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customXml/itemProps11.xml" ContentType="application/vnd.openxmlformats-officedocument.customXmlProperties+xml"/>
  <Override PartName="/customXml/itemProps12.xml" ContentType="application/vnd.openxmlformats-officedocument.customXmlProperties+xml"/>
  <Override PartName="/customXml/itemProps13.xml" ContentType="application/vnd.openxmlformats-officedocument.customXmlProperties+xml"/>
  <Override PartName="/customXml/itemProps14.xml" ContentType="application/vnd.openxmlformats-officedocument.customXmlProperties+xml"/>
  <Override PartName="/customXml/itemProps15.xml" ContentType="application/vnd.openxmlformats-officedocument.customXmlProperties+xml"/>
  <Override PartName="/customXml/itemProps16.xml" ContentType="application/vnd.openxmlformats-officedocument.customXmlProperties+xml"/>
  <Override PartName="/customXml/itemProps17.xml" ContentType="application/vnd.openxmlformats-officedocument.customXmlProperties+xml"/>
  <Override PartName="/customXml/itemProps18.xml" ContentType="application/vnd.openxmlformats-officedocument.customXmlProperties+xml"/>
  <Override PartName="/customXml/itemProps19.xml" ContentType="application/vnd.openxmlformats-officedocument.customXmlProperties+xml"/>
  <Override PartName="/customXml/itemProps20.xml" ContentType="application/vnd.openxmlformats-officedocument.customXmlProperties+xml"/>
  <Override PartName="/customXml/itemProps21.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3.xml" ContentType="application/vnd.openxmlformats-officedocument.theme+xml"/>
  <Override PartName="/ppt/slideLayouts/slideLayout58.xml" ContentType="application/vnd.openxmlformats-officedocument.presentationml.slideLayout+xml"/>
  <Override PartName="/ppt/theme/theme4.xml" ContentType="application/vnd.openxmlformats-officedocument.theme+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theme/theme5.xml" ContentType="application/vnd.openxmlformats-officedocument.theme+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theme/theme6.xml" ContentType="application/vnd.openxmlformats-officedocument.theme+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theme/theme7.xml" ContentType="application/vnd.openxmlformats-officedocument.theme+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theme/theme8.xml" ContentType="application/vnd.openxmlformats-officedocument.theme+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theme/theme9.xml" ContentType="application/vnd.openxmlformats-officedocument.theme+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theme/theme10.xml" ContentType="application/vnd.openxmlformats-officedocument.theme+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theme/theme11.xml" ContentType="application/vnd.openxmlformats-officedocument.theme+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theme/theme12.xml" ContentType="application/vnd.openxmlformats-officedocument.theme+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theme/theme13.xml" ContentType="application/vnd.openxmlformats-officedocument.theme+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theme/theme14.xml" ContentType="application/vnd.openxmlformats-officedocument.theme+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theme/theme15.xml" ContentType="application/vnd.openxmlformats-officedocument.theme+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theme/theme16.xml" ContentType="application/vnd.openxmlformats-officedocument.theme+xml"/>
  <Override PartName="/ppt/slideLayouts/slideLayout310.xml" ContentType="application/vnd.openxmlformats-officedocument.presentationml.slideLayout+xml"/>
  <Override PartName="/ppt/theme/theme17.xml" ContentType="application/vnd.openxmlformats-officedocument.theme+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theme/theme18.xml" ContentType="application/vnd.openxmlformats-officedocument.theme+xml"/>
  <Override PartName="/ppt/theme/theme19.xml" ContentType="application/vnd.openxmlformats-officedocument.theme+xml"/>
  <Override PartName="/ppt/theme/theme2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ink/ink1.xml" ContentType="application/inkml+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5" r:id="rId22"/>
    <p:sldMasterId id="2147483957" r:id="rId23"/>
    <p:sldMasterId id="2147483982" r:id="rId24"/>
    <p:sldMasterId id="2147484016" r:id="rId25"/>
    <p:sldMasterId id="2147484018" r:id="rId26"/>
    <p:sldMasterId id="2147484051" r:id="rId27"/>
    <p:sldMasterId id="2147484058" r:id="rId28"/>
    <p:sldMasterId id="2147484061" r:id="rId29"/>
    <p:sldMasterId id="2147484084" r:id="rId30"/>
    <p:sldMasterId id="2147484108" r:id="rId31"/>
    <p:sldMasterId id="2147484133" r:id="rId32"/>
    <p:sldMasterId id="2147484152" r:id="rId33"/>
    <p:sldMasterId id="2147484205" r:id="rId34"/>
    <p:sldMasterId id="2147484233" r:id="rId35"/>
    <p:sldMasterId id="2147484245" r:id="rId36"/>
    <p:sldMasterId id="2147484263" r:id="rId37"/>
    <p:sldMasterId id="2147484310" r:id="rId38"/>
    <p:sldMasterId id="2147484313" r:id="rId39"/>
  </p:sldMasterIdLst>
  <p:notesMasterIdLst>
    <p:notesMasterId r:id="rId61"/>
  </p:notesMasterIdLst>
  <p:handoutMasterIdLst>
    <p:handoutMasterId r:id="rId62"/>
  </p:handoutMasterIdLst>
  <p:sldIdLst>
    <p:sldId id="3640" r:id="rId40"/>
    <p:sldId id="1962" r:id="rId41"/>
    <p:sldId id="447" r:id="rId42"/>
    <p:sldId id="456" r:id="rId43"/>
    <p:sldId id="1478" r:id="rId44"/>
    <p:sldId id="1479" r:id="rId45"/>
    <p:sldId id="1481" r:id="rId46"/>
    <p:sldId id="1992" r:id="rId47"/>
    <p:sldId id="1849" r:id="rId48"/>
    <p:sldId id="1932" r:id="rId49"/>
    <p:sldId id="4149" r:id="rId50"/>
    <p:sldId id="1853" r:id="rId51"/>
    <p:sldId id="4145" r:id="rId52"/>
    <p:sldId id="1877" r:id="rId53"/>
    <p:sldId id="3390" r:id="rId54"/>
    <p:sldId id="2006" r:id="rId55"/>
    <p:sldId id="1839" r:id="rId56"/>
    <p:sldId id="499" r:id="rId57"/>
    <p:sldId id="4152" r:id="rId58"/>
    <p:sldId id="4153" r:id="rId59"/>
    <p:sldId id="1532" r:id="rId6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0C682E15-2E16-4A71-9152-67FB457BC042}">
          <p14:sldIdLst>
            <p14:sldId id="3640"/>
            <p14:sldId id="1962"/>
            <p14:sldId id="447"/>
            <p14:sldId id="456"/>
            <p14:sldId id="1478"/>
            <p14:sldId id="1479"/>
            <p14:sldId id="1481"/>
            <p14:sldId id="1992"/>
            <p14:sldId id="1849"/>
            <p14:sldId id="1932"/>
            <p14:sldId id="4149"/>
            <p14:sldId id="1853"/>
            <p14:sldId id="4145"/>
            <p14:sldId id="1877"/>
            <p14:sldId id="3390"/>
            <p14:sldId id="2006"/>
            <p14:sldId id="1839"/>
            <p14:sldId id="499"/>
            <p14:sldId id="4152"/>
            <p14:sldId id="4153"/>
            <p14:sldId id="153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D653"/>
    <a:srgbClr val="FFDA6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A337E77-CCDC-4DBE-AFAA-77E22135A887}" v="838" dt="2018-09-14T01:38:07.765"/>
    <p1510:client id="{124AABD4-4662-4902-B8D2-CA53AAB2F6E5}" v="8" dt="2018-09-13T15:56:09.62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69130" autoAdjust="0"/>
  </p:normalViewPr>
  <p:slideViewPr>
    <p:cSldViewPr snapToGrid="0">
      <p:cViewPr varScale="1">
        <p:scale>
          <a:sx n="85" d="100"/>
          <a:sy n="85" d="100"/>
        </p:scale>
        <p:origin x="1592"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Master" Target="slideMasters/slideMaster5.xml"/><Relationship Id="rId21" Type="http://schemas.openxmlformats.org/officeDocument/2006/relationships/customXml" Target="../customXml/item21.xml"/><Relationship Id="rId34" Type="http://schemas.openxmlformats.org/officeDocument/2006/relationships/slideMaster" Target="slideMasters/slideMaster13.xml"/><Relationship Id="rId42" Type="http://schemas.openxmlformats.org/officeDocument/2006/relationships/slide" Target="slides/slide3.xml"/><Relationship Id="rId47" Type="http://schemas.openxmlformats.org/officeDocument/2006/relationships/slide" Target="slides/slide8.xml"/><Relationship Id="rId50" Type="http://schemas.openxmlformats.org/officeDocument/2006/relationships/slide" Target="slides/slide11.xml"/><Relationship Id="rId55" Type="http://schemas.openxmlformats.org/officeDocument/2006/relationships/slide" Target="slides/slide16.xml"/><Relationship Id="rId63" Type="http://schemas.openxmlformats.org/officeDocument/2006/relationships/presProps" Target="presProps.xml"/><Relationship Id="rId7" Type="http://schemas.openxmlformats.org/officeDocument/2006/relationships/customXml" Target="../customXml/item7.xml"/><Relationship Id="rId2" Type="http://schemas.openxmlformats.org/officeDocument/2006/relationships/customXml" Target="../customXml/item2.xml"/><Relationship Id="rId16" Type="http://schemas.openxmlformats.org/officeDocument/2006/relationships/customXml" Target="../customXml/item16.xml"/><Relationship Id="rId29" Type="http://schemas.openxmlformats.org/officeDocument/2006/relationships/slideMaster" Target="slideMasters/slideMaster8.xml"/><Relationship Id="rId11" Type="http://schemas.openxmlformats.org/officeDocument/2006/relationships/customXml" Target="../customXml/item11.xml"/><Relationship Id="rId24" Type="http://schemas.openxmlformats.org/officeDocument/2006/relationships/slideMaster" Target="slideMasters/slideMaster3.xml"/><Relationship Id="rId32" Type="http://schemas.openxmlformats.org/officeDocument/2006/relationships/slideMaster" Target="slideMasters/slideMaster11.xml"/><Relationship Id="rId37" Type="http://schemas.openxmlformats.org/officeDocument/2006/relationships/slideMaster" Target="slideMasters/slideMaster16.xml"/><Relationship Id="rId40" Type="http://schemas.openxmlformats.org/officeDocument/2006/relationships/slide" Target="slides/slide1.xml"/><Relationship Id="rId45" Type="http://schemas.openxmlformats.org/officeDocument/2006/relationships/slide" Target="slides/slide6.xml"/><Relationship Id="rId53" Type="http://schemas.openxmlformats.org/officeDocument/2006/relationships/slide" Target="slides/slide14.xml"/><Relationship Id="rId58" Type="http://schemas.openxmlformats.org/officeDocument/2006/relationships/slide" Target="slides/slide19.xml"/><Relationship Id="rId66" Type="http://schemas.openxmlformats.org/officeDocument/2006/relationships/tableStyles" Target="tableStyles.xml"/><Relationship Id="rId5" Type="http://schemas.openxmlformats.org/officeDocument/2006/relationships/customXml" Target="../customXml/item5.xml"/><Relationship Id="rId61" Type="http://schemas.openxmlformats.org/officeDocument/2006/relationships/notesMaster" Target="notesMasters/notesMaster1.xml"/><Relationship Id="rId19" Type="http://schemas.openxmlformats.org/officeDocument/2006/relationships/customXml" Target="../customXml/item19.xml"/><Relationship Id="rId14" Type="http://schemas.openxmlformats.org/officeDocument/2006/relationships/customXml" Target="../customXml/item14.xml"/><Relationship Id="rId22" Type="http://schemas.openxmlformats.org/officeDocument/2006/relationships/slideMaster" Target="slideMasters/slideMaster1.xml"/><Relationship Id="rId27" Type="http://schemas.openxmlformats.org/officeDocument/2006/relationships/slideMaster" Target="slideMasters/slideMaster6.xml"/><Relationship Id="rId30" Type="http://schemas.openxmlformats.org/officeDocument/2006/relationships/slideMaster" Target="slideMasters/slideMaster9.xml"/><Relationship Id="rId35" Type="http://schemas.openxmlformats.org/officeDocument/2006/relationships/slideMaster" Target="slideMasters/slideMaster14.xml"/><Relationship Id="rId43" Type="http://schemas.openxmlformats.org/officeDocument/2006/relationships/slide" Target="slides/slide4.xml"/><Relationship Id="rId48" Type="http://schemas.openxmlformats.org/officeDocument/2006/relationships/slide" Target="slides/slide9.xml"/><Relationship Id="rId56" Type="http://schemas.openxmlformats.org/officeDocument/2006/relationships/slide" Target="slides/slide17.xml"/><Relationship Id="rId64" Type="http://schemas.openxmlformats.org/officeDocument/2006/relationships/viewProps" Target="viewProps.xml"/><Relationship Id="rId8" Type="http://schemas.openxmlformats.org/officeDocument/2006/relationships/customXml" Target="../customXml/item8.xml"/><Relationship Id="rId51" Type="http://schemas.openxmlformats.org/officeDocument/2006/relationships/slide" Target="slides/slide12.xml"/><Relationship Id="rId3" Type="http://schemas.openxmlformats.org/officeDocument/2006/relationships/customXml" Target="../customXml/item3.xml"/><Relationship Id="rId12" Type="http://schemas.openxmlformats.org/officeDocument/2006/relationships/customXml" Target="../customXml/item12.xml"/><Relationship Id="rId17" Type="http://schemas.openxmlformats.org/officeDocument/2006/relationships/customXml" Target="../customXml/item17.xml"/><Relationship Id="rId25" Type="http://schemas.openxmlformats.org/officeDocument/2006/relationships/slideMaster" Target="slideMasters/slideMaster4.xml"/><Relationship Id="rId33" Type="http://schemas.openxmlformats.org/officeDocument/2006/relationships/slideMaster" Target="slideMasters/slideMaster12.xml"/><Relationship Id="rId38" Type="http://schemas.openxmlformats.org/officeDocument/2006/relationships/slideMaster" Target="slideMasters/slideMaster17.xml"/><Relationship Id="rId46" Type="http://schemas.openxmlformats.org/officeDocument/2006/relationships/slide" Target="slides/slide7.xml"/><Relationship Id="rId59" Type="http://schemas.openxmlformats.org/officeDocument/2006/relationships/slide" Target="slides/slide20.xml"/><Relationship Id="rId67" Type="http://schemas.microsoft.com/office/2015/10/relationships/revisionInfo" Target="revisionInfo.xml"/><Relationship Id="rId20" Type="http://schemas.openxmlformats.org/officeDocument/2006/relationships/customXml" Target="../customXml/item20.xml"/><Relationship Id="rId41" Type="http://schemas.openxmlformats.org/officeDocument/2006/relationships/slide" Target="slides/slide2.xml"/><Relationship Id="rId54" Type="http://schemas.openxmlformats.org/officeDocument/2006/relationships/slide" Target="slides/slide15.xml"/><Relationship Id="rId62"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customXml" Target="../customXml/item6.xml"/><Relationship Id="rId15" Type="http://schemas.openxmlformats.org/officeDocument/2006/relationships/customXml" Target="../customXml/item15.xml"/><Relationship Id="rId23" Type="http://schemas.openxmlformats.org/officeDocument/2006/relationships/slideMaster" Target="slideMasters/slideMaster2.xml"/><Relationship Id="rId28" Type="http://schemas.openxmlformats.org/officeDocument/2006/relationships/slideMaster" Target="slideMasters/slideMaster7.xml"/><Relationship Id="rId36" Type="http://schemas.openxmlformats.org/officeDocument/2006/relationships/slideMaster" Target="slideMasters/slideMaster15.xml"/><Relationship Id="rId49" Type="http://schemas.openxmlformats.org/officeDocument/2006/relationships/slide" Target="slides/slide10.xml"/><Relationship Id="rId57" Type="http://schemas.openxmlformats.org/officeDocument/2006/relationships/slide" Target="slides/slide18.xml"/><Relationship Id="rId10" Type="http://schemas.openxmlformats.org/officeDocument/2006/relationships/customXml" Target="../customXml/item10.xml"/><Relationship Id="rId31" Type="http://schemas.openxmlformats.org/officeDocument/2006/relationships/slideMaster" Target="slideMasters/slideMaster10.xml"/><Relationship Id="rId44" Type="http://schemas.openxmlformats.org/officeDocument/2006/relationships/slide" Target="slides/slide5.xml"/><Relationship Id="rId52" Type="http://schemas.openxmlformats.org/officeDocument/2006/relationships/slide" Target="slides/slide13.xml"/><Relationship Id="rId60" Type="http://schemas.openxmlformats.org/officeDocument/2006/relationships/slide" Target="slides/slide21.xml"/><Relationship Id="rId65" Type="http://schemas.openxmlformats.org/officeDocument/2006/relationships/theme" Target="theme/theme1.xml"/><Relationship Id="rId4" Type="http://schemas.openxmlformats.org/officeDocument/2006/relationships/customXml" Target="../customXml/item4.xml"/><Relationship Id="rId9" Type="http://schemas.openxmlformats.org/officeDocument/2006/relationships/customXml" Target="../customXml/item9.xml"/><Relationship Id="rId13" Type="http://schemas.openxmlformats.org/officeDocument/2006/relationships/customXml" Target="../customXml/item13.xml"/><Relationship Id="rId18" Type="http://schemas.openxmlformats.org/officeDocument/2006/relationships/customXml" Target="../customXml/item18.xml"/><Relationship Id="rId39" Type="http://schemas.openxmlformats.org/officeDocument/2006/relationships/slideMaster" Target="slideMasters/slideMaster1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2F29697-4A6D-AC4B-B035-E737BE26C24F}" type="datetimeFigureOut">
              <a:rPr lang="en-US" smtClean="0"/>
              <a:t>9/25/18</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8166E8A-67CA-C341-8374-503D670F7D80}" type="slidenum">
              <a:rPr lang="en-US" smtClean="0"/>
              <a:t>‹#›</a:t>
            </a:fld>
            <a:endParaRPr lang="en-US"/>
          </a:p>
        </p:txBody>
      </p:sp>
    </p:spTree>
    <p:extLst>
      <p:ext uri="{BB962C8B-B14F-4D97-AF65-F5344CB8AC3E}">
        <p14:creationId xmlns:p14="http://schemas.microsoft.com/office/powerpoint/2010/main" val="593987863"/>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7-11-13T07:06:54.248"/>
    </inkml:context>
    <inkml:brush xml:id="br0">
      <inkml:brushProperty name="width" value="0.05" units="cm"/>
      <inkml:brushProperty name="height" value="0.05" units="cm"/>
      <inkml:brushProperty name="ignorePressure" value="1"/>
    </inkml:brush>
  </inkml:definitions>
  <inkml:trace contextRef="#ctx0" brushRef="#br0">113 0,'0'52,"-45"16,-22-1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1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B795838-E26F-BF4F-AF40-5695E293B9BE}" type="datetimeFigureOut">
              <a:rPr lang="en-US" smtClean="0"/>
              <a:t>9/25/18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15375D1-61FB-3243-8074-59CD809395A7}" type="slidenum">
              <a:rPr lang="en-US" smtClean="0"/>
              <a:t>‹#›</a:t>
            </a:fld>
            <a:endParaRPr lang="en-US"/>
          </a:p>
        </p:txBody>
      </p:sp>
    </p:spTree>
    <p:extLst>
      <p:ext uri="{BB962C8B-B14F-4D97-AF65-F5344CB8AC3E}">
        <p14:creationId xmlns:p14="http://schemas.microsoft.com/office/powerpoint/2010/main" val="19053845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5375D1-61FB-3243-8074-59CD809395A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268035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defTabSz="950464">
              <a:lnSpc>
                <a:spcPct val="90000"/>
              </a:lnSpc>
              <a:spcAft>
                <a:spcPts val="346"/>
              </a:spcAft>
              <a:buFont typeface="Arial" panose="020B0604020202020204" pitchFamily="34" charset="0"/>
              <a:buChar char="•"/>
              <a:defRPr/>
            </a:pPr>
            <a:r>
              <a:rPr lang="en-US" sz="1600" dirty="0">
                <a:gradFill>
                  <a:gsLst>
                    <a:gs pos="2917">
                      <a:schemeClr val="tx1"/>
                    </a:gs>
                    <a:gs pos="30000">
                      <a:schemeClr val="tx1"/>
                    </a:gs>
                  </a:gsLst>
                  <a:lin ang="5400000" scaled="0"/>
                </a:gradFill>
              </a:rPr>
              <a:t>Custom Vision Service allows you to add your own images so you can go above and beyond the computer vision service.</a:t>
            </a:r>
          </a:p>
          <a:p>
            <a:pPr marL="285750" indent="-285750" defTabSz="950464">
              <a:lnSpc>
                <a:spcPct val="90000"/>
              </a:lnSpc>
              <a:spcAft>
                <a:spcPts val="346"/>
              </a:spcAft>
              <a:buFont typeface="Arial" panose="020B0604020202020204" pitchFamily="34" charset="0"/>
              <a:buChar char="•"/>
              <a:defRPr/>
            </a:pPr>
            <a:r>
              <a:rPr lang="en-US" sz="1600" dirty="0">
                <a:gradFill>
                  <a:gsLst>
                    <a:gs pos="2917">
                      <a:schemeClr val="tx1"/>
                    </a:gs>
                    <a:gs pos="30000">
                      <a:schemeClr val="tx1"/>
                    </a:gs>
                  </a:gsLst>
                  <a:lin ang="5400000" scaled="0"/>
                </a:gradFill>
              </a:rPr>
              <a:t>Basics</a:t>
            </a:r>
          </a:p>
          <a:p>
            <a:pPr marL="742950" lvl="1" indent="-285750" defTabSz="950464">
              <a:lnSpc>
                <a:spcPct val="90000"/>
              </a:lnSpc>
              <a:spcAft>
                <a:spcPts val="346"/>
              </a:spcAft>
              <a:buFont typeface="Arial" panose="020B0604020202020204" pitchFamily="34" charset="0"/>
              <a:buChar char="•"/>
              <a:defRPr/>
            </a:pPr>
            <a:r>
              <a:rPr lang="en-US" sz="1600" dirty="0">
                <a:gradFill>
                  <a:gsLst>
                    <a:gs pos="2917">
                      <a:schemeClr val="tx1"/>
                    </a:gs>
                    <a:gs pos="30000">
                      <a:schemeClr val="tx1"/>
                    </a:gs>
                  </a:gsLst>
                  <a:lin ang="5400000" scaled="0"/>
                </a:gradFill>
              </a:rPr>
              <a:t>Upload, Train, Evaluate, Active Learning</a:t>
            </a:r>
          </a:p>
          <a:p>
            <a:pPr marL="285750" lvl="0" indent="-285750" defTabSz="950464">
              <a:lnSpc>
                <a:spcPct val="90000"/>
              </a:lnSpc>
              <a:spcAft>
                <a:spcPts val="346"/>
              </a:spcAft>
              <a:buFont typeface="Arial" panose="020B0604020202020204" pitchFamily="34" charset="0"/>
              <a:buChar char="•"/>
              <a:defRPr/>
            </a:pPr>
            <a:r>
              <a:rPr lang="en-US" sz="1600" dirty="0">
                <a:gradFill>
                  <a:gsLst>
                    <a:gs pos="2917">
                      <a:schemeClr val="tx1"/>
                    </a:gs>
                    <a:gs pos="30000">
                      <a:schemeClr val="tx1"/>
                    </a:gs>
                  </a:gsLst>
                  <a:lin ang="5400000" scaled="0"/>
                </a:gradFill>
              </a:rPr>
              <a:t>Example -&gt; Flowers</a:t>
            </a:r>
          </a:p>
          <a:p>
            <a:pPr marL="285750" lvl="0" indent="-285750" defTabSz="950464">
              <a:lnSpc>
                <a:spcPct val="90000"/>
              </a:lnSpc>
              <a:spcAft>
                <a:spcPts val="346"/>
              </a:spcAft>
              <a:buFont typeface="Arial" panose="020B0604020202020204" pitchFamily="34" charset="0"/>
              <a:buChar char="•"/>
              <a:defRPr/>
            </a:pPr>
            <a:r>
              <a:rPr lang="en-US" sz="1600" dirty="0">
                <a:gradFill>
                  <a:gsLst>
                    <a:gs pos="2917">
                      <a:schemeClr val="tx1"/>
                    </a:gs>
                    <a:gs pos="30000">
                      <a:schemeClr val="tx1"/>
                    </a:gs>
                  </a:gsLst>
                  <a:lin ang="5400000" scaled="0"/>
                </a:gradFill>
              </a:rPr>
              <a:t>Classifier only needs 30 images to start quick prototype</a:t>
            </a:r>
          </a:p>
          <a:p>
            <a:pPr defTabSz="950464">
              <a:lnSpc>
                <a:spcPct val="90000"/>
              </a:lnSpc>
              <a:spcAft>
                <a:spcPts val="346"/>
              </a:spcAft>
              <a:defRPr/>
            </a:pPr>
            <a:endParaRPr lang="en-US" sz="900" dirty="0">
              <a:gradFill>
                <a:gsLst>
                  <a:gs pos="2917">
                    <a:schemeClr val="tx1"/>
                  </a:gs>
                  <a:gs pos="30000">
                    <a:schemeClr val="tx1"/>
                  </a:gs>
                </a:gsLst>
                <a:lin ang="5400000" scaled="0"/>
              </a:gradFill>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9/25/18 6:07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710171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defTabSz="950464">
              <a:lnSpc>
                <a:spcPct val="90000"/>
              </a:lnSpc>
              <a:spcAft>
                <a:spcPts val="346"/>
              </a:spcAft>
              <a:buFont typeface="Arial" panose="020B0604020202020204" pitchFamily="34" charset="0"/>
              <a:buChar char="•"/>
              <a:defRPr/>
            </a:pPr>
            <a:r>
              <a:rPr lang="en-US" sz="1600" dirty="0">
                <a:gradFill>
                  <a:gsLst>
                    <a:gs pos="2917">
                      <a:schemeClr val="tx1"/>
                    </a:gs>
                    <a:gs pos="30000">
                      <a:schemeClr val="tx1"/>
                    </a:gs>
                  </a:gsLst>
                  <a:lin ang="5400000" scaled="0"/>
                </a:gradFill>
              </a:rPr>
              <a:t>How to use them</a:t>
            </a:r>
          </a:p>
          <a:p>
            <a:pPr marL="742950" lvl="1" indent="-285750" defTabSz="950464">
              <a:lnSpc>
                <a:spcPct val="90000"/>
              </a:lnSpc>
              <a:spcAft>
                <a:spcPts val="346"/>
              </a:spcAft>
              <a:buFont typeface="Arial" panose="020B0604020202020204" pitchFamily="34" charset="0"/>
              <a:buChar char="•"/>
              <a:defRPr/>
            </a:pPr>
            <a:r>
              <a:rPr lang="en-US" sz="1600" dirty="0">
                <a:gradFill>
                  <a:gsLst>
                    <a:gs pos="2917">
                      <a:schemeClr val="tx1"/>
                    </a:gs>
                    <a:gs pos="30000">
                      <a:schemeClr val="tx1"/>
                    </a:gs>
                  </a:gsLst>
                  <a:lin ang="5400000" scaled="0"/>
                </a:gradFill>
              </a:rPr>
              <a:t>Web API example</a:t>
            </a:r>
          </a:p>
          <a:p>
            <a:pPr marL="285750" lvl="0" indent="-285750" defTabSz="950464">
              <a:lnSpc>
                <a:spcPct val="90000"/>
              </a:lnSpc>
              <a:spcAft>
                <a:spcPts val="346"/>
              </a:spcAft>
              <a:buFont typeface="Arial" panose="020B0604020202020204" pitchFamily="34" charset="0"/>
              <a:buChar char="•"/>
              <a:defRPr/>
            </a:pPr>
            <a:r>
              <a:rPr lang="en-US" sz="1600" dirty="0">
                <a:gradFill>
                  <a:gsLst>
                    <a:gs pos="2917">
                      <a:schemeClr val="tx1"/>
                    </a:gs>
                    <a:gs pos="30000">
                      <a:schemeClr val="tx1"/>
                    </a:gs>
                  </a:gsLst>
                  <a:lin ang="5400000" scaled="0"/>
                </a:gradFill>
              </a:rPr>
              <a:t>Any Platform, Any Language</a:t>
            </a:r>
          </a:p>
          <a:p>
            <a:pPr marL="285750" lvl="0" indent="-285750" defTabSz="950464">
              <a:lnSpc>
                <a:spcPct val="90000"/>
              </a:lnSpc>
              <a:spcAft>
                <a:spcPts val="346"/>
              </a:spcAft>
              <a:buFont typeface="Arial" panose="020B0604020202020204" pitchFamily="34" charset="0"/>
              <a:buChar char="•"/>
              <a:defRPr/>
            </a:pPr>
            <a:r>
              <a:rPr lang="en-US" sz="1600" dirty="0">
                <a:gradFill>
                  <a:gsLst>
                    <a:gs pos="2917">
                      <a:schemeClr val="tx1"/>
                    </a:gs>
                    <a:gs pos="30000">
                      <a:schemeClr val="tx1"/>
                    </a:gs>
                  </a:gsLst>
                  <a:lin ang="5400000" scaled="0"/>
                </a:gradFill>
              </a:rPr>
              <a:t>Easy integration</a:t>
            </a:r>
          </a:p>
          <a:p>
            <a:pPr marL="285750" lvl="0" indent="-285750" defTabSz="950464">
              <a:lnSpc>
                <a:spcPct val="90000"/>
              </a:lnSpc>
              <a:spcAft>
                <a:spcPts val="346"/>
              </a:spcAft>
              <a:buFont typeface="Arial" panose="020B0604020202020204" pitchFamily="34" charset="0"/>
              <a:buChar char="•"/>
              <a:defRPr/>
            </a:pPr>
            <a:r>
              <a:rPr lang="en-US" sz="1600" dirty="0">
                <a:gradFill>
                  <a:gsLst>
                    <a:gs pos="2917">
                      <a:schemeClr val="tx1"/>
                    </a:gs>
                    <a:gs pos="30000">
                      <a:schemeClr val="tx1"/>
                    </a:gs>
                  </a:gsLst>
                  <a:lin ang="5400000" scaled="0"/>
                </a:gradFill>
              </a:rPr>
              <a:t>MSFT products</a:t>
            </a:r>
          </a:p>
          <a:p>
            <a:pPr defTabSz="950464">
              <a:lnSpc>
                <a:spcPct val="90000"/>
              </a:lnSpc>
              <a:spcAft>
                <a:spcPts val="346"/>
              </a:spcAft>
              <a:defRPr/>
            </a:pPr>
            <a:endParaRPr lang="en-US" sz="900" dirty="0">
              <a:gradFill>
                <a:gsLst>
                  <a:gs pos="2917">
                    <a:schemeClr val="tx1"/>
                  </a:gs>
                  <a:gs pos="30000">
                    <a:schemeClr val="tx1"/>
                  </a:gs>
                </a:gsLst>
                <a:lin ang="5400000" scaled="0"/>
              </a:gradFill>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9/25/18 6:07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487631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defTabSz="950464">
              <a:lnSpc>
                <a:spcPct val="90000"/>
              </a:lnSpc>
              <a:spcAft>
                <a:spcPts val="346"/>
              </a:spcAft>
              <a:buFont typeface="Arial" panose="020B0604020202020204" pitchFamily="34" charset="0"/>
              <a:buChar char="•"/>
              <a:defRPr/>
            </a:pPr>
            <a:r>
              <a:rPr lang="en-US" sz="1600" dirty="0">
                <a:gradFill>
                  <a:gsLst>
                    <a:gs pos="2917">
                      <a:schemeClr val="tx1"/>
                    </a:gs>
                    <a:gs pos="30000">
                      <a:schemeClr val="tx1"/>
                    </a:gs>
                  </a:gsLst>
                  <a:lin ang="5400000" scaled="0"/>
                </a:gradFill>
              </a:rPr>
              <a:t>How to use them</a:t>
            </a:r>
          </a:p>
          <a:p>
            <a:pPr marL="742950" lvl="1" indent="-285750" defTabSz="950464">
              <a:lnSpc>
                <a:spcPct val="90000"/>
              </a:lnSpc>
              <a:spcAft>
                <a:spcPts val="346"/>
              </a:spcAft>
              <a:buFont typeface="Arial" panose="020B0604020202020204" pitchFamily="34" charset="0"/>
              <a:buChar char="•"/>
              <a:defRPr/>
            </a:pPr>
            <a:r>
              <a:rPr lang="en-US" sz="1600" dirty="0">
                <a:gradFill>
                  <a:gsLst>
                    <a:gs pos="2917">
                      <a:schemeClr val="tx1"/>
                    </a:gs>
                    <a:gs pos="30000">
                      <a:schemeClr val="tx1"/>
                    </a:gs>
                  </a:gsLst>
                  <a:lin ang="5400000" scaled="0"/>
                </a:gradFill>
              </a:rPr>
              <a:t>Web API example</a:t>
            </a:r>
          </a:p>
          <a:p>
            <a:pPr marL="742950" lvl="1" indent="-285750" defTabSz="950464">
              <a:lnSpc>
                <a:spcPct val="90000"/>
              </a:lnSpc>
              <a:spcAft>
                <a:spcPts val="346"/>
              </a:spcAft>
              <a:buFont typeface="Arial" panose="020B0604020202020204" pitchFamily="34" charset="0"/>
              <a:buChar char="•"/>
              <a:defRPr/>
            </a:pPr>
            <a:r>
              <a:rPr lang="en-US" sz="1600" dirty="0">
                <a:gradFill>
                  <a:gsLst>
                    <a:gs pos="2917">
                      <a:schemeClr val="tx1"/>
                    </a:gs>
                    <a:gs pos="30000">
                      <a:schemeClr val="tx1"/>
                    </a:gs>
                  </a:gsLst>
                  <a:lin ang="5400000" scaled="0"/>
                </a:gradFill>
              </a:rPr>
              <a:t>Edge example</a:t>
            </a:r>
          </a:p>
          <a:p>
            <a:pPr marL="285750" lvl="0" indent="-285750" defTabSz="950464">
              <a:lnSpc>
                <a:spcPct val="90000"/>
              </a:lnSpc>
              <a:spcAft>
                <a:spcPts val="346"/>
              </a:spcAft>
              <a:buFont typeface="Arial" panose="020B0604020202020204" pitchFamily="34" charset="0"/>
              <a:buChar char="•"/>
              <a:defRPr/>
            </a:pPr>
            <a:r>
              <a:rPr lang="en-US" sz="1600" dirty="0">
                <a:gradFill>
                  <a:gsLst>
                    <a:gs pos="2917">
                      <a:schemeClr val="tx1"/>
                    </a:gs>
                    <a:gs pos="30000">
                      <a:schemeClr val="tx1"/>
                    </a:gs>
                  </a:gsLst>
                  <a:lin ang="5400000" scaled="0"/>
                </a:gradFill>
              </a:rPr>
              <a:t>Any Platform, Any Language</a:t>
            </a:r>
          </a:p>
          <a:p>
            <a:pPr marL="285750" lvl="0" indent="-285750" defTabSz="950464">
              <a:lnSpc>
                <a:spcPct val="90000"/>
              </a:lnSpc>
              <a:spcAft>
                <a:spcPts val="346"/>
              </a:spcAft>
              <a:buFont typeface="Arial" panose="020B0604020202020204" pitchFamily="34" charset="0"/>
              <a:buChar char="•"/>
              <a:defRPr/>
            </a:pPr>
            <a:r>
              <a:rPr lang="en-US" sz="1600" dirty="0">
                <a:gradFill>
                  <a:gsLst>
                    <a:gs pos="2917">
                      <a:schemeClr val="tx1"/>
                    </a:gs>
                    <a:gs pos="30000">
                      <a:schemeClr val="tx1"/>
                    </a:gs>
                  </a:gsLst>
                  <a:lin ang="5400000" scaled="0"/>
                </a:gradFill>
              </a:rPr>
              <a:t>Easy integration</a:t>
            </a:r>
          </a:p>
          <a:p>
            <a:pPr marL="285750" lvl="0" indent="-285750" defTabSz="950464">
              <a:lnSpc>
                <a:spcPct val="90000"/>
              </a:lnSpc>
              <a:spcAft>
                <a:spcPts val="346"/>
              </a:spcAft>
              <a:buFont typeface="Arial" panose="020B0604020202020204" pitchFamily="34" charset="0"/>
              <a:buChar char="•"/>
              <a:defRPr/>
            </a:pPr>
            <a:r>
              <a:rPr lang="en-US" sz="1600" dirty="0">
                <a:gradFill>
                  <a:gsLst>
                    <a:gs pos="2917">
                      <a:schemeClr val="tx1"/>
                    </a:gs>
                    <a:gs pos="30000">
                      <a:schemeClr val="tx1"/>
                    </a:gs>
                  </a:gsLst>
                  <a:lin ang="5400000" scaled="0"/>
                </a:gradFill>
              </a:rPr>
              <a:t>MSFT products</a:t>
            </a:r>
          </a:p>
          <a:p>
            <a:pPr defTabSz="950464">
              <a:lnSpc>
                <a:spcPct val="90000"/>
              </a:lnSpc>
              <a:spcAft>
                <a:spcPts val="346"/>
              </a:spcAft>
              <a:defRPr/>
            </a:pPr>
            <a:endParaRPr lang="en-US" sz="900" dirty="0">
              <a:gradFill>
                <a:gsLst>
                  <a:gs pos="2917">
                    <a:schemeClr val="tx1"/>
                  </a:gs>
                  <a:gs pos="30000">
                    <a:schemeClr val="tx1"/>
                  </a:gs>
                </a:gsLst>
                <a:lin ang="5400000" scaled="0"/>
              </a:gradFill>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9/25/18 6:07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806485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r>
              <a:rPr lang="en-US" sz="900" kern="1200" dirty="0">
                <a:solidFill>
                  <a:schemeClr val="tx1"/>
                </a:solidFill>
                <a:effectLst/>
                <a:latin typeface="Segoe UI Light" pitchFamily="34" charset="0"/>
                <a:ea typeface="+mn-ea"/>
                <a:cs typeface="+mn-cs"/>
              </a:rPr>
              <a:t>Predictive Maintenance</a:t>
            </a:r>
            <a:endParaRPr lang="en-US" sz="1050" kern="1200" dirty="0">
              <a:solidFill>
                <a:schemeClr val="tx1"/>
              </a:solidFill>
              <a:effectLst/>
              <a:latin typeface="Segoe UI Light" pitchFamily="34" charset="0"/>
              <a:ea typeface="+mn-ea"/>
              <a:cs typeface="+mn-cs"/>
            </a:endParaRPr>
          </a:p>
          <a:p>
            <a:pPr rtl="0" fontAlgn="ctr"/>
            <a:r>
              <a:rPr lang="en-US" sz="900" kern="1200" dirty="0">
                <a:solidFill>
                  <a:schemeClr val="tx1"/>
                </a:solidFill>
                <a:effectLst/>
                <a:latin typeface="Segoe UI Light" pitchFamily="34" charset="0"/>
                <a:ea typeface="+mn-ea"/>
                <a:cs typeface="+mn-cs"/>
              </a:rPr>
              <a:t>Default Detection</a:t>
            </a:r>
            <a:endParaRPr lang="en-US" sz="1050" kern="1200" dirty="0">
              <a:solidFill>
                <a:schemeClr val="tx1"/>
              </a:solidFill>
              <a:effectLst/>
              <a:latin typeface="Segoe UI Light" pitchFamily="34" charset="0"/>
              <a:ea typeface="+mn-ea"/>
              <a:cs typeface="+mn-cs"/>
            </a:endParaRPr>
          </a:p>
          <a:p>
            <a:pPr rtl="0" fontAlgn="ctr"/>
            <a:r>
              <a:rPr lang="en-US" sz="900" kern="1200" dirty="0">
                <a:solidFill>
                  <a:schemeClr val="tx1"/>
                </a:solidFill>
                <a:effectLst/>
                <a:latin typeface="Segoe UI Light" pitchFamily="34" charset="0"/>
                <a:ea typeface="+mn-ea"/>
                <a:cs typeface="+mn-cs"/>
              </a:rPr>
              <a:t>Fraud Detection (energy meters)</a:t>
            </a:r>
            <a:endParaRPr lang="en-US" sz="1050" kern="1200" dirty="0">
              <a:solidFill>
                <a:schemeClr val="tx1"/>
              </a:solidFill>
              <a:effectLst/>
              <a:latin typeface="Segoe UI Light" pitchFamily="34" charset="0"/>
              <a:ea typeface="+mn-ea"/>
              <a:cs typeface="+mn-cs"/>
            </a:endParaRPr>
          </a:p>
          <a:p>
            <a:pPr rtl="0" fontAlgn="ctr"/>
            <a:r>
              <a:rPr lang="en-US" sz="900" kern="1200" dirty="0">
                <a:solidFill>
                  <a:schemeClr val="tx1"/>
                </a:solidFill>
                <a:effectLst/>
                <a:latin typeface="Segoe UI Light" pitchFamily="34" charset="0"/>
                <a:ea typeface="+mn-ea"/>
                <a:cs typeface="+mn-cs"/>
              </a:rPr>
              <a:t>Video Surveillance</a:t>
            </a:r>
            <a:endParaRPr lang="en-US" sz="1050" kern="1200" dirty="0">
              <a:solidFill>
                <a:schemeClr val="tx1"/>
              </a:solidFill>
              <a:effectLst/>
              <a:latin typeface="Segoe UI Light" pitchFamily="34" charset="0"/>
              <a:ea typeface="+mn-ea"/>
              <a:cs typeface="+mn-cs"/>
            </a:endParaRPr>
          </a:p>
          <a:p>
            <a:pPr rtl="0" fontAlgn="ctr"/>
            <a:r>
              <a:rPr lang="en-US" sz="900" kern="1200" dirty="0">
                <a:solidFill>
                  <a:schemeClr val="tx1"/>
                </a:solidFill>
                <a:effectLst/>
                <a:latin typeface="Segoe UI Light" pitchFamily="34" charset="0"/>
                <a:ea typeface="+mn-ea"/>
                <a:cs typeface="+mn-cs"/>
              </a:rPr>
              <a:t>Connected Events </a:t>
            </a:r>
            <a:endParaRPr lang="en-US" sz="1050" kern="1200" dirty="0">
              <a:solidFill>
                <a:schemeClr val="tx1"/>
              </a:solidFill>
              <a:effectLst/>
              <a:latin typeface="Segoe UI Light" pitchFamily="34" charset="0"/>
              <a:ea typeface="+mn-ea"/>
              <a:cs typeface="+mn-cs"/>
            </a:endParaRPr>
          </a:p>
          <a:p>
            <a:pPr lvl="1" rtl="0" fontAlgn="ctr"/>
            <a:r>
              <a:rPr lang="en-US" sz="900" kern="1200" dirty="0">
                <a:solidFill>
                  <a:schemeClr val="tx1"/>
                </a:solidFill>
                <a:effectLst/>
                <a:latin typeface="Segoe UI Light" pitchFamily="34" charset="0"/>
                <a:ea typeface="+mn-ea"/>
                <a:cs typeface="+mn-cs"/>
              </a:rPr>
              <a:t>Crowd Movement (cell phones at Changi, Sports Arenas)</a:t>
            </a:r>
            <a:endParaRPr lang="en-US" sz="1050" kern="1200" dirty="0">
              <a:solidFill>
                <a:schemeClr val="tx1"/>
              </a:solidFill>
              <a:effectLst/>
              <a:latin typeface="Segoe UI Light" pitchFamily="34" charset="0"/>
              <a:ea typeface="+mn-ea"/>
              <a:cs typeface="+mn-cs"/>
            </a:endParaRPr>
          </a:p>
          <a:p>
            <a:pPr lvl="1" rtl="0" fontAlgn="ctr"/>
            <a:r>
              <a:rPr lang="en-US" sz="900" kern="1200" dirty="0">
                <a:solidFill>
                  <a:schemeClr val="tx1"/>
                </a:solidFill>
                <a:effectLst/>
                <a:latin typeface="Segoe UI Light" pitchFamily="34" charset="0"/>
                <a:ea typeface="+mn-ea"/>
                <a:cs typeface="+mn-cs"/>
              </a:rPr>
              <a:t>Intelligent Kiosk (?)</a:t>
            </a:r>
            <a:endParaRPr lang="en-US" sz="1050" kern="1200" dirty="0">
              <a:solidFill>
                <a:schemeClr val="tx1"/>
              </a:solidFill>
              <a:effectLst/>
              <a:latin typeface="Segoe UI Light" pitchFamily="34" charset="0"/>
              <a:ea typeface="+mn-ea"/>
              <a:cs typeface="+mn-cs"/>
            </a:endParaRPr>
          </a:p>
          <a:p>
            <a:pPr lvl="1" rtl="0" fontAlgn="ctr"/>
            <a:r>
              <a:rPr lang="en-US" sz="900" kern="1200" dirty="0" err="1">
                <a:solidFill>
                  <a:schemeClr val="tx1"/>
                </a:solidFill>
                <a:effectLst/>
                <a:latin typeface="Segoe UI Light" pitchFamily="34" charset="0"/>
                <a:ea typeface="+mn-ea"/>
                <a:cs typeface="+mn-cs"/>
              </a:rPr>
              <a:t>SmartSpaces</a:t>
            </a:r>
            <a:endParaRPr lang="en-US" sz="1050" kern="1200" dirty="0">
              <a:solidFill>
                <a:schemeClr val="tx1"/>
              </a:solidFill>
              <a:effectLst/>
              <a:latin typeface="Segoe UI Light" pitchFamily="34" charset="0"/>
              <a:ea typeface="+mn-ea"/>
              <a:cs typeface="+mn-cs"/>
            </a:endParaRPr>
          </a:p>
          <a:p>
            <a:pPr rtl="0" fontAlgn="ctr"/>
            <a:r>
              <a:rPr lang="en-US" sz="900" kern="1200" dirty="0">
                <a:solidFill>
                  <a:schemeClr val="tx1"/>
                </a:solidFill>
                <a:effectLst/>
                <a:latin typeface="Segoe UI Light" pitchFamily="34" charset="0"/>
                <a:ea typeface="+mn-ea"/>
                <a:cs typeface="+mn-cs"/>
              </a:rPr>
              <a:t>Customer Satisfaction (manage your own energy consumption relative to neighborhood)</a:t>
            </a:r>
          </a:p>
          <a:p>
            <a:pPr marL="0" marR="0" lvl="0" indent="0" algn="l" defTabSz="932742" rtl="0" eaLnBrk="1" fontAlgn="ctr" latinLnBrk="0" hangingPunct="1">
              <a:lnSpc>
                <a:spcPct val="90000"/>
              </a:lnSpc>
              <a:spcBef>
                <a:spcPts val="0"/>
              </a:spcBef>
              <a:spcAft>
                <a:spcPts val="340"/>
              </a:spcAft>
              <a:buClrTx/>
              <a:buSzTx/>
              <a:buFontTx/>
              <a:buNone/>
              <a:tabLst/>
              <a:defRPr/>
            </a:pPr>
            <a:r>
              <a:rPr lang="en-US" sz="1050" kern="1200" dirty="0">
                <a:solidFill>
                  <a:schemeClr val="tx1"/>
                </a:solidFill>
                <a:effectLst/>
                <a:latin typeface="Segoe UI Light" pitchFamily="34" charset="0"/>
                <a:ea typeface="+mn-ea"/>
                <a:cs typeface="+mn-cs"/>
              </a:rPr>
              <a:t>Organizing/Tagging Data (e.g. what data needs to be saved for compliance)</a:t>
            </a:r>
            <a:endParaRPr lang="en-US" sz="1200" kern="1200" dirty="0">
              <a:solidFill>
                <a:schemeClr val="tx1"/>
              </a:solidFill>
              <a:effectLst/>
              <a:latin typeface="Segoe UI Light" pitchFamily="34" charset="0"/>
              <a:ea typeface="+mn-ea"/>
              <a:cs typeface="+mn-cs"/>
            </a:endParaRPr>
          </a:p>
          <a:p>
            <a:pPr rtl="0" fontAlgn="ctr"/>
            <a:r>
              <a:rPr lang="en-US" sz="900" kern="1200" dirty="0">
                <a:solidFill>
                  <a:schemeClr val="tx1"/>
                </a:solidFill>
                <a:effectLst/>
                <a:latin typeface="Segoe UI Light" pitchFamily="34" charset="0"/>
                <a:ea typeface="+mn-ea"/>
                <a:cs typeface="+mn-cs"/>
              </a:rPr>
              <a:t>Precision Agriculture (soil, insects, moisture measurements to determine how much fertilizer to apply)</a:t>
            </a:r>
            <a:endParaRPr lang="en-US" sz="1050" kern="1200" dirty="0">
              <a:solidFill>
                <a:schemeClr val="tx1"/>
              </a:solidFill>
              <a:effectLst/>
              <a:latin typeface="Segoe UI Light" pitchFamily="34" charset="0"/>
              <a:ea typeface="+mn-ea"/>
              <a:cs typeface="+mn-cs"/>
            </a:endParaRPr>
          </a:p>
          <a:p>
            <a:endParaRPr lang="en-US" baseline="0"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Research 2013</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3457532-9942-47C4-A900-09D99B685FDB}"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9/25/18 6:07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114089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D45E497-D797-4F2F-B282-B63A713C5A0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440622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9/25/18 6:07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212461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1D71AE-08D6-4951-B1CF-CF97299DB5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484032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1D71AE-08D6-4951-B1CF-CF97299DB5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53854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1D71AE-08D6-4951-B1CF-CF97299DB5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300649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Date Placeholder 4"/>
          <p:cNvSpPr>
            <a:spLocks noGrp="1"/>
          </p:cNvSpPr>
          <p:nvPr>
            <p:ph type="dt" idx="1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0ECFDC7D-F4BE-4668-920D-08874925A5D7}"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9/25/18 6:07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C87E0CF-87F6-4B58-B8B8-DCAB2DAAF3C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1855107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effectLst/>
                <a:latin typeface="Segoe UI Light" pitchFamily="34" charset="0"/>
                <a:ea typeface="+mn-ea"/>
                <a:cs typeface="+mn-cs"/>
              </a:rPr>
              <a:t>Thought I’d kick off with a quick introduction to 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900" kern="1200" dirty="0">
              <a:solidFill>
                <a:schemeClr val="tx1"/>
              </a:solidFill>
              <a:effectLst/>
              <a:latin typeface="Segoe UI Light"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effectLst/>
                <a:latin typeface="Segoe UI Light" pitchFamily="34" charset="0"/>
                <a:ea typeface="+mn-ea"/>
                <a:cs typeface="+mn-cs"/>
              </a:rPr>
              <a:t>Artificial intelligence is a set of technologies that enable ‘machine intelligence’ to </a:t>
            </a:r>
            <a:r>
              <a:rPr lang="en-US" sz="900" b="1" kern="1200" dirty="0">
                <a:solidFill>
                  <a:schemeClr val="tx1"/>
                </a:solidFill>
                <a:effectLst/>
                <a:latin typeface="Segoe UI Light" pitchFamily="34" charset="0"/>
                <a:ea typeface="+mn-ea"/>
                <a:cs typeface="+mn-cs"/>
              </a:rPr>
              <a:t>simulate</a:t>
            </a:r>
            <a:r>
              <a:rPr lang="en-US" sz="900" kern="1200" dirty="0">
                <a:solidFill>
                  <a:schemeClr val="tx1"/>
                </a:solidFill>
                <a:effectLst/>
                <a:latin typeface="Segoe UI Light" pitchFamily="34" charset="0"/>
                <a:ea typeface="+mn-ea"/>
                <a:cs typeface="+mn-cs"/>
              </a:rPr>
              <a:t> or augment elements of human thinking. For example, those technologies on the left, such as machine learning and neural networks. And those elements of human thinking on the right, such as vision, speech, and language.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900" kern="1200" dirty="0">
              <a:solidFill>
                <a:schemeClr val="tx1"/>
              </a:solidFill>
              <a:effectLst/>
              <a:latin typeface="Segoe UI Light"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effectLst/>
                <a:latin typeface="Segoe UI Light" pitchFamily="34" charset="0"/>
                <a:ea typeface="+mn-ea"/>
                <a:cs typeface="+mn-cs"/>
              </a:rPr>
              <a:t>There is a very subtle, but important, aspect in this definition. We are not advocating that machine intelligence should ‘replace’ human intelligence. But, machine intelligence can be used effectively to ‘augment’ or improve the human experience, accomplished via a set of more specialized use cases that map to individual elements of human thinking.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900" kern="1200" dirty="0">
              <a:solidFill>
                <a:schemeClr val="tx1"/>
              </a:solidFill>
              <a:effectLst/>
              <a:latin typeface="Segoe UI Light"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effectLst/>
                <a:latin typeface="Segoe UI Light" pitchFamily="34" charset="0"/>
                <a:ea typeface="+mn-ea"/>
                <a:cs typeface="+mn-cs"/>
              </a:rPr>
              <a:t>That, is where we think, that at least today, is the greatest opportunity for you as well.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900" kern="1200" dirty="0">
              <a:solidFill>
                <a:schemeClr val="tx1"/>
              </a:solidFill>
              <a:effectLst/>
              <a:latin typeface="Segoe UI Light"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90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9/25/18 6:07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560968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a:t>Acronyms</a:t>
            </a:r>
          </a:p>
          <a:p>
            <a:r>
              <a:rPr lang="en-US" sz="900"/>
              <a:t>ACS: Applied Computer Solutions</a:t>
            </a:r>
          </a:p>
          <a:p>
            <a:r>
              <a:rPr lang="en-US" sz="900"/>
              <a:t>CPU: Central Processing Unit</a:t>
            </a:r>
          </a:p>
          <a:p>
            <a:r>
              <a:rPr lang="en-US" sz="900"/>
              <a:t>DB: Database</a:t>
            </a:r>
          </a:p>
          <a:p>
            <a:r>
              <a:rPr lang="en-US" sz="900"/>
              <a:t>DSVM: Data Science Virtual Machine</a:t>
            </a:r>
          </a:p>
          <a:p>
            <a:r>
              <a:rPr lang="en-US" sz="900"/>
              <a:t>DW: Data Warehouse</a:t>
            </a:r>
          </a:p>
          <a:p>
            <a:r>
              <a:rPr lang="en-US" sz="900"/>
              <a:t>FPGA: </a:t>
            </a:r>
            <a:r>
              <a:rPr lang="en-US" sz="1200" b="0" i="0" u="none" strike="noStrike" kern="1200">
                <a:solidFill>
                  <a:schemeClr val="tx1"/>
                </a:solidFill>
                <a:effectLst/>
                <a:latin typeface="+mn-lt"/>
                <a:ea typeface="+mn-ea"/>
                <a:cs typeface="+mn-cs"/>
              </a:rPr>
              <a:t>field-programmable gate array</a:t>
            </a:r>
            <a:endParaRPr lang="en-US" sz="900"/>
          </a:p>
          <a:p>
            <a:r>
              <a:rPr lang="en-US" sz="900"/>
              <a:t>GPU: Graphics Processing Unit</a:t>
            </a:r>
          </a:p>
          <a:p>
            <a:r>
              <a:rPr lang="en-US" sz="900"/>
              <a:t>IOT: Internet of Things</a:t>
            </a:r>
          </a:p>
          <a:p>
            <a:r>
              <a:rPr lang="en-US" sz="900"/>
              <a:t>ML: Machine Learning</a:t>
            </a:r>
          </a:p>
          <a:p>
            <a:r>
              <a:rPr lang="en-US" sz="900"/>
              <a:t>VS: Visual Studio</a:t>
            </a:r>
          </a:p>
          <a:p>
            <a:endParaRPr lang="en-US" sz="90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9095CD6-0A44-4E02-9A31-9477FA89C6CC}"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499247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b="1" kern="1200">
                <a:solidFill>
                  <a:schemeClr val="tx1"/>
                </a:solidFill>
                <a:effectLst/>
                <a:latin typeface="+mn-lt"/>
                <a:ea typeface="+mn-ea"/>
                <a:cs typeface="+mn-cs"/>
              </a:rPr>
              <a:t>Notes about Cognitive Services (CS) evolution</a:t>
            </a:r>
          </a:p>
          <a:p>
            <a:pPr lvl="0"/>
            <a:endParaRPr lang="en-US" sz="1200" kern="1200">
              <a:solidFill>
                <a:schemeClr val="tx1"/>
              </a:solidFill>
              <a:effectLst/>
              <a:latin typeface="+mn-lt"/>
              <a:ea typeface="+mn-ea"/>
              <a:cs typeface="+mn-cs"/>
            </a:endParaRPr>
          </a:p>
          <a:p>
            <a:pPr marL="0" marR="0" lvl="0" indent="0" algn="l" defTabSz="932688"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mn-lt"/>
                <a:ea typeface="+mn-ea"/>
                <a:cs typeface="+mn-cs"/>
              </a:rPr>
              <a:t>Linguistic Analysis is currently in Free preview out of Azure. </a:t>
            </a:r>
            <a:r>
              <a:rPr lang="en-US" sz="1200"/>
              <a:t>As we streamline our efforts on the features and services our customers value most, the Microsoft Cognitive Services Linguistic Analysis API will end on May 2018 (date to be confirmed), and we recommend using the Text capabilities of Azure Machine Learning going forward.</a:t>
            </a:r>
            <a:endParaRPr lang="en-US" sz="1200">
              <a:solidFill>
                <a:schemeClr val="tx1"/>
              </a:solidFill>
            </a:endParaRPr>
          </a:p>
          <a:p>
            <a:pPr marL="0" marR="0" lvl="0" indent="0" algn="l" defTabSz="932688"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a:solidFill>
                <a:schemeClr val="tx1"/>
              </a:solidFill>
              <a:effectLst/>
              <a:latin typeface="+mn-lt"/>
              <a:ea typeface="+mn-ea"/>
              <a:cs typeface="+mn-cs"/>
            </a:endParaRPr>
          </a:p>
          <a:p>
            <a:pPr marL="0" marR="0" lvl="0" indent="0" algn="l" defTabSz="932688"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kern="1200">
                <a:solidFill>
                  <a:schemeClr val="tx1"/>
                </a:solidFill>
                <a:effectLst/>
                <a:latin typeface="+mn-lt"/>
                <a:ea typeface="+mn-ea"/>
                <a:cs typeface="+mn-cs"/>
              </a:rPr>
              <a:t>Web Language Model is currently in Paid preview on Azure. </a:t>
            </a:r>
            <a:r>
              <a:rPr lang="en-US" sz="1200"/>
              <a:t>As we streamline our efforts on the features and services our customers value most, the Microsoft Cognitive Services Web Language Model will end on May 2018 (date to be confirmed), and we recommend using the Text capabilities of Azure Machine Learning going forward.</a:t>
            </a:r>
            <a:endParaRPr lang="en-US" sz="1200">
              <a:solidFill>
                <a:schemeClr val="tx1"/>
              </a:solidFill>
            </a:endParaRPr>
          </a:p>
          <a:p>
            <a:pPr marL="0" lvl="0" indent="0">
              <a:buFont typeface="Arial" panose="020B0604020202020204" pitchFamily="34" charset="0"/>
              <a:buNone/>
            </a:pPr>
            <a:endParaRPr lang="en-US" sz="1200" kern="1200">
              <a:solidFill>
                <a:schemeClr val="tx1"/>
              </a:solidFill>
              <a:effectLst/>
              <a:latin typeface="+mn-lt"/>
              <a:ea typeface="+mn-ea"/>
              <a:cs typeface="+mn-cs"/>
            </a:endParaRPr>
          </a:p>
          <a:p>
            <a:pPr marL="0" marR="0" lvl="0" indent="0" algn="l" defTabSz="932688"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a:solidFill>
                  <a:schemeClr val="tx1"/>
                </a:solidFill>
                <a:effectLst/>
                <a:latin typeface="+mn-lt"/>
                <a:ea typeface="+mn-ea"/>
                <a:cs typeface="+mn-cs"/>
              </a:rPr>
              <a:t>Emotion is in Paid preview on Azure. As Face API now integrates Emotion recognition, we’ll deprecate Emotion API for </a:t>
            </a:r>
            <a:r>
              <a:rPr lang="en-US" sz="1200"/>
              <a:t>May 2018 (date to be confirmed), </a:t>
            </a:r>
            <a:r>
              <a:rPr lang="en-US" sz="1200" b="0" kern="1200">
                <a:solidFill>
                  <a:schemeClr val="tx1"/>
                </a:solidFill>
                <a:effectLst/>
                <a:latin typeface="+mn-lt"/>
                <a:ea typeface="+mn-ea"/>
                <a:cs typeface="+mn-cs"/>
              </a:rPr>
              <a:t>and we’ll recommend using Face API going forward. </a:t>
            </a:r>
          </a:p>
          <a:p>
            <a:pPr marL="0" marR="0" lvl="0" indent="0" algn="l" defTabSz="932688" rtl="0" eaLnBrk="1" fontAlgn="auto" latinLnBrk="0" hangingPunct="1">
              <a:lnSpc>
                <a:spcPct val="100000"/>
              </a:lnSpc>
              <a:spcBef>
                <a:spcPts val="0"/>
              </a:spcBef>
              <a:spcAft>
                <a:spcPts val="0"/>
              </a:spcAft>
              <a:buClrTx/>
              <a:buSzTx/>
              <a:buFontTx/>
              <a:buNone/>
              <a:tabLst/>
              <a:defRPr/>
            </a:pPr>
            <a:endParaRPr lang="en-US" sz="1200" kern="1200">
              <a:solidFill>
                <a:schemeClr val="tx1"/>
              </a:solidFill>
              <a:effectLst/>
              <a:latin typeface="+mn-lt"/>
              <a:ea typeface="+mn-ea"/>
              <a:cs typeface="+mn-cs"/>
            </a:endParaRPr>
          </a:p>
          <a:p>
            <a:pPr marL="0" marR="0" lvl="0" indent="0" algn="l" defTabSz="932688"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mn-lt"/>
                <a:ea typeface="+mn-ea"/>
                <a:cs typeface="+mn-cs"/>
              </a:rPr>
              <a:t>Entity Linking is a </a:t>
            </a:r>
            <a:r>
              <a:rPr lang="en-US" sz="1200">
                <a:solidFill>
                  <a:schemeClr val="tx1"/>
                </a:solidFill>
              </a:rPr>
              <a:t>service in Free preview out of Azure – in order to be consistent with Azure standards, we’re surfacing this service in the Cognitive Services Labs site. Going further, users will be able to try Entity Linking through the Cognitive Services labs portal. </a:t>
            </a:r>
            <a:endParaRPr lang="en-US" sz="1200" kern="1200">
              <a:solidFill>
                <a:schemeClr val="tx1"/>
              </a:solidFill>
              <a:effectLst/>
              <a:latin typeface="+mn-lt"/>
              <a:ea typeface="+mn-ea"/>
              <a:cs typeface="+mn-cs"/>
            </a:endParaRPr>
          </a:p>
          <a:p>
            <a:pPr marL="0" marR="0" lvl="0" indent="0" algn="l" defTabSz="932688" rtl="0" eaLnBrk="1" fontAlgn="auto" latinLnBrk="0" hangingPunct="1">
              <a:lnSpc>
                <a:spcPct val="100000"/>
              </a:lnSpc>
              <a:spcBef>
                <a:spcPts val="0"/>
              </a:spcBef>
              <a:spcAft>
                <a:spcPts val="0"/>
              </a:spcAft>
              <a:buClrTx/>
              <a:buSzTx/>
              <a:buFontTx/>
              <a:buNone/>
              <a:tabLst/>
              <a:defRPr/>
            </a:pPr>
            <a:endParaRPr lang="en-US" sz="1200" kern="1200">
              <a:solidFill>
                <a:schemeClr val="tx1"/>
              </a:solidFill>
              <a:effectLst/>
              <a:latin typeface="+mn-lt"/>
              <a:ea typeface="+mn-ea"/>
              <a:cs typeface="+mn-cs"/>
            </a:endParaRPr>
          </a:p>
          <a:p>
            <a:pPr marL="0" marR="0" lvl="0" indent="0" algn="l" defTabSz="932688"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mn-lt"/>
                <a:ea typeface="+mn-ea"/>
                <a:cs typeface="+mn-cs"/>
              </a:rPr>
              <a:t>Knowledge Exploration is a </a:t>
            </a:r>
            <a:r>
              <a:rPr lang="en-US" sz="1200">
                <a:solidFill>
                  <a:schemeClr val="tx1"/>
                </a:solidFill>
              </a:rPr>
              <a:t>service in Free preview out of Azure – in order to be consistent with Azure standards, we’re surfacing this service in the Cognitive Services Labs site. </a:t>
            </a:r>
            <a:endParaRPr lang="en-US" sz="1200" kern="1200">
              <a:solidFill>
                <a:schemeClr val="tx1"/>
              </a:solidFill>
              <a:effectLst/>
              <a:latin typeface="+mn-lt"/>
              <a:ea typeface="+mn-ea"/>
              <a:cs typeface="+mn-cs"/>
            </a:endParaRPr>
          </a:p>
          <a:p>
            <a:pPr marL="0" marR="0" lvl="0" indent="0" algn="l" defTabSz="932688" rtl="0" eaLnBrk="1" fontAlgn="auto" latinLnBrk="0" hangingPunct="1">
              <a:lnSpc>
                <a:spcPct val="100000"/>
              </a:lnSpc>
              <a:spcBef>
                <a:spcPts val="0"/>
              </a:spcBef>
              <a:spcAft>
                <a:spcPts val="0"/>
              </a:spcAft>
              <a:buClrTx/>
              <a:buSzTx/>
              <a:buFontTx/>
              <a:buNone/>
              <a:tabLst/>
              <a:defRPr/>
            </a:pPr>
            <a:endParaRPr lang="en-US" sz="1200" kern="1200">
              <a:solidFill>
                <a:schemeClr val="tx1"/>
              </a:solidFill>
              <a:effectLst/>
              <a:latin typeface="+mn-lt"/>
              <a:ea typeface="+mn-ea"/>
              <a:cs typeface="+mn-cs"/>
            </a:endParaRPr>
          </a:p>
          <a:p>
            <a:pPr marL="0" marR="0" lvl="0" indent="0" algn="l" defTabSz="932688"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mn-lt"/>
                <a:ea typeface="+mn-ea"/>
                <a:cs typeface="+mn-cs"/>
              </a:rPr>
              <a:t>Academic Knowledge is a </a:t>
            </a:r>
            <a:r>
              <a:rPr lang="en-US" sz="1200">
                <a:solidFill>
                  <a:schemeClr val="tx1"/>
                </a:solidFill>
              </a:rPr>
              <a:t>service in Paid preview on Azure. We’re surfacing now this service in the Cognitive Services Labs site. </a:t>
            </a:r>
          </a:p>
          <a:p>
            <a:pPr marL="0" marR="0" lvl="0" indent="0" algn="l" defTabSz="932688" rtl="0" eaLnBrk="1" fontAlgn="auto" latinLnBrk="0" hangingPunct="1">
              <a:lnSpc>
                <a:spcPct val="100000"/>
              </a:lnSpc>
              <a:spcBef>
                <a:spcPts val="0"/>
              </a:spcBef>
              <a:spcAft>
                <a:spcPts val="0"/>
              </a:spcAft>
              <a:buClrTx/>
              <a:buSzTx/>
              <a:buFontTx/>
              <a:buNone/>
              <a:tabLst/>
              <a:defRPr/>
            </a:pPr>
            <a:endParaRPr lang="en-US" sz="1200" kern="1200">
              <a:solidFill>
                <a:schemeClr val="tx1"/>
              </a:solidFill>
              <a:effectLst/>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9/25/18 6:07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364100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r>
              <a:rPr lang="en-US" sz="900" b="1"/>
              <a:t>Speech</a:t>
            </a:r>
            <a:r>
              <a:rPr lang="en-US" sz="900"/>
              <a:t> APIs provide state-of-the-art algorithms to process spoken language powered by Bing. This also includes speech synthesis for a subset of languages supported by speech recognition. With these application programming interfaces (APIs) developers can easily include the ability to add speech driven actions into their applications. In certain cases, the APIs allow for real-time interaction with the user as well. Additional capabilities include voice recognition and speaker identification as well as providing partial transcription, meaning that for supported languages the developer can get partial results before the user has finished speaking.</a:t>
            </a:r>
          </a:p>
          <a:p>
            <a:pPr marL="0" lvl="0" indent="0">
              <a:buFont typeface="Arial" panose="020B0604020202020204" pitchFamily="34" charset="0"/>
              <a:buNone/>
            </a:pPr>
            <a:endParaRPr lang="en-US" sz="900"/>
          </a:p>
          <a:p>
            <a:pPr defTabSz="914224">
              <a:spcAft>
                <a:spcPts val="1500"/>
              </a:spcAft>
              <a:defRPr/>
            </a:pPr>
            <a:r>
              <a:rPr lang="en-US" sz="900" b="1"/>
              <a:t>Bing Speech API: </a:t>
            </a:r>
            <a:r>
              <a:rPr lang="en-US" sz="1200"/>
              <a:t>Convert audio to text, understand intent, and convert text back to speech for natural responsiveness. </a:t>
            </a:r>
            <a:r>
              <a:rPr lang="en-US" sz="900" kern="0"/>
              <a:t>Converts spoken audio to text. </a:t>
            </a:r>
            <a:r>
              <a:rPr lang="en-US" sz="900" b="1" kern="0"/>
              <a:t>Synthesize Speech - </a:t>
            </a:r>
            <a:r>
              <a:rPr lang="en-US" sz="900" kern="0"/>
              <a:t>Synthesize audio from Text. </a:t>
            </a:r>
          </a:p>
          <a:p>
            <a:pPr defTabSz="914224">
              <a:spcAft>
                <a:spcPts val="1500"/>
              </a:spcAft>
              <a:defRPr/>
            </a:pPr>
            <a:endParaRPr lang="en-US" sz="900"/>
          </a:p>
          <a:p>
            <a:pPr marL="0" lvl="0" indent="0">
              <a:buFont typeface="Arial" panose="020B0604020202020204" pitchFamily="34" charset="0"/>
              <a:buNone/>
            </a:pPr>
            <a:r>
              <a:rPr lang="en-US" sz="900" b="1"/>
              <a:t>Custom Speech Service: </a:t>
            </a:r>
            <a:r>
              <a:rPr lang="en-US" sz="900" b="0" i="0" u="none" strike="noStrike" kern="1200">
                <a:solidFill>
                  <a:schemeClr val="tx1"/>
                </a:solidFill>
                <a:effectLst/>
                <a:latin typeface="Segoe UI Light" pitchFamily="34" charset="0"/>
                <a:ea typeface="+mn-ea"/>
                <a:cs typeface="+mn-cs"/>
              </a:rPr>
              <a:t>Custom Speech Service (CRIS) enables you to create customized language models and acoustic models tailored to your application and your users. By uploading speech and/or text data to CRIS that reflects your application and your users, you can create custom models that can be used in conjunction with Microsoft’s existing state-of-the-art speech models. To customize the acoustic model to a particular domain, a collection of speech data is required. This collection consists of a set of audio files of speech data, and a text file of transcriptions of each audio file. The audio data should be representative of the scenario in which you would like to use the recognizer. If you were building an app to search Microsoft Developer Network by voice, it’s likely that terms like “object-oriented” or “namespace” or “dot net” will appear more frequently than in typical voice applications. Customizing the language model will enable the system to learn this.</a:t>
            </a:r>
            <a:r>
              <a:rPr lang="en-US" sz="900"/>
              <a:t> </a:t>
            </a:r>
            <a:r>
              <a:rPr lang="en-US" sz="900" b="0" i="0" u="none" strike="noStrike" kern="1200">
                <a:solidFill>
                  <a:schemeClr val="tx1"/>
                </a:solidFill>
                <a:effectLst/>
                <a:latin typeface="Segoe UI Light" pitchFamily="34" charset="0"/>
                <a:ea typeface="+mn-ea"/>
                <a:cs typeface="+mn-cs"/>
              </a:rPr>
              <a:t>CRIS uses acoustic or language model adaptation to enable the speech recognizer to learn the characteristics of the customer’s data while still getting the benefits of all the data and expertise that went into creating the base models that power the Speech API. </a:t>
            </a:r>
          </a:p>
          <a:p>
            <a:pPr marL="0" lvl="0" indent="0">
              <a:buFont typeface="Arial" panose="020B0604020202020204" pitchFamily="34" charset="0"/>
              <a:buNone/>
            </a:pPr>
            <a:endParaRPr lang="en-US" sz="900" b="0" i="0" u="none" strike="noStrike" kern="1200">
              <a:solidFill>
                <a:schemeClr val="tx1"/>
              </a:solidFill>
              <a:effectLst/>
              <a:latin typeface="Segoe UI Light" pitchFamily="34" charset="0"/>
              <a:ea typeface="+mn-ea"/>
              <a:cs typeface="+mn-cs"/>
            </a:endParaRPr>
          </a:p>
          <a:p>
            <a:pPr marL="0" lvl="0" indent="0">
              <a:buFont typeface="Arial" panose="020B0604020202020204" pitchFamily="34" charset="0"/>
              <a:buNone/>
            </a:pPr>
            <a:r>
              <a:rPr lang="en-US" sz="900" b="0" i="0" u="none" strike="noStrike" kern="1200">
                <a:solidFill>
                  <a:schemeClr val="tx1"/>
                </a:solidFill>
                <a:effectLst/>
                <a:latin typeface="Segoe UI Light" pitchFamily="34" charset="0"/>
                <a:ea typeface="+mn-ea"/>
                <a:cs typeface="+mn-cs"/>
              </a:rPr>
              <a:t>For acoustic model adaptation, the technology is described in this paper:</a:t>
            </a:r>
            <a:br>
              <a:rPr lang="en-US" sz="900" b="0" i="0" u="none" strike="noStrike" kern="1200">
                <a:solidFill>
                  <a:schemeClr val="tx1"/>
                </a:solidFill>
                <a:effectLst/>
                <a:latin typeface="Segoe UI Light" pitchFamily="34" charset="0"/>
                <a:ea typeface="+mn-ea"/>
                <a:cs typeface="+mn-cs"/>
              </a:rPr>
            </a:br>
            <a:r>
              <a:rPr lang="en-US" sz="900" b="0" i="0" u="sng" strike="noStrike" kern="1200">
                <a:solidFill>
                  <a:schemeClr val="tx1"/>
                </a:solidFill>
                <a:effectLst/>
                <a:latin typeface="Segoe UI Light" pitchFamily="34" charset="0"/>
                <a:ea typeface="+mn-ea"/>
                <a:cs typeface="+mn-cs"/>
              </a:rPr>
              <a:t>http://research.microsoft.com/pubs/194346/0007893.pdf</a:t>
            </a:r>
            <a:r>
              <a:rPr lang="en-US" sz="900"/>
              <a:t> </a:t>
            </a:r>
          </a:p>
          <a:p>
            <a:pPr marL="0" lvl="0" indent="0">
              <a:buFont typeface="Arial" panose="020B0604020202020204" pitchFamily="34" charset="0"/>
              <a:buNone/>
            </a:pPr>
            <a:endParaRPr lang="en-US" sz="900" b="0" i="0" u="none" strike="noStrike" kern="1200">
              <a:solidFill>
                <a:schemeClr val="tx1"/>
              </a:solidFill>
              <a:effectLst/>
              <a:latin typeface="Segoe UI Light" pitchFamily="34" charset="0"/>
              <a:ea typeface="+mn-ea"/>
              <a:cs typeface="+mn-cs"/>
            </a:endParaRPr>
          </a:p>
          <a:p>
            <a:pPr marL="0" lvl="0" indent="0">
              <a:buFont typeface="Arial" panose="020B0604020202020204" pitchFamily="34" charset="0"/>
              <a:buNone/>
            </a:pPr>
            <a:r>
              <a:rPr lang="en-US" sz="900" b="0" i="0" u="none" strike="noStrike" kern="1200">
                <a:solidFill>
                  <a:schemeClr val="tx1"/>
                </a:solidFill>
                <a:effectLst/>
                <a:latin typeface="Segoe UI Light" pitchFamily="34" charset="0"/>
                <a:ea typeface="+mn-ea"/>
                <a:cs typeface="+mn-cs"/>
              </a:rPr>
              <a:t>Works well when the data is uploaded to CRIS is truly representative of the user population and the expected usage of the application. For language model adaptation, it works best when the data uploaded reflects what people would actually say. Uploading simply a list of new terms is better than nothing but will not be as effective. For acoustic model adaptation, if you want to adapt to elderly speech, you need to upload the speech from many different elderly users, not just one or two. If you upload just one person’s voice, CRIS will learn to do a great job on that voice but will not necessarily learn to generalize to other elderly voices. Similarly, if you want to adapt to a new environment, like a factory, you should upload speech data from many speakers in the factory, not just one.</a:t>
            </a:r>
            <a:br>
              <a:rPr lang="en-US" sz="900" b="0" i="0" u="none" strike="noStrike" kern="1200">
                <a:solidFill>
                  <a:schemeClr val="tx1"/>
                </a:solidFill>
                <a:effectLst/>
                <a:latin typeface="Segoe UI Light" pitchFamily="34" charset="0"/>
                <a:ea typeface="+mn-ea"/>
                <a:cs typeface="+mn-cs"/>
              </a:rPr>
            </a:br>
            <a:endParaRPr lang="en-US" sz="900" b="0" i="0" u="none" strike="noStrike" kern="1200">
              <a:solidFill>
                <a:schemeClr val="tx1"/>
              </a:solidFill>
              <a:effectLst/>
              <a:latin typeface="Segoe UI Light" pitchFamily="34" charset="0"/>
              <a:ea typeface="+mn-ea"/>
              <a:cs typeface="+mn-cs"/>
            </a:endParaRPr>
          </a:p>
          <a:p>
            <a:pPr marL="0" lvl="0" indent="0">
              <a:buFont typeface="Arial" panose="020B0604020202020204" pitchFamily="34" charset="0"/>
              <a:buNone/>
            </a:pPr>
            <a:r>
              <a:rPr lang="en-US" sz="900" b="1" i="0" u="none" strike="noStrike" kern="1200">
                <a:solidFill>
                  <a:schemeClr val="tx1"/>
                </a:solidFill>
                <a:effectLst/>
                <a:latin typeface="Segoe UI Light" pitchFamily="34" charset="0"/>
                <a:ea typeface="+mn-ea"/>
                <a:cs typeface="+mn-cs"/>
              </a:rPr>
              <a:t>Speaker Recognition</a:t>
            </a:r>
            <a:r>
              <a:rPr lang="en-US" sz="900" b="1" i="0" u="none" strike="noStrike" kern="1200" baseline="0">
                <a:solidFill>
                  <a:schemeClr val="tx1"/>
                </a:solidFill>
                <a:effectLst/>
                <a:latin typeface="Segoe UI Light" pitchFamily="34" charset="0"/>
                <a:ea typeface="+mn-ea"/>
                <a:cs typeface="+mn-cs"/>
              </a:rPr>
              <a:t> API: </a:t>
            </a:r>
            <a:r>
              <a:rPr lang="en-US" sz="900" b="0" i="0" u="none" strike="noStrike" kern="1200">
                <a:solidFill>
                  <a:schemeClr val="tx1"/>
                </a:solidFill>
                <a:effectLst/>
                <a:latin typeface="Segoe UI Light" pitchFamily="34" charset="0"/>
                <a:ea typeface="+mn-ea"/>
                <a:cs typeface="+mn-cs"/>
              </a:rPr>
              <a:t>Microsoft's state-of-the-art cloud-based speaker recognition algorithms can recognize a human's voice in audio streams. It comprises of two components: speaker verification and speaker identification. Speaker Verification can automatically verify and authenticate users from their voice or speech. It is tightly related to authentication scenarios and is often associated with a pass phrase. Hence, we opt for text-dependent approach, which means speakers need to choose a specific pass phrase to use during both enrollment and verification phases. Speaker Identification can automatically identify the person speaking in an audio file given a group of prospective speakers. The input audio is paired against the provided group of speakers, and in case there is a match found, the speaker’s identity is returned. It is text-independent, which means that there are no restrictions on what the speaker says during the enrollment and recognition phases. </a:t>
            </a:r>
            <a:r>
              <a:rPr lang="en-US" sz="900"/>
              <a:t>A</a:t>
            </a:r>
            <a:r>
              <a:rPr lang="en-US" sz="900" baseline="0"/>
              <a:t> use case is biometric authentication using voice. </a:t>
            </a:r>
          </a:p>
          <a:p>
            <a:endParaRPr lang="en-US" sz="90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9095CD6-0A44-4E02-9A31-9477FA89C6CC}"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016663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9095CD6-0A44-4E02-9A31-9477FA89C6CC}"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743720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u="sng"/>
              <a:t>https://docs.microsoft.com/en-us/bot-framework/overview-how-bot-framework-works</a:t>
            </a:r>
          </a:p>
          <a:p>
            <a:endParaRPr lang="en-US" sz="90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9095CD6-0A44-4E02-9A31-9477FA89C6CC}"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416568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11388"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1600" dirty="0"/>
              <a:t>Roughly 30 services and growing</a:t>
            </a: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1600" dirty="0"/>
              <a:t>Collection of Intelligent APIs built through Years of research</a:t>
            </a: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1600" dirty="0"/>
              <a:t>No Infrastructure requirements</a:t>
            </a: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1600" dirty="0"/>
              <a:t>Target any type of application</a:t>
            </a: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1600" dirty="0"/>
              <a:t>Pre-built, but also 5 custom services</a:t>
            </a: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1600" dirty="0"/>
              <a:t>Today we will </a:t>
            </a:r>
            <a:r>
              <a:rPr lang="en-US" sz="1600" dirty="0" err="1"/>
              <a:t>fous</a:t>
            </a:r>
            <a:r>
              <a:rPr lang="en-US" sz="1600" dirty="0"/>
              <a:t> on the first one – vision.</a:t>
            </a:r>
          </a:p>
          <a:p>
            <a:pPr lvl="0"/>
            <a:endParaRPr lang="en-US" sz="1200" kern="1200" dirty="0">
              <a:solidFill>
                <a:schemeClr val="tx1"/>
              </a:solidFill>
              <a:effectLst/>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9/25/18 6:07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496512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50464">
              <a:lnSpc>
                <a:spcPct val="90000"/>
              </a:lnSpc>
              <a:spcAft>
                <a:spcPts val="346"/>
              </a:spcAft>
              <a:defRPr/>
            </a:pPr>
            <a:r>
              <a:rPr lang="en-US" sz="900" dirty="0">
                <a:gradFill>
                  <a:gsLst>
                    <a:gs pos="2917">
                      <a:schemeClr val="tx1"/>
                    </a:gs>
                    <a:gs pos="30000">
                      <a:schemeClr val="tx1"/>
                    </a:gs>
                  </a:gsLst>
                  <a:lin ang="5400000" scaled="0"/>
                </a:gradFill>
              </a:rPr>
              <a:t>For today, I thought we’d focus on computer vision – this is what was used in the Liebherr example.</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9/25/18 6:07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583644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3.emf"/><Relationship Id="rId1" Type="http://schemas.openxmlformats.org/officeDocument/2006/relationships/slideMaster" Target="../slideMasters/slideMaster8.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8.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8.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8.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8.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8.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1.png"/><Relationship Id="rId1" Type="http://schemas.openxmlformats.org/officeDocument/2006/relationships/slideMaster" Target="../slideMasters/slideMaster9.xml"/><Relationship Id="rId5" Type="http://schemas.openxmlformats.org/officeDocument/2006/relationships/image" Target="../media/image23.png"/><Relationship Id="rId4" Type="http://schemas.openxmlformats.org/officeDocument/2006/relationships/image" Target="../media/image22.png"/></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4.png"/><Relationship Id="rId1" Type="http://schemas.openxmlformats.org/officeDocument/2006/relationships/slideMaster" Target="../slideMasters/slideMaster9.xml"/><Relationship Id="rId4" Type="http://schemas.openxmlformats.org/officeDocument/2006/relationships/image" Target="../media/image22.png"/></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4.png"/><Relationship Id="rId1" Type="http://schemas.openxmlformats.org/officeDocument/2006/relationships/slideMaster" Target="../slideMasters/slideMaster9.xml"/><Relationship Id="rId4" Type="http://schemas.openxmlformats.org/officeDocument/2006/relationships/image" Target="../media/image26.png"/></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27.jpeg"/><Relationship Id="rId1" Type="http://schemas.openxmlformats.org/officeDocument/2006/relationships/slideMaster" Target="../slideMasters/slideMaster9.xml"/><Relationship Id="rId4" Type="http://schemas.openxmlformats.org/officeDocument/2006/relationships/image" Target="../media/image22.png"/></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9.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9.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9.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29.jpg"/><Relationship Id="rId1" Type="http://schemas.openxmlformats.org/officeDocument/2006/relationships/slideMaster" Target="../slideMasters/slideMaster10.xml"/><Relationship Id="rId4" Type="http://schemas.openxmlformats.org/officeDocument/2006/relationships/image" Target="../media/image31.png"/></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9.jpg"/><Relationship Id="rId1" Type="http://schemas.openxmlformats.org/officeDocument/2006/relationships/slideMaster" Target="../slideMasters/slideMaster10.xml"/><Relationship Id="rId4" Type="http://schemas.openxmlformats.org/officeDocument/2006/relationships/image" Target="../media/image31.png"/></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9.jpg"/><Relationship Id="rId1" Type="http://schemas.openxmlformats.org/officeDocument/2006/relationships/slideMaster" Target="../slideMasters/slideMaster10.xml"/><Relationship Id="rId4" Type="http://schemas.openxmlformats.org/officeDocument/2006/relationships/image" Target="../media/image32.png"/></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8.emf"/><Relationship Id="rId1" Type="http://schemas.openxmlformats.org/officeDocument/2006/relationships/slideMaster" Target="../slideMasters/slideMaster10.xml"/><Relationship Id="rId4" Type="http://schemas.openxmlformats.org/officeDocument/2006/relationships/image" Target="../media/image31.png"/></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Master" Target="../slideMasters/slideMaster10.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10.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10.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10.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34.jpeg"/><Relationship Id="rId1" Type="http://schemas.openxmlformats.org/officeDocument/2006/relationships/slideMaster" Target="../slideMasters/slideMaster11.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11.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11.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Master" Target="../slideMasters/slideMaster1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1.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6.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36.png"/><Relationship Id="rId1" Type="http://schemas.openxmlformats.org/officeDocument/2006/relationships/slideMaster" Target="../slideMasters/slideMaster12.xml"/><Relationship Id="rId4" Type="http://schemas.openxmlformats.org/officeDocument/2006/relationships/image" Target="../media/image31.png"/></Relationships>
</file>

<file path=ppt/slideLayouts/_rels/slideLayout187.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9.jpg"/><Relationship Id="rId1" Type="http://schemas.openxmlformats.org/officeDocument/2006/relationships/slideMaster" Target="../slideMasters/slideMaster12.xml"/><Relationship Id="rId4" Type="http://schemas.openxmlformats.org/officeDocument/2006/relationships/image" Target="../media/image31.png"/></Relationships>
</file>

<file path=ppt/slideLayouts/_rels/slideLayout188.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9.jpg"/><Relationship Id="rId1" Type="http://schemas.openxmlformats.org/officeDocument/2006/relationships/slideMaster" Target="../slideMasters/slideMaster12.xml"/><Relationship Id="rId4" Type="http://schemas.openxmlformats.org/officeDocument/2006/relationships/image" Target="../media/image32.png"/></Relationships>
</file>

<file path=ppt/slideLayouts/_rels/slideLayout189.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28.emf"/><Relationship Id="rId1" Type="http://schemas.openxmlformats.org/officeDocument/2006/relationships/slideMaster" Target="../slideMasters/slideMaster12.xml"/><Relationship Id="rId4" Type="http://schemas.openxmlformats.org/officeDocument/2006/relationships/image" Target="../media/image3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5.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12.xml"/></Relationships>
</file>

<file path=ppt/slideLayouts/_rels/slideLayout206.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12.xml"/></Relationships>
</file>

<file path=ppt/slideLayouts/_rels/slideLayout207.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12.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image" Target="../media/image3.emf"/><Relationship Id="rId1" Type="http://schemas.openxmlformats.org/officeDocument/2006/relationships/slideMaster" Target="../slideMasters/slideMaster13.xml"/></Relationships>
</file>

<file path=ppt/slideLayouts/_rels/slideLayout211.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image" Target="../media/image3.emf"/><Relationship Id="rId1" Type="http://schemas.openxmlformats.org/officeDocument/2006/relationships/slideMaster" Target="../slideMasters/slideMaster13.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3.xml"/></Relationships>
</file>

<file path=ppt/slideLayouts/_rels/slideLayout22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3.xml"/></Relationships>
</file>

<file path=ppt/slideLayouts/_rels/slideLayout22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3.xml"/></Relationships>
</file>

<file path=ppt/slideLayouts/_rels/slideLayout223.x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slideMaster" Target="../slideMasters/slideMaster13.xml"/></Relationships>
</file>

<file path=ppt/slideLayouts/_rels/slideLayout224.x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slideMaster" Target="../slideMasters/slideMaster13.xml"/></Relationships>
</file>

<file path=ppt/slideLayouts/_rels/slideLayout225.x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slideMaster" Target="../slideMasters/slideMaster13.xml"/></Relationships>
</file>

<file path=ppt/slideLayouts/_rels/slideLayout226.x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slideMaster" Target="../slideMasters/slideMaster13.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3.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5.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image" Target="../media/image39.emf"/><Relationship Id="rId1" Type="http://schemas.openxmlformats.org/officeDocument/2006/relationships/slideMaster" Target="../slideMasters/slideMaster13.xml"/></Relationships>
</file>

<file path=ppt/slideLayouts/_rels/slideLayout236.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Master" Target="../slideMasters/slideMaster13.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48.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Master" Target="../slideMasters/slideMaster15.xml"/></Relationships>
</file>

<file path=ppt/slideLayouts/_rels/slideLayout249.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image" Target="../media/image42.jpeg"/><Relationship Id="rId1" Type="http://schemas.openxmlformats.org/officeDocument/2006/relationships/slideMaster" Target="../slideMasters/slideMaster15.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Master" Target="../slideMasters/slideMaster15.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63.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Master" Target="../slideMasters/slideMaster15.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6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Master" Target="../slideMasters/slideMaster16.xml"/></Relationships>
</file>

<file path=ppt/slideLayouts/_rels/slideLayout26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Master" Target="../slideMasters/slideMaster16.xml"/></Relationships>
</file>

<file path=ppt/slideLayouts/_rels/slideLayout26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6.png"/><Relationship Id="rId1" Type="http://schemas.openxmlformats.org/officeDocument/2006/relationships/slideMaster" Target="../slideMasters/slideMaster16.xml"/></Relationships>
</file>

<file path=ppt/slideLayouts/_rels/slideLayout26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6.png"/><Relationship Id="rId1" Type="http://schemas.openxmlformats.org/officeDocument/2006/relationships/slideMaster" Target="../slideMasters/slideMaster16.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7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Master" Target="../slideMasters/slideMaster16.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Master" Target="../slideMasters/slideMaster16.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5.xml.rels><?xml version="1.0" encoding="UTF-8" standalone="yes"?>
<Relationships xmlns="http://schemas.openxmlformats.org/package/2006/relationships"><Relationship Id="rId3" Type="http://schemas.openxmlformats.org/officeDocument/2006/relationships/customXml" Target="../../customXml/item16.xml"/><Relationship Id="rId2" Type="http://schemas.openxmlformats.org/officeDocument/2006/relationships/customXml" Target="../../customXml/item4.xml"/><Relationship Id="rId1" Type="http://schemas.openxmlformats.org/officeDocument/2006/relationships/customXml" Target="../../customXml/item19.xml"/><Relationship Id="rId6" Type="http://schemas.openxmlformats.org/officeDocument/2006/relationships/slideMaster" Target="../slideMasters/slideMaster16.xml"/><Relationship Id="rId5" Type="http://schemas.openxmlformats.org/officeDocument/2006/relationships/customXml" Target="../../customXml/item1.xml"/><Relationship Id="rId4" Type="http://schemas.openxmlformats.org/officeDocument/2006/relationships/customXml" Target="../../customXml/item7.xml"/></Relationships>
</file>

<file path=ppt/slideLayouts/_rels/slideLayout306.xml.rels><?xml version="1.0" encoding="UTF-8" standalone="yes"?>
<Relationships xmlns="http://schemas.openxmlformats.org/package/2006/relationships"><Relationship Id="rId3" Type="http://schemas.openxmlformats.org/officeDocument/2006/relationships/customXml" Target="../../customXml/item18.xml"/><Relationship Id="rId2" Type="http://schemas.openxmlformats.org/officeDocument/2006/relationships/customXml" Target="../../customXml/item15.xml"/><Relationship Id="rId1" Type="http://schemas.openxmlformats.org/officeDocument/2006/relationships/customXml" Target="../../customXml/item17.xml"/><Relationship Id="rId4" Type="http://schemas.openxmlformats.org/officeDocument/2006/relationships/slideMaster" Target="../slideMasters/slideMaster1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6.png"/><Relationship Id="rId1" Type="http://schemas.openxmlformats.org/officeDocument/2006/relationships/slideMaster" Target="../slideMasters/slideMaster1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1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Master" Target="../slideMasters/slideMaster18.xml"/></Relationships>
</file>

<file path=ppt/slideLayouts/_rels/slideLayout31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Master" Target="../slideMasters/slideMaster18.xml"/></Relationships>
</file>

<file path=ppt/slideLayouts/_rels/slideLayout31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6.png"/><Relationship Id="rId1" Type="http://schemas.openxmlformats.org/officeDocument/2006/relationships/slideMaster" Target="../slideMasters/slideMaster18.xml"/></Relationships>
</file>

<file path=ppt/slideLayouts/_rels/slideLayout31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6.png"/><Relationship Id="rId1" Type="http://schemas.openxmlformats.org/officeDocument/2006/relationships/slideMaster" Target="../slideMasters/slideMaster18.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1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Master" Target="../slideMasters/slideMaster18.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4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Master" Target="../slideMasters/slideMaster18.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51.xml.rels><?xml version="1.0" encoding="UTF-8" standalone="yes"?>
<Relationships xmlns="http://schemas.openxmlformats.org/package/2006/relationships"><Relationship Id="rId3" Type="http://schemas.openxmlformats.org/officeDocument/2006/relationships/customXml" Target="../../customXml/item6.xml"/><Relationship Id="rId2" Type="http://schemas.openxmlformats.org/officeDocument/2006/relationships/customXml" Target="../../customXml/item12.xml"/><Relationship Id="rId1" Type="http://schemas.openxmlformats.org/officeDocument/2006/relationships/customXml" Target="../../customXml/item3.xml"/><Relationship Id="rId6" Type="http://schemas.openxmlformats.org/officeDocument/2006/relationships/slideMaster" Target="../slideMasters/slideMaster18.xml"/><Relationship Id="rId5" Type="http://schemas.openxmlformats.org/officeDocument/2006/relationships/customXml" Target="../../customXml/item13.xml"/><Relationship Id="rId4" Type="http://schemas.openxmlformats.org/officeDocument/2006/relationships/customXml" Target="../../customXml/item11.xml"/></Relationships>
</file>

<file path=ppt/slideLayouts/_rels/slideLayout352.xml.rels><?xml version="1.0" encoding="UTF-8" standalone="yes"?>
<Relationships xmlns="http://schemas.openxmlformats.org/package/2006/relationships"><Relationship Id="rId3" Type="http://schemas.openxmlformats.org/officeDocument/2006/relationships/customXml" Target="../../customXml/item21.xml"/><Relationship Id="rId2" Type="http://schemas.openxmlformats.org/officeDocument/2006/relationships/customXml" Target="../../customXml/item9.xml"/><Relationship Id="rId1" Type="http://schemas.openxmlformats.org/officeDocument/2006/relationships/customXml" Target="../../customXml/item10.xml"/><Relationship Id="rId4" Type="http://schemas.openxmlformats.org/officeDocument/2006/relationships/slideMaster" Target="../slideMasters/slideMaster18.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5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6.png"/><Relationship Id="rId1" Type="http://schemas.openxmlformats.org/officeDocument/2006/relationships/slideMaster" Target="../slideMasters/slideMaster18.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emf"/><Relationship Id="rId1" Type="http://schemas.openxmlformats.org/officeDocument/2006/relationships/slideMaster" Target="../slideMasters/slideMaster8.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577175433"/>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28884534"/>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1_Walk-in">
    <p:bg>
      <p:bgPr>
        <a:solidFill>
          <a:schemeClr val="bg2"/>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a:extLst>
              <a:ext uri="{FF2B5EF4-FFF2-40B4-BE49-F238E27FC236}">
                <a16:creationId xmlns:a16="http://schemas.microsoft.com/office/drawing/2014/main" id="{62126D9F-6948-4C13-80AA-BCE8907DA7B9}"/>
              </a:ext>
            </a:extLst>
          </p:cNvPr>
          <p:cNvSpPr txBox="1">
            <a:spLocks/>
          </p:cNvSpPr>
          <p:nvPr userDrawn="1"/>
        </p:nvSpPr>
        <p:spPr>
          <a:xfrm>
            <a:off x="588263" y="1871544"/>
            <a:ext cx="4167887" cy="1661993"/>
          </a:xfrm>
          <a:prstGeom prst="rect">
            <a:avLst/>
          </a:prstGeom>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t>Digital Transformation Academy</a:t>
            </a:r>
          </a:p>
        </p:txBody>
      </p:sp>
      <p:sp>
        <p:nvSpPr>
          <p:cNvPr id="10" name="Rectangle 9">
            <a:extLst>
              <a:ext uri="{FF2B5EF4-FFF2-40B4-BE49-F238E27FC236}">
                <a16:creationId xmlns:a16="http://schemas.microsoft.com/office/drawing/2014/main" id="{C60A6FFF-25F2-41E2-8FA0-29D4571CCACB}"/>
              </a:ext>
            </a:extLst>
          </p:cNvPr>
          <p:cNvSpPr/>
          <p:nvPr userDrawn="1"/>
        </p:nvSpPr>
        <p:spPr bwMode="auto">
          <a:xfrm>
            <a:off x="584200" y="3962399"/>
            <a:ext cx="4171950" cy="615553"/>
          </a:xfrm>
          <a:prstGeom prst="rect">
            <a:avLst/>
          </a:prstGeom>
        </p:spPr>
        <p:txBody>
          <a:bodyPr vert="horz" wrap="square" lIns="0" tIns="0" rIns="0" bIns="0" rtlCol="0">
            <a:spAutoFit/>
          </a:bodyPr>
          <a:lstStyle/>
          <a:p>
            <a:pPr marR="0" lvl="0" indent="0" defTabSz="932742" fontAlgn="auto">
              <a:lnSpc>
                <a:spcPct val="100000"/>
              </a:lnSpc>
              <a:spcBef>
                <a:spcPts val="0"/>
              </a:spcBef>
              <a:spcAft>
                <a:spcPts val="0"/>
              </a:spcAft>
              <a:buClrTx/>
              <a:buSzPct val="90000"/>
              <a:buFont typeface="Wingdings" panose="05000000000000000000" pitchFamily="2" charset="2"/>
              <a:buNone/>
              <a:tabLst/>
            </a:pPr>
            <a:r>
              <a:rPr lang="en-US" sz="2000" spc="0" baseline="0" dirty="0">
                <a:gradFill>
                  <a:gsLst>
                    <a:gs pos="91000">
                      <a:schemeClr val="tx1"/>
                    </a:gs>
                    <a:gs pos="0">
                      <a:schemeClr val="tx1"/>
                    </a:gs>
                  </a:gsLst>
                  <a:lin ang="5400000" scaled="0"/>
                </a:gradFill>
                <a:cs typeface="Segoe UI" panose="020B0502040204020203" pitchFamily="34" charset="0"/>
              </a:rPr>
              <a:t>Las Vegas, Nevada</a:t>
            </a:r>
          </a:p>
          <a:p>
            <a:pPr marR="0" lvl="0" indent="0" defTabSz="932742" fontAlgn="auto">
              <a:lnSpc>
                <a:spcPct val="100000"/>
              </a:lnSpc>
              <a:spcBef>
                <a:spcPts val="0"/>
              </a:spcBef>
              <a:spcAft>
                <a:spcPts val="0"/>
              </a:spcAft>
              <a:buClrTx/>
              <a:buSzPct val="90000"/>
              <a:buFont typeface="Wingdings" panose="05000000000000000000" pitchFamily="2" charset="2"/>
              <a:buNone/>
              <a:tabLst/>
            </a:pPr>
            <a:r>
              <a:rPr lang="en-US" sz="2000" spc="0" baseline="0" dirty="0">
                <a:gradFill>
                  <a:gsLst>
                    <a:gs pos="91000">
                      <a:schemeClr val="tx1"/>
                    </a:gs>
                    <a:gs pos="0">
                      <a:schemeClr val="tx1"/>
                    </a:gs>
                  </a:gsLst>
                  <a:lin ang="5400000" scaled="0"/>
                </a:gradFill>
                <a:cs typeface="Segoe UI" panose="020B0502040204020203" pitchFamily="34" charset="0"/>
              </a:rPr>
              <a:t>September 12–14, 2018</a:t>
            </a:r>
          </a:p>
        </p:txBody>
      </p:sp>
      <p:pic>
        <p:nvPicPr>
          <p:cNvPr id="5" name="Picture 4">
            <a:extLst>
              <a:ext uri="{FF2B5EF4-FFF2-40B4-BE49-F238E27FC236}">
                <a16:creationId xmlns:a16="http://schemas.microsoft.com/office/drawing/2014/main" id="{63AA5E8D-9CD3-49CC-93B1-2DC02EA8D0FD}"/>
              </a:ext>
            </a:extLst>
          </p:cNvPr>
          <p:cNvPicPr>
            <a:picLocks noChangeAspect="1"/>
          </p:cNvPicPr>
          <p:nvPr userDrawn="1"/>
        </p:nvPicPr>
        <p:blipFill>
          <a:blip r:embed="rId3"/>
          <a:stretch>
            <a:fillRect/>
          </a:stretch>
        </p:blipFill>
        <p:spPr>
          <a:xfrm>
            <a:off x="5334000" y="0"/>
            <a:ext cx="6858000" cy="6858000"/>
          </a:xfrm>
          <a:prstGeom prst="rect">
            <a:avLst/>
          </a:prstGeom>
        </p:spPr>
      </p:pic>
    </p:spTree>
    <p:extLst>
      <p:ext uri="{BB962C8B-B14F-4D97-AF65-F5344CB8AC3E}">
        <p14:creationId xmlns:p14="http://schemas.microsoft.com/office/powerpoint/2010/main" val="38812323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2"/>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35820517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1612749"/>
          </a:xfrm>
        </p:spPr>
        <p:txBody>
          <a:bodyPr wrap="square">
            <a:spAutoFit/>
          </a:bodyPr>
          <a:lstStyle>
            <a:lvl1pPr marL="0" indent="0">
              <a:buNone/>
              <a:defRPr>
                <a:gradFill>
                  <a:gsLst>
                    <a:gs pos="1250">
                      <a:schemeClr val="tx1"/>
                    </a:gs>
                    <a:gs pos="100000">
                      <a:schemeClr val="tx1"/>
                    </a:gs>
                  </a:gsLst>
                  <a:lin ang="5400000" scaled="0"/>
                </a:gradFill>
              </a:defRPr>
            </a:lvl1pPr>
            <a:lvl2pPr marL="228600" indent="0">
              <a:buNone/>
              <a:defRPr>
                <a:gradFill>
                  <a:gsLst>
                    <a:gs pos="1250">
                      <a:schemeClr val="tx1"/>
                    </a:gs>
                    <a:gs pos="100000">
                      <a:schemeClr val="tx1"/>
                    </a:gs>
                  </a:gsLst>
                  <a:lin ang="5400000" scaled="0"/>
                </a:gradFill>
              </a:defRPr>
            </a:lvl2pPr>
            <a:lvl3pPr marL="457200" indent="0">
              <a:buNone/>
              <a:defRPr>
                <a:gradFill>
                  <a:gsLst>
                    <a:gs pos="1250">
                      <a:schemeClr val="tx1"/>
                    </a:gs>
                    <a:gs pos="100000">
                      <a:schemeClr val="tx1"/>
                    </a:gs>
                  </a:gsLst>
                  <a:lin ang="5400000" scaled="0"/>
                </a:gradFill>
              </a:defRPr>
            </a:lvl3pPr>
            <a:lvl4pPr marL="685800" indent="0">
              <a:buNone/>
              <a:defRPr>
                <a:gradFill>
                  <a:gsLst>
                    <a:gs pos="1250">
                      <a:schemeClr val="tx1"/>
                    </a:gs>
                    <a:gs pos="100000">
                      <a:schemeClr val="tx1"/>
                    </a:gs>
                  </a:gsLst>
                  <a:lin ang="5400000" scaled="0"/>
                </a:gradFill>
              </a:defRPr>
            </a:lvl4pPr>
            <a:lvl5pPr marL="914400" indent="0">
              <a:buNone/>
              <a:defRPr>
                <a:gradFill>
                  <a:gsLst>
                    <a:gs pos="1250">
                      <a:schemeClr val="tx1"/>
                    </a:gs>
                    <a:gs pos="100000">
                      <a:schemeClr val="tx1"/>
                    </a:gs>
                  </a:gsLst>
                  <a:lin ang="5400000" scaled="0"/>
                </a:gra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73735496"/>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amp; Bulleted tex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35159222"/>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09544337"/>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74671631"/>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userDrawn="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endParaRPr lang="en-US" dirty="0"/>
          </a:p>
        </p:txBody>
      </p:sp>
    </p:spTree>
    <p:extLst>
      <p:ext uri="{BB962C8B-B14F-4D97-AF65-F5344CB8AC3E}">
        <p14:creationId xmlns:p14="http://schemas.microsoft.com/office/powerpoint/2010/main" val="3566404302"/>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63603896"/>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59458476"/>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04925192"/>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720751484"/>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792164807"/>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341963366"/>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a:t>
            </a:r>
            <a:br>
              <a:rPr lang="en-US" dirty="0"/>
            </a:br>
            <a:r>
              <a:rPr lang="en-US" dirty="0"/>
              <a:t>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675953593"/>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29391775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31115925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2770190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1669311037"/>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Blank Dar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7951428"/>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40612386"/>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1333340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598783465"/>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4062772419"/>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Walkin (event name)">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793A39B7-D9EA-415E-83AE-36CB1403E40B}"/>
              </a:ext>
            </a:extLst>
          </p:cNvPr>
          <p:cNvPicPr>
            <a:picLocks noChangeAspect="1"/>
          </p:cNvPicPr>
          <p:nvPr userDrawn="1"/>
        </p:nvPicPr>
        <p:blipFill rotWithShape="1">
          <a:blip r:embed="rId2" cstate="hqprint">
            <a:grayscl/>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a:ext>
            </a:extLst>
          </a:blip>
          <a:srcRect/>
          <a:stretch/>
        </p:blipFill>
        <p:spPr>
          <a:xfrm>
            <a:off x="-12270" y="0"/>
            <a:ext cx="12204269" cy="6858000"/>
          </a:xfrm>
          <a:prstGeom prst="rect">
            <a:avLst/>
          </a:prstGeom>
        </p:spPr>
      </p:pic>
      <p:sp>
        <p:nvSpPr>
          <p:cNvPr id="9" name="Title 1"/>
          <p:cNvSpPr>
            <a:spLocks noGrp="1"/>
          </p:cNvSpPr>
          <p:nvPr>
            <p:ph type="title" hasCustomPrompt="1"/>
          </p:nvPr>
        </p:nvSpPr>
        <p:spPr>
          <a:xfrm>
            <a:off x="269302" y="1187622"/>
            <a:ext cx="7171399" cy="1793104"/>
          </a:xfrm>
          <a:noFill/>
        </p:spPr>
        <p:txBody>
          <a:bodyPr lIns="146304" tIns="91440" rIns="146304" bIns="91440" anchor="b" anchorCtr="0"/>
          <a:lstStyle>
            <a:lvl1pPr>
              <a:defRPr sz="5294" spc="-98" baseline="0">
                <a:gradFill>
                  <a:gsLst>
                    <a:gs pos="62564">
                      <a:schemeClr val="tx1"/>
                    </a:gs>
                    <a:gs pos="55000">
                      <a:schemeClr val="tx1"/>
                    </a:gs>
                  </a:gsLst>
                  <a:lin ang="5400000" scaled="0"/>
                </a:gradFill>
              </a:defRPr>
            </a:lvl1pPr>
          </a:lstStyle>
          <a:p>
            <a:r>
              <a:rPr lang="en-US" dirty="0"/>
              <a:t>Event name</a:t>
            </a:r>
          </a:p>
        </p:txBody>
      </p:sp>
      <p:sp>
        <p:nvSpPr>
          <p:cNvPr id="5" name="Text Placeholder 4"/>
          <p:cNvSpPr>
            <a:spLocks noGrp="1"/>
          </p:cNvSpPr>
          <p:nvPr>
            <p:ph type="body" sz="quarter" idx="12" hasCustomPrompt="1"/>
          </p:nvPr>
        </p:nvSpPr>
        <p:spPr>
          <a:xfrm>
            <a:off x="269301" y="2980725"/>
            <a:ext cx="5378549"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Date</a:t>
            </a:r>
          </a:p>
        </p:txBody>
      </p:sp>
      <p:sp>
        <p:nvSpPr>
          <p:cNvPr id="3" name="Text Placeholder 2"/>
          <p:cNvSpPr>
            <a:spLocks noGrp="1"/>
          </p:cNvSpPr>
          <p:nvPr>
            <p:ph type="body" sz="quarter" idx="13" hasCustomPrompt="1"/>
          </p:nvPr>
        </p:nvSpPr>
        <p:spPr>
          <a:xfrm>
            <a:off x="269240" y="3696656"/>
            <a:ext cx="5378549" cy="452654"/>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dirty="0"/>
              <a:t>Optional (City, State or venue)</a:t>
            </a:r>
          </a:p>
        </p:txBody>
      </p:sp>
      <p:sp>
        <p:nvSpPr>
          <p:cNvPr id="12" name="TextBox 11"/>
          <p:cNvSpPr txBox="1"/>
          <p:nvPr userDrawn="1"/>
        </p:nvSpPr>
        <p:spPr>
          <a:xfrm>
            <a:off x="1539173" y="5670379"/>
            <a:ext cx="3510997" cy="615609"/>
          </a:xfrm>
          <a:prstGeom prst="rect">
            <a:avLst/>
          </a:prstGeom>
          <a:noFill/>
        </p:spPr>
        <p:txBody>
          <a:bodyPr wrap="square" lIns="179285" tIns="143428" rIns="179285" bIns="143428" rtlCol="0">
            <a:spAutoFit/>
          </a:bodyPr>
          <a:lstStyle/>
          <a:p>
            <a:pPr>
              <a:lnSpc>
                <a:spcPct val="90000"/>
              </a:lnSpc>
              <a:spcAft>
                <a:spcPts val="588"/>
              </a:spcAft>
            </a:pPr>
            <a:r>
              <a:rPr lang="en-US" sz="2353" dirty="0">
                <a:gradFill>
                  <a:gsLst>
                    <a:gs pos="2917">
                      <a:schemeClr val="tx1"/>
                    </a:gs>
                    <a:gs pos="30000">
                      <a:schemeClr val="tx1"/>
                    </a:gs>
                  </a:gsLst>
                  <a:lin ang="5400000" scaled="0"/>
                </a:gradFill>
              </a:rPr>
              <a:t>Design</a:t>
            </a:r>
          </a:p>
        </p:txBody>
      </p:sp>
      <p:pic>
        <p:nvPicPr>
          <p:cNvPr id="13" name="Picture 1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43940" y="5403292"/>
            <a:ext cx="1120531" cy="1120690"/>
          </a:xfrm>
          <a:prstGeom prst="rect">
            <a:avLst/>
          </a:prstGeom>
        </p:spPr>
      </p:pic>
      <p:pic>
        <p:nvPicPr>
          <p:cNvPr id="14" name="Picture 13">
            <a:extLst>
              <a:ext uri="{FF2B5EF4-FFF2-40B4-BE49-F238E27FC236}">
                <a16:creationId xmlns:a16="http://schemas.microsoft.com/office/drawing/2014/main" id="{9A2E3296-1C7E-49AF-BC58-54440EF630B5}"/>
              </a:ext>
            </a:extLst>
          </p:cNvPr>
          <p:cNvPicPr>
            <a:picLocks noChangeAspect="1"/>
          </p:cNvPicPr>
          <p:nvPr userDrawn="1"/>
        </p:nvPicPr>
        <p:blipFill>
          <a:blip r:embed="rId5" cstate="hqprint">
            <a:extLst>
              <a:ext uri="{28A0092B-C50C-407E-A947-70E740481C1C}">
                <a14:useLocalDpi xmlns:a14="http://schemas.microsoft.com/office/drawing/2010/main" val="0"/>
              </a:ext>
            </a:extLst>
          </a:blip>
          <a:stretch>
            <a:fillRect/>
          </a:stretch>
        </p:blipFill>
        <p:spPr bwMode="gray">
          <a:xfrm>
            <a:off x="10049200" y="5897827"/>
            <a:ext cx="2141934" cy="960172"/>
          </a:xfrm>
          <a:prstGeom prst="rect">
            <a:avLst/>
          </a:prstGeom>
        </p:spPr>
      </p:pic>
    </p:spTree>
    <p:extLst>
      <p:ext uri="{BB962C8B-B14F-4D97-AF65-F5344CB8AC3E}">
        <p14:creationId xmlns:p14="http://schemas.microsoft.com/office/powerpoint/2010/main" val="23430415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7" name="Picture 8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0271" cy="6857999"/>
          </a:xfrm>
          <a:prstGeom prst="rect">
            <a:avLst/>
          </a:prstGeom>
        </p:spPr>
      </p:pic>
      <p:sp>
        <p:nvSpPr>
          <p:cNvPr id="9" name="Title 1"/>
          <p:cNvSpPr>
            <a:spLocks noGrp="1"/>
          </p:cNvSpPr>
          <p:nvPr>
            <p:ph type="title" hasCustomPrompt="1"/>
          </p:nvPr>
        </p:nvSpPr>
        <p:spPr>
          <a:xfrm>
            <a:off x="269302" y="2084187"/>
            <a:ext cx="7171399"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6274974" cy="130799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3" name="Picture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black">
          <a:xfrm>
            <a:off x="448212" y="470067"/>
            <a:ext cx="1454257" cy="304828"/>
          </a:xfrm>
          <a:prstGeom prst="rect">
            <a:avLst/>
          </a:prstGeom>
        </p:spPr>
      </p:pic>
      <p:sp>
        <p:nvSpPr>
          <p:cNvPr id="88" name="TextBox 87"/>
          <p:cNvSpPr txBox="1"/>
          <p:nvPr userDrawn="1"/>
        </p:nvSpPr>
        <p:spPr>
          <a:xfrm>
            <a:off x="1539173" y="5670379"/>
            <a:ext cx="3510997" cy="615609"/>
          </a:xfrm>
          <a:prstGeom prst="rect">
            <a:avLst/>
          </a:prstGeom>
          <a:noFill/>
        </p:spPr>
        <p:txBody>
          <a:bodyPr wrap="square" lIns="179285" tIns="143428" rIns="179285" bIns="143428" rtlCol="0">
            <a:spAutoFit/>
          </a:bodyPr>
          <a:lstStyle/>
          <a:p>
            <a:pPr>
              <a:lnSpc>
                <a:spcPct val="90000"/>
              </a:lnSpc>
              <a:spcAft>
                <a:spcPts val="588"/>
              </a:spcAft>
            </a:pPr>
            <a:r>
              <a:rPr lang="en-US" sz="2353" dirty="0">
                <a:gradFill>
                  <a:gsLst>
                    <a:gs pos="2917">
                      <a:schemeClr val="tx1"/>
                    </a:gs>
                    <a:gs pos="30000">
                      <a:schemeClr val="tx1"/>
                    </a:gs>
                  </a:gsLst>
                  <a:lin ang="5400000" scaled="0"/>
                </a:gradFill>
              </a:rPr>
              <a:t>Design</a:t>
            </a:r>
          </a:p>
        </p:txBody>
      </p:sp>
      <p:pic>
        <p:nvPicPr>
          <p:cNvPr id="10" name="Picture 9"/>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43940" y="5403292"/>
            <a:ext cx="1120531" cy="1120690"/>
          </a:xfrm>
          <a:prstGeom prst="rect">
            <a:avLst/>
          </a:prstGeom>
        </p:spPr>
      </p:pic>
    </p:spTree>
    <p:extLst>
      <p:ext uri="{BB962C8B-B14F-4D97-AF65-F5344CB8AC3E}">
        <p14:creationId xmlns:p14="http://schemas.microsoft.com/office/powerpoint/2010/main" val="31250423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87" name="Picture 8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0271" cy="6857999"/>
          </a:xfrm>
          <a:prstGeom prst="rect">
            <a:avLst/>
          </a:prstGeom>
        </p:spPr>
      </p:pic>
      <p:sp>
        <p:nvSpPr>
          <p:cNvPr id="9" name="Title 1"/>
          <p:cNvSpPr>
            <a:spLocks noGrp="1"/>
          </p:cNvSpPr>
          <p:nvPr>
            <p:ph type="title" hasCustomPrompt="1"/>
          </p:nvPr>
        </p:nvSpPr>
        <p:spPr>
          <a:xfrm>
            <a:off x="269302" y="2084187"/>
            <a:ext cx="6274973"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6274974" cy="130799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3" name="Picture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black">
          <a:xfrm>
            <a:off x="448212" y="470067"/>
            <a:ext cx="1454257" cy="304828"/>
          </a:xfrm>
          <a:prstGeom prst="rect">
            <a:avLst/>
          </a:prstGeom>
        </p:spPr>
      </p:pic>
      <p:sp>
        <p:nvSpPr>
          <p:cNvPr id="10" name="TextBox 9"/>
          <p:cNvSpPr txBox="1"/>
          <p:nvPr userDrawn="1"/>
        </p:nvSpPr>
        <p:spPr>
          <a:xfrm>
            <a:off x="269300" y="1467930"/>
            <a:ext cx="3510997" cy="615609"/>
          </a:xfrm>
          <a:prstGeom prst="rect">
            <a:avLst/>
          </a:prstGeom>
          <a:noFill/>
        </p:spPr>
        <p:txBody>
          <a:bodyPr wrap="square" lIns="179285" tIns="143428" rIns="179285" bIns="143428" rtlCol="0" anchor="b">
            <a:spAutoFit/>
          </a:bodyPr>
          <a:lstStyle/>
          <a:p>
            <a:pPr>
              <a:lnSpc>
                <a:spcPct val="90000"/>
              </a:lnSpc>
              <a:spcAft>
                <a:spcPts val="588"/>
              </a:spcAft>
            </a:pPr>
            <a:r>
              <a:rPr lang="en-US" sz="2353" dirty="0">
                <a:gradFill>
                  <a:gsLst>
                    <a:gs pos="2917">
                      <a:schemeClr val="tx1"/>
                    </a:gs>
                    <a:gs pos="30000">
                      <a:schemeClr val="tx1"/>
                    </a:gs>
                  </a:gsLst>
                  <a:lin ang="5400000" scaled="0"/>
                </a:gradFill>
              </a:rPr>
              <a:t>Design</a:t>
            </a:r>
          </a:p>
        </p:txBody>
      </p:sp>
      <p:pic>
        <p:nvPicPr>
          <p:cNvPr id="4" name="Picture 3"/>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590041" y="1747965"/>
            <a:ext cx="3361593" cy="3362070"/>
          </a:xfrm>
          <a:prstGeom prst="rect">
            <a:avLst/>
          </a:prstGeom>
        </p:spPr>
      </p:pic>
    </p:spTree>
    <p:extLst>
      <p:ext uri="{BB962C8B-B14F-4D97-AF65-F5344CB8AC3E}">
        <p14:creationId xmlns:p14="http://schemas.microsoft.com/office/powerpoint/2010/main" val="39101305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itle square photo">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5333353" y="0"/>
            <a:ext cx="6856918" cy="6857999"/>
          </a:xfrm>
          <a:prstGeom prst="rect">
            <a:avLst/>
          </a:prstGeom>
        </p:spPr>
      </p:pic>
      <p:sp>
        <p:nvSpPr>
          <p:cNvPr id="9" name="Title 1"/>
          <p:cNvSpPr>
            <a:spLocks noGrp="1"/>
          </p:cNvSpPr>
          <p:nvPr>
            <p:ph type="title" hasCustomPrompt="1"/>
          </p:nvPr>
        </p:nvSpPr>
        <p:spPr bwMode="auto">
          <a:xfrm>
            <a:off x="269302" y="2077815"/>
            <a:ext cx="4840694" cy="1799462"/>
          </a:xfrm>
          <a:noFill/>
        </p:spPr>
        <p:txBody>
          <a:bodyPr lIns="146304" tIns="91440" rIns="146304" bIns="91440" anchor="t" anchorCtr="0"/>
          <a:lstStyle>
            <a:lvl1pPr>
              <a:defRPr sz="4705" spc="-98" baseline="0">
                <a:gradFill>
                  <a:gsLst>
                    <a:gs pos="74359">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2" y="3877277"/>
            <a:ext cx="4840694"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367"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pic>
        <p:nvPicPr>
          <p:cNvPr id="90" name="MS logo gray - EMF"/>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black">
          <a:xfrm>
            <a:off x="454013" y="470067"/>
            <a:ext cx="1423303" cy="304828"/>
          </a:xfrm>
          <a:prstGeom prst="rect">
            <a:avLst/>
          </a:prstGeom>
        </p:spPr>
      </p:pic>
      <p:sp>
        <p:nvSpPr>
          <p:cNvPr id="8" name="TextBox 7"/>
          <p:cNvSpPr txBox="1"/>
          <p:nvPr userDrawn="1"/>
        </p:nvSpPr>
        <p:spPr>
          <a:xfrm>
            <a:off x="1539173" y="5670379"/>
            <a:ext cx="3510997" cy="615609"/>
          </a:xfrm>
          <a:prstGeom prst="rect">
            <a:avLst/>
          </a:prstGeom>
          <a:noFill/>
        </p:spPr>
        <p:txBody>
          <a:bodyPr wrap="square" lIns="179285" tIns="143428" rIns="179285" bIns="143428" rtlCol="0">
            <a:spAutoFit/>
          </a:bodyPr>
          <a:lstStyle/>
          <a:p>
            <a:pPr>
              <a:lnSpc>
                <a:spcPct val="90000"/>
              </a:lnSpc>
              <a:spcAft>
                <a:spcPts val="588"/>
              </a:spcAft>
            </a:pPr>
            <a:r>
              <a:rPr lang="en-US" sz="2353" dirty="0">
                <a:gradFill>
                  <a:gsLst>
                    <a:gs pos="2917">
                      <a:schemeClr val="tx1"/>
                    </a:gs>
                    <a:gs pos="30000">
                      <a:schemeClr val="tx1"/>
                    </a:gs>
                  </a:gsLst>
                  <a:lin ang="5400000" scaled="0"/>
                </a:gradFill>
              </a:rPr>
              <a:t>Design</a:t>
            </a:r>
          </a:p>
        </p:txBody>
      </p:sp>
      <p:pic>
        <p:nvPicPr>
          <p:cNvPr id="10" name="Picture 9"/>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43940" y="5403292"/>
            <a:ext cx="1120531" cy="1120690"/>
          </a:xfrm>
          <a:prstGeom prst="rect">
            <a:avLst/>
          </a:prstGeom>
        </p:spPr>
      </p:pic>
    </p:spTree>
    <p:extLst>
      <p:ext uri="{BB962C8B-B14F-4D97-AF65-F5344CB8AC3E}">
        <p14:creationId xmlns:p14="http://schemas.microsoft.com/office/powerpoint/2010/main" val="3354743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Presenter 1">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Meet your presenter</a:t>
            </a:r>
          </a:p>
        </p:txBody>
      </p:sp>
      <p:sp>
        <p:nvSpPr>
          <p:cNvPr id="5" name="Picture Placeholder 28"/>
          <p:cNvSpPr>
            <a:spLocks noGrp="1"/>
          </p:cNvSpPr>
          <p:nvPr>
            <p:ph type="pic" sz="quarter" idx="15" hasCustomPrompt="1"/>
          </p:nvPr>
        </p:nvSpPr>
        <p:spPr>
          <a:xfrm>
            <a:off x="269240" y="1710608"/>
            <a:ext cx="2614570" cy="1162241"/>
          </a:xfrm>
        </p:spPr>
        <p:txBody>
          <a:bodyPr/>
          <a:lstStyle>
            <a:lvl1pPr marL="0" indent="0" algn="ctr">
              <a:buNone/>
              <a:defRPr/>
            </a:lvl1pPr>
          </a:lstStyle>
          <a:p>
            <a:r>
              <a:rPr lang="en-US" dirty="0"/>
              <a:t>Presenter photo</a:t>
            </a:r>
          </a:p>
        </p:txBody>
      </p:sp>
      <p:sp>
        <p:nvSpPr>
          <p:cNvPr id="6" name="Content Placeholder 21"/>
          <p:cNvSpPr>
            <a:spLocks noGrp="1"/>
          </p:cNvSpPr>
          <p:nvPr>
            <p:ph sz="quarter" idx="11" hasCustomPrompt="1"/>
          </p:nvPr>
        </p:nvSpPr>
        <p:spPr>
          <a:xfrm>
            <a:off x="3182619" y="1710609"/>
            <a:ext cx="2479175" cy="357220"/>
          </a:xfrm>
        </p:spPr>
        <p:txBody>
          <a:bodyPr>
            <a:normAutofit/>
          </a:bodyPr>
          <a:lstStyle>
            <a:lvl1pPr marL="0" indent="0">
              <a:buNone/>
              <a:defRPr sz="1765">
                <a:solidFill>
                  <a:srgbClr val="0078D7"/>
                </a:solidFill>
                <a:latin typeface="Segoe UI Light" panose="020B0502040204020203" pitchFamily="34" charset="0"/>
                <a:cs typeface="Segoe UI Light" panose="020B0502040204020203" pitchFamily="34" charset="0"/>
              </a:defRPr>
            </a:lvl1pPr>
          </a:lstStyle>
          <a:p>
            <a:pPr lvl="0"/>
            <a:r>
              <a:rPr lang="en-US" dirty="0"/>
              <a:t>Your Name</a:t>
            </a:r>
          </a:p>
        </p:txBody>
      </p:sp>
      <p:sp>
        <p:nvSpPr>
          <p:cNvPr id="7" name="Content Placeholder 21"/>
          <p:cNvSpPr>
            <a:spLocks noGrp="1"/>
          </p:cNvSpPr>
          <p:nvPr>
            <p:ph sz="quarter" idx="12" hasCustomPrompt="1"/>
          </p:nvPr>
        </p:nvSpPr>
        <p:spPr>
          <a:xfrm>
            <a:off x="3182619" y="2067828"/>
            <a:ext cx="2479175" cy="357220"/>
          </a:xfrm>
        </p:spPr>
        <p:txBody>
          <a:bodyPr>
            <a:noAutofit/>
          </a:bodyPr>
          <a:lstStyle>
            <a:lvl1pPr marL="0" indent="0">
              <a:buNone/>
              <a:defRPr sz="1568">
                <a:latin typeface="Segoe UI Light" panose="020B0502040204020203" pitchFamily="34" charset="0"/>
                <a:cs typeface="Segoe UI Light" panose="020B0502040204020203" pitchFamily="34" charset="0"/>
              </a:defRPr>
            </a:lvl1pPr>
          </a:lstStyle>
          <a:p>
            <a:pPr lvl="0"/>
            <a:r>
              <a:rPr lang="en-US" dirty="0"/>
              <a:t>Your Title</a:t>
            </a:r>
          </a:p>
        </p:txBody>
      </p:sp>
      <p:sp>
        <p:nvSpPr>
          <p:cNvPr id="8" name="Content Placeholder 21"/>
          <p:cNvSpPr>
            <a:spLocks noGrp="1"/>
          </p:cNvSpPr>
          <p:nvPr>
            <p:ph sz="quarter" idx="13" hasCustomPrompt="1"/>
          </p:nvPr>
        </p:nvSpPr>
        <p:spPr>
          <a:xfrm>
            <a:off x="3182619" y="2906011"/>
            <a:ext cx="2479175" cy="357220"/>
          </a:xfrm>
        </p:spPr>
        <p:txBody>
          <a:bodyPr>
            <a:normAutofit/>
          </a:bodyPr>
          <a:lstStyle>
            <a:lvl1pPr marL="0" indent="0">
              <a:buNone/>
              <a:defRPr sz="1765">
                <a:latin typeface="Segoe UI Light" panose="020B0502040204020203" pitchFamily="34" charset="0"/>
                <a:cs typeface="Segoe UI Light" panose="020B0502040204020203" pitchFamily="34" charset="0"/>
              </a:defRPr>
            </a:lvl1pPr>
          </a:lstStyle>
          <a:p>
            <a:pPr lvl="0"/>
            <a:r>
              <a:rPr lang="en-US" dirty="0"/>
              <a:t>Your Email</a:t>
            </a:r>
          </a:p>
        </p:txBody>
      </p:sp>
      <p:sp>
        <p:nvSpPr>
          <p:cNvPr id="9" name="Content Placeholder 21"/>
          <p:cNvSpPr>
            <a:spLocks noGrp="1"/>
          </p:cNvSpPr>
          <p:nvPr>
            <p:ph sz="quarter" idx="14" hasCustomPrompt="1"/>
          </p:nvPr>
        </p:nvSpPr>
        <p:spPr>
          <a:xfrm>
            <a:off x="3182619" y="3262915"/>
            <a:ext cx="2479175" cy="357220"/>
          </a:xfrm>
        </p:spPr>
        <p:txBody>
          <a:bodyPr>
            <a:normAutofit/>
          </a:bodyPr>
          <a:lstStyle>
            <a:lvl1pPr marL="0" indent="0">
              <a:buNone/>
              <a:defRPr sz="1765">
                <a:latin typeface="Segoe UI Light" panose="020B0502040204020203" pitchFamily="34" charset="0"/>
                <a:cs typeface="Segoe UI Light" panose="020B0502040204020203" pitchFamily="34" charset="0"/>
              </a:defRPr>
            </a:lvl1pPr>
          </a:lstStyle>
          <a:p>
            <a:pPr lvl="0"/>
            <a:r>
              <a:rPr lang="en-US" dirty="0"/>
              <a:t>Your Location</a:t>
            </a:r>
          </a:p>
        </p:txBody>
      </p:sp>
    </p:spTree>
    <p:extLst>
      <p:ext uri="{BB962C8B-B14F-4D97-AF65-F5344CB8AC3E}">
        <p14:creationId xmlns:p14="http://schemas.microsoft.com/office/powerpoint/2010/main" val="2265566589"/>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Presenter 2">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Meet your presenter</a:t>
            </a:r>
          </a:p>
        </p:txBody>
      </p:sp>
      <p:sp>
        <p:nvSpPr>
          <p:cNvPr id="5" name="Picture Placeholder 28"/>
          <p:cNvSpPr>
            <a:spLocks noGrp="1"/>
          </p:cNvSpPr>
          <p:nvPr>
            <p:ph type="pic" sz="quarter" idx="15" hasCustomPrompt="1"/>
          </p:nvPr>
        </p:nvSpPr>
        <p:spPr>
          <a:xfrm>
            <a:off x="269240" y="1710608"/>
            <a:ext cx="2614570" cy="1162241"/>
          </a:xfrm>
        </p:spPr>
        <p:txBody>
          <a:bodyPr/>
          <a:lstStyle>
            <a:lvl1pPr marL="0" indent="0" algn="ctr">
              <a:buNone/>
              <a:defRPr/>
            </a:lvl1pPr>
          </a:lstStyle>
          <a:p>
            <a:r>
              <a:rPr lang="en-US" dirty="0"/>
              <a:t>Presenter photo</a:t>
            </a:r>
          </a:p>
        </p:txBody>
      </p:sp>
      <p:sp>
        <p:nvSpPr>
          <p:cNvPr id="6" name="Content Placeholder 21"/>
          <p:cNvSpPr>
            <a:spLocks noGrp="1"/>
          </p:cNvSpPr>
          <p:nvPr>
            <p:ph sz="quarter" idx="11" hasCustomPrompt="1"/>
          </p:nvPr>
        </p:nvSpPr>
        <p:spPr>
          <a:xfrm>
            <a:off x="3182619" y="1710609"/>
            <a:ext cx="2479175" cy="357220"/>
          </a:xfrm>
        </p:spPr>
        <p:txBody>
          <a:bodyPr>
            <a:normAutofit/>
          </a:bodyPr>
          <a:lstStyle>
            <a:lvl1pPr marL="0" indent="0">
              <a:buNone/>
              <a:defRPr sz="1765">
                <a:solidFill>
                  <a:srgbClr val="0078D7"/>
                </a:solidFill>
                <a:latin typeface="Segoe UI Light" panose="020B0502040204020203" pitchFamily="34" charset="0"/>
                <a:cs typeface="Segoe UI Light" panose="020B0502040204020203" pitchFamily="34" charset="0"/>
              </a:defRPr>
            </a:lvl1pPr>
          </a:lstStyle>
          <a:p>
            <a:pPr lvl="0"/>
            <a:r>
              <a:rPr lang="en-US" dirty="0"/>
              <a:t>Your Name</a:t>
            </a:r>
          </a:p>
        </p:txBody>
      </p:sp>
      <p:sp>
        <p:nvSpPr>
          <p:cNvPr id="7" name="Content Placeholder 21"/>
          <p:cNvSpPr>
            <a:spLocks noGrp="1"/>
          </p:cNvSpPr>
          <p:nvPr>
            <p:ph sz="quarter" idx="12" hasCustomPrompt="1"/>
          </p:nvPr>
        </p:nvSpPr>
        <p:spPr>
          <a:xfrm>
            <a:off x="3182619" y="2067828"/>
            <a:ext cx="2479175" cy="357220"/>
          </a:xfrm>
        </p:spPr>
        <p:txBody>
          <a:bodyPr>
            <a:noAutofit/>
          </a:bodyPr>
          <a:lstStyle>
            <a:lvl1pPr marL="0" indent="0">
              <a:buNone/>
              <a:defRPr sz="1568">
                <a:latin typeface="Segoe UI Light" panose="020B0502040204020203" pitchFamily="34" charset="0"/>
                <a:cs typeface="Segoe UI Light" panose="020B0502040204020203" pitchFamily="34" charset="0"/>
              </a:defRPr>
            </a:lvl1pPr>
          </a:lstStyle>
          <a:p>
            <a:pPr lvl="0"/>
            <a:r>
              <a:rPr lang="en-US" dirty="0"/>
              <a:t>Your Title</a:t>
            </a:r>
          </a:p>
        </p:txBody>
      </p:sp>
      <p:sp>
        <p:nvSpPr>
          <p:cNvPr id="8" name="Content Placeholder 21"/>
          <p:cNvSpPr>
            <a:spLocks noGrp="1"/>
          </p:cNvSpPr>
          <p:nvPr>
            <p:ph sz="quarter" idx="13" hasCustomPrompt="1"/>
          </p:nvPr>
        </p:nvSpPr>
        <p:spPr>
          <a:xfrm>
            <a:off x="3182619" y="2906011"/>
            <a:ext cx="2479175" cy="357220"/>
          </a:xfrm>
        </p:spPr>
        <p:txBody>
          <a:bodyPr>
            <a:normAutofit/>
          </a:bodyPr>
          <a:lstStyle>
            <a:lvl1pPr marL="0" indent="0">
              <a:buNone/>
              <a:defRPr sz="1765">
                <a:latin typeface="Segoe UI Light" panose="020B0502040204020203" pitchFamily="34" charset="0"/>
                <a:cs typeface="Segoe UI Light" panose="020B0502040204020203" pitchFamily="34" charset="0"/>
              </a:defRPr>
            </a:lvl1pPr>
          </a:lstStyle>
          <a:p>
            <a:pPr lvl="0"/>
            <a:r>
              <a:rPr lang="en-US" dirty="0"/>
              <a:t>Your Email</a:t>
            </a:r>
          </a:p>
        </p:txBody>
      </p:sp>
      <p:sp>
        <p:nvSpPr>
          <p:cNvPr id="9" name="Content Placeholder 21"/>
          <p:cNvSpPr>
            <a:spLocks noGrp="1"/>
          </p:cNvSpPr>
          <p:nvPr>
            <p:ph sz="quarter" idx="14" hasCustomPrompt="1"/>
          </p:nvPr>
        </p:nvSpPr>
        <p:spPr>
          <a:xfrm>
            <a:off x="3182619" y="3262915"/>
            <a:ext cx="2479175" cy="357220"/>
          </a:xfrm>
        </p:spPr>
        <p:txBody>
          <a:bodyPr>
            <a:normAutofit/>
          </a:bodyPr>
          <a:lstStyle>
            <a:lvl1pPr marL="0" indent="0">
              <a:buNone/>
              <a:defRPr sz="1765">
                <a:latin typeface="Segoe UI Light" panose="020B0502040204020203" pitchFamily="34" charset="0"/>
                <a:cs typeface="Segoe UI Light" panose="020B0502040204020203" pitchFamily="34" charset="0"/>
              </a:defRPr>
            </a:lvl1pPr>
          </a:lstStyle>
          <a:p>
            <a:pPr lvl="0"/>
            <a:r>
              <a:rPr lang="en-US" dirty="0"/>
              <a:t>Your Location</a:t>
            </a:r>
          </a:p>
        </p:txBody>
      </p:sp>
      <p:sp>
        <p:nvSpPr>
          <p:cNvPr id="10" name="Picture Placeholder 28"/>
          <p:cNvSpPr>
            <a:spLocks noGrp="1"/>
          </p:cNvSpPr>
          <p:nvPr>
            <p:ph type="pic" sz="quarter" idx="16" hasCustomPrompt="1"/>
          </p:nvPr>
        </p:nvSpPr>
        <p:spPr>
          <a:xfrm>
            <a:off x="6532526" y="1710608"/>
            <a:ext cx="2614570" cy="1162241"/>
          </a:xfrm>
        </p:spPr>
        <p:txBody>
          <a:bodyPr/>
          <a:lstStyle>
            <a:lvl1pPr marL="0" indent="0" algn="ctr">
              <a:buNone/>
              <a:defRPr/>
            </a:lvl1pPr>
          </a:lstStyle>
          <a:p>
            <a:r>
              <a:rPr lang="en-US" dirty="0"/>
              <a:t>Presenter photo</a:t>
            </a:r>
          </a:p>
        </p:txBody>
      </p:sp>
      <p:sp>
        <p:nvSpPr>
          <p:cNvPr id="11" name="Content Placeholder 21"/>
          <p:cNvSpPr>
            <a:spLocks noGrp="1"/>
          </p:cNvSpPr>
          <p:nvPr>
            <p:ph sz="quarter" idx="17" hasCustomPrompt="1"/>
          </p:nvPr>
        </p:nvSpPr>
        <p:spPr>
          <a:xfrm>
            <a:off x="9445905" y="1710609"/>
            <a:ext cx="2479175" cy="357220"/>
          </a:xfrm>
        </p:spPr>
        <p:txBody>
          <a:bodyPr>
            <a:normAutofit/>
          </a:bodyPr>
          <a:lstStyle>
            <a:lvl1pPr marL="0" indent="0">
              <a:buNone/>
              <a:defRPr sz="1765">
                <a:solidFill>
                  <a:srgbClr val="0078D7"/>
                </a:solidFill>
                <a:latin typeface="Segoe UI Light" panose="020B0502040204020203" pitchFamily="34" charset="0"/>
                <a:cs typeface="Segoe UI Light" panose="020B0502040204020203" pitchFamily="34" charset="0"/>
              </a:defRPr>
            </a:lvl1pPr>
          </a:lstStyle>
          <a:p>
            <a:pPr lvl="0"/>
            <a:r>
              <a:rPr lang="en-US" dirty="0"/>
              <a:t>Your Name</a:t>
            </a:r>
          </a:p>
        </p:txBody>
      </p:sp>
      <p:sp>
        <p:nvSpPr>
          <p:cNvPr id="12" name="Content Placeholder 21"/>
          <p:cNvSpPr>
            <a:spLocks noGrp="1"/>
          </p:cNvSpPr>
          <p:nvPr>
            <p:ph sz="quarter" idx="18" hasCustomPrompt="1"/>
          </p:nvPr>
        </p:nvSpPr>
        <p:spPr>
          <a:xfrm>
            <a:off x="9445905" y="2067828"/>
            <a:ext cx="2479175" cy="357220"/>
          </a:xfrm>
        </p:spPr>
        <p:txBody>
          <a:bodyPr>
            <a:noAutofit/>
          </a:bodyPr>
          <a:lstStyle>
            <a:lvl1pPr marL="0" indent="0">
              <a:buNone/>
              <a:defRPr sz="1568">
                <a:latin typeface="Segoe UI Light" panose="020B0502040204020203" pitchFamily="34" charset="0"/>
                <a:cs typeface="Segoe UI Light" panose="020B0502040204020203" pitchFamily="34" charset="0"/>
              </a:defRPr>
            </a:lvl1pPr>
          </a:lstStyle>
          <a:p>
            <a:pPr lvl="0"/>
            <a:r>
              <a:rPr lang="en-US" dirty="0"/>
              <a:t>Your Title</a:t>
            </a:r>
          </a:p>
        </p:txBody>
      </p:sp>
      <p:sp>
        <p:nvSpPr>
          <p:cNvPr id="13" name="Content Placeholder 21"/>
          <p:cNvSpPr>
            <a:spLocks noGrp="1"/>
          </p:cNvSpPr>
          <p:nvPr>
            <p:ph sz="quarter" idx="19" hasCustomPrompt="1"/>
          </p:nvPr>
        </p:nvSpPr>
        <p:spPr>
          <a:xfrm>
            <a:off x="9445905" y="2906011"/>
            <a:ext cx="2479175" cy="357220"/>
          </a:xfrm>
        </p:spPr>
        <p:txBody>
          <a:bodyPr>
            <a:normAutofit/>
          </a:bodyPr>
          <a:lstStyle>
            <a:lvl1pPr marL="0" indent="0">
              <a:buNone/>
              <a:defRPr sz="1765">
                <a:latin typeface="Segoe UI Light" panose="020B0502040204020203" pitchFamily="34" charset="0"/>
                <a:cs typeface="Segoe UI Light" panose="020B0502040204020203" pitchFamily="34" charset="0"/>
              </a:defRPr>
            </a:lvl1pPr>
          </a:lstStyle>
          <a:p>
            <a:pPr lvl="0"/>
            <a:r>
              <a:rPr lang="en-US" dirty="0"/>
              <a:t>Your Email</a:t>
            </a:r>
          </a:p>
        </p:txBody>
      </p:sp>
      <p:sp>
        <p:nvSpPr>
          <p:cNvPr id="14" name="Content Placeholder 21"/>
          <p:cNvSpPr>
            <a:spLocks noGrp="1"/>
          </p:cNvSpPr>
          <p:nvPr>
            <p:ph sz="quarter" idx="20" hasCustomPrompt="1"/>
          </p:nvPr>
        </p:nvSpPr>
        <p:spPr>
          <a:xfrm>
            <a:off x="9445905" y="3262915"/>
            <a:ext cx="2479175" cy="357220"/>
          </a:xfrm>
        </p:spPr>
        <p:txBody>
          <a:bodyPr>
            <a:normAutofit/>
          </a:bodyPr>
          <a:lstStyle>
            <a:lvl1pPr marL="0" indent="0">
              <a:buNone/>
              <a:defRPr sz="1765">
                <a:latin typeface="Segoe UI Light" panose="020B0502040204020203" pitchFamily="34" charset="0"/>
                <a:cs typeface="Segoe UI Light" panose="020B0502040204020203" pitchFamily="34" charset="0"/>
              </a:defRPr>
            </a:lvl1pPr>
          </a:lstStyle>
          <a:p>
            <a:pPr lvl="0"/>
            <a:r>
              <a:rPr lang="en-US" dirty="0"/>
              <a:t>Your Location</a:t>
            </a:r>
          </a:p>
        </p:txBody>
      </p:sp>
    </p:spTree>
    <p:extLst>
      <p:ext uri="{BB962C8B-B14F-4D97-AF65-F5344CB8AC3E}">
        <p14:creationId xmlns:p14="http://schemas.microsoft.com/office/powerpoint/2010/main" val="12549207"/>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09216163"/>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69303" y="1187644"/>
            <a:ext cx="11655078" cy="22665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13537469"/>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Click to 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endParaRPr lang="en-US" dirty="0"/>
          </a:p>
        </p:txBody>
      </p:sp>
    </p:spTree>
    <p:extLst>
      <p:ext uri="{BB962C8B-B14F-4D97-AF65-F5344CB8AC3E}">
        <p14:creationId xmlns:p14="http://schemas.microsoft.com/office/powerpoint/2010/main" val="1307135993"/>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310348507"/>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Click to 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ext uri="{BB962C8B-B14F-4D97-AF65-F5344CB8AC3E}">
        <p14:creationId xmlns:p14="http://schemas.microsoft.com/office/powerpoint/2010/main" val="584678207"/>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326227109"/>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5000842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4112687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83097981"/>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1021904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Tree>
    <p:extLst>
      <p:ext uri="{BB962C8B-B14F-4D97-AF65-F5344CB8AC3E}">
        <p14:creationId xmlns:p14="http://schemas.microsoft.com/office/powerpoint/2010/main" val="692325"/>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51654619"/>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29610739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83390882"/>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a:t>
            </a:r>
            <a:br>
              <a:rPr lang="en-US"/>
            </a:br>
            <a:r>
              <a:rPr lang="en-US"/>
              <a:t>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798162841"/>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black">
          <a:xfrm>
            <a:off x="448212" y="470067"/>
            <a:ext cx="1454257" cy="304828"/>
          </a:xfrm>
          <a:prstGeom prst="rect">
            <a:avLst/>
          </a:prstGeom>
        </p:spPr>
      </p:pic>
    </p:spTree>
    <p:extLst>
      <p:ext uri="{BB962C8B-B14F-4D97-AF65-F5344CB8AC3E}">
        <p14:creationId xmlns:p14="http://schemas.microsoft.com/office/powerpoint/2010/main" val="9058478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hank you 1">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black">
          <a:xfrm>
            <a:off x="448212" y="470067"/>
            <a:ext cx="1454257" cy="304828"/>
          </a:xfrm>
          <a:prstGeom prst="rect">
            <a:avLst/>
          </a:prstGeom>
        </p:spPr>
      </p:pic>
      <p:sp>
        <p:nvSpPr>
          <p:cNvPr id="5" name="Text Placeholder 4"/>
          <p:cNvSpPr>
            <a:spLocks noGrp="1"/>
          </p:cNvSpPr>
          <p:nvPr>
            <p:ph type="body" sz="quarter" idx="12" hasCustomPrompt="1"/>
          </p:nvPr>
        </p:nvSpPr>
        <p:spPr>
          <a:xfrm>
            <a:off x="269240" y="4177642"/>
            <a:ext cx="5154442" cy="724246"/>
          </a:xfrm>
          <a:noFill/>
        </p:spPr>
        <p:txBody>
          <a:bodyPr wrap="square"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 Title &amp; Email</a:t>
            </a:r>
          </a:p>
        </p:txBody>
      </p:sp>
      <p:sp>
        <p:nvSpPr>
          <p:cNvPr id="3" name="TextBox 2"/>
          <p:cNvSpPr txBox="1"/>
          <p:nvPr userDrawn="1"/>
        </p:nvSpPr>
        <p:spPr>
          <a:xfrm>
            <a:off x="269240" y="2009459"/>
            <a:ext cx="8441333" cy="1267431"/>
          </a:xfrm>
          <a:prstGeom prst="rect">
            <a:avLst/>
          </a:prstGeom>
          <a:noFill/>
        </p:spPr>
        <p:txBody>
          <a:bodyPr wrap="square" lIns="179285" tIns="143428" rIns="179285" bIns="143428" rtlCol="0">
            <a:spAutoFit/>
          </a:bodyPr>
          <a:lstStyle/>
          <a:p>
            <a:pPr>
              <a:lnSpc>
                <a:spcPct val="90000"/>
              </a:lnSpc>
              <a:spcAft>
                <a:spcPts val="588"/>
              </a:spcAft>
            </a:pPr>
            <a:r>
              <a:rPr lang="en-US" sz="7058" dirty="0">
                <a:gradFill>
                  <a:gsLst>
                    <a:gs pos="2917">
                      <a:schemeClr val="tx1"/>
                    </a:gs>
                    <a:gs pos="30000">
                      <a:schemeClr val="tx1"/>
                    </a:gs>
                  </a:gsLst>
                  <a:lin ang="5400000" scaled="0"/>
                </a:gradFill>
                <a:latin typeface="+mj-lt"/>
              </a:rPr>
              <a:t>Thank you!</a:t>
            </a:r>
          </a:p>
        </p:txBody>
      </p:sp>
      <p:sp>
        <p:nvSpPr>
          <p:cNvPr id="7" name="TextBox 6"/>
          <p:cNvSpPr txBox="1"/>
          <p:nvPr userDrawn="1"/>
        </p:nvSpPr>
        <p:spPr>
          <a:xfrm>
            <a:off x="269240" y="3411092"/>
            <a:ext cx="8441333" cy="615609"/>
          </a:xfrm>
          <a:prstGeom prst="rect">
            <a:avLst/>
          </a:prstGeom>
          <a:noFill/>
        </p:spPr>
        <p:txBody>
          <a:bodyPr wrap="square" lIns="179285" tIns="143428" rIns="179285" bIns="143428" rtlCol="0">
            <a:spAutoFit/>
          </a:bodyPr>
          <a:lstStyle/>
          <a:p>
            <a:pPr>
              <a:lnSpc>
                <a:spcPct val="90000"/>
              </a:lnSpc>
              <a:spcAft>
                <a:spcPts val="588"/>
              </a:spcAft>
            </a:pPr>
            <a:r>
              <a:rPr lang="en-US" sz="2353" dirty="0">
                <a:gradFill>
                  <a:gsLst>
                    <a:gs pos="2917">
                      <a:schemeClr val="tx1"/>
                    </a:gs>
                    <a:gs pos="30000">
                      <a:schemeClr val="tx1"/>
                    </a:gs>
                  </a:gsLst>
                  <a:lin ang="5400000" scaled="0"/>
                </a:gradFill>
                <a:latin typeface="+mj-lt"/>
              </a:rPr>
              <a:t>For</a:t>
            </a:r>
            <a:r>
              <a:rPr lang="en-US" sz="2353" baseline="0" dirty="0">
                <a:gradFill>
                  <a:gsLst>
                    <a:gs pos="2917">
                      <a:schemeClr val="tx1"/>
                    </a:gs>
                    <a:gs pos="30000">
                      <a:schemeClr val="tx1"/>
                    </a:gs>
                  </a:gsLst>
                  <a:lin ang="5400000" scaled="0"/>
                </a:gradFill>
                <a:latin typeface="+mj-lt"/>
              </a:rPr>
              <a:t> more information please contact:</a:t>
            </a:r>
            <a:endParaRPr lang="en-US" sz="2353" dirty="0">
              <a:gradFill>
                <a:gsLst>
                  <a:gs pos="2917">
                    <a:schemeClr val="tx1"/>
                  </a:gs>
                  <a:gs pos="30000">
                    <a:schemeClr val="tx1"/>
                  </a:gs>
                </a:gsLst>
                <a:lin ang="5400000" scaled="0"/>
              </a:gradFill>
              <a:latin typeface="+mj-lt"/>
            </a:endParaRPr>
          </a:p>
        </p:txBody>
      </p:sp>
    </p:spTree>
    <p:extLst>
      <p:ext uri="{BB962C8B-B14F-4D97-AF65-F5344CB8AC3E}">
        <p14:creationId xmlns:p14="http://schemas.microsoft.com/office/powerpoint/2010/main" val="31765399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hank you 2">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black">
          <a:xfrm>
            <a:off x="448212" y="470067"/>
            <a:ext cx="1454257" cy="304828"/>
          </a:xfrm>
          <a:prstGeom prst="rect">
            <a:avLst/>
          </a:prstGeom>
        </p:spPr>
      </p:pic>
      <p:sp>
        <p:nvSpPr>
          <p:cNvPr id="5" name="Text Placeholder 4"/>
          <p:cNvSpPr>
            <a:spLocks noGrp="1"/>
          </p:cNvSpPr>
          <p:nvPr>
            <p:ph type="body" sz="quarter" idx="12" hasCustomPrompt="1"/>
          </p:nvPr>
        </p:nvSpPr>
        <p:spPr>
          <a:xfrm>
            <a:off x="269240" y="4177642"/>
            <a:ext cx="5154442" cy="724246"/>
          </a:xfrm>
          <a:noFill/>
        </p:spPr>
        <p:txBody>
          <a:bodyPr wrap="square"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 Title &amp; Email</a:t>
            </a:r>
          </a:p>
        </p:txBody>
      </p:sp>
      <p:sp>
        <p:nvSpPr>
          <p:cNvPr id="3" name="TextBox 2"/>
          <p:cNvSpPr txBox="1"/>
          <p:nvPr userDrawn="1"/>
        </p:nvSpPr>
        <p:spPr>
          <a:xfrm>
            <a:off x="269240" y="2009459"/>
            <a:ext cx="8441333" cy="1267431"/>
          </a:xfrm>
          <a:prstGeom prst="rect">
            <a:avLst/>
          </a:prstGeom>
          <a:noFill/>
        </p:spPr>
        <p:txBody>
          <a:bodyPr wrap="square" lIns="179285" tIns="143428" rIns="179285" bIns="143428" rtlCol="0">
            <a:spAutoFit/>
          </a:bodyPr>
          <a:lstStyle/>
          <a:p>
            <a:pPr>
              <a:lnSpc>
                <a:spcPct val="90000"/>
              </a:lnSpc>
              <a:spcAft>
                <a:spcPts val="588"/>
              </a:spcAft>
            </a:pPr>
            <a:r>
              <a:rPr lang="en-US" sz="7058" dirty="0">
                <a:gradFill>
                  <a:gsLst>
                    <a:gs pos="2917">
                      <a:schemeClr val="tx1"/>
                    </a:gs>
                    <a:gs pos="30000">
                      <a:schemeClr val="tx1"/>
                    </a:gs>
                  </a:gsLst>
                  <a:lin ang="5400000" scaled="0"/>
                </a:gradFill>
                <a:latin typeface="+mj-lt"/>
              </a:rPr>
              <a:t>Thank you!</a:t>
            </a:r>
          </a:p>
        </p:txBody>
      </p:sp>
      <p:sp>
        <p:nvSpPr>
          <p:cNvPr id="7" name="TextBox 6"/>
          <p:cNvSpPr txBox="1"/>
          <p:nvPr userDrawn="1"/>
        </p:nvSpPr>
        <p:spPr>
          <a:xfrm>
            <a:off x="269240" y="3411092"/>
            <a:ext cx="8441333" cy="615609"/>
          </a:xfrm>
          <a:prstGeom prst="rect">
            <a:avLst/>
          </a:prstGeom>
          <a:noFill/>
        </p:spPr>
        <p:txBody>
          <a:bodyPr wrap="square" lIns="179285" tIns="143428" rIns="179285" bIns="143428" rtlCol="0">
            <a:spAutoFit/>
          </a:bodyPr>
          <a:lstStyle/>
          <a:p>
            <a:pPr>
              <a:lnSpc>
                <a:spcPct val="90000"/>
              </a:lnSpc>
              <a:spcAft>
                <a:spcPts val="588"/>
              </a:spcAft>
            </a:pPr>
            <a:r>
              <a:rPr lang="en-US" sz="2353" dirty="0">
                <a:gradFill>
                  <a:gsLst>
                    <a:gs pos="2917">
                      <a:schemeClr val="tx1"/>
                    </a:gs>
                    <a:gs pos="30000">
                      <a:schemeClr val="tx1"/>
                    </a:gs>
                  </a:gsLst>
                  <a:lin ang="5400000" scaled="0"/>
                </a:gradFill>
                <a:latin typeface="+mj-lt"/>
              </a:rPr>
              <a:t>For</a:t>
            </a:r>
            <a:r>
              <a:rPr lang="en-US" sz="2353" baseline="0" dirty="0">
                <a:gradFill>
                  <a:gsLst>
                    <a:gs pos="2917">
                      <a:schemeClr val="tx1"/>
                    </a:gs>
                    <a:gs pos="30000">
                      <a:schemeClr val="tx1"/>
                    </a:gs>
                  </a:gsLst>
                  <a:lin ang="5400000" scaled="0"/>
                </a:gradFill>
                <a:latin typeface="+mj-lt"/>
              </a:rPr>
              <a:t> more information please contact:</a:t>
            </a:r>
            <a:endParaRPr lang="en-US" sz="2353" dirty="0">
              <a:gradFill>
                <a:gsLst>
                  <a:gs pos="2917">
                    <a:schemeClr val="tx1"/>
                  </a:gs>
                  <a:gs pos="30000">
                    <a:schemeClr val="tx1"/>
                  </a:gs>
                </a:gsLst>
                <a:lin ang="5400000" scaled="0"/>
              </a:gradFill>
              <a:latin typeface="+mj-lt"/>
            </a:endParaRPr>
          </a:p>
        </p:txBody>
      </p:sp>
      <p:sp>
        <p:nvSpPr>
          <p:cNvPr id="9" name="Text Placeholder 4"/>
          <p:cNvSpPr>
            <a:spLocks noGrp="1"/>
          </p:cNvSpPr>
          <p:nvPr>
            <p:ph type="body" sz="quarter" idx="13" hasCustomPrompt="1"/>
          </p:nvPr>
        </p:nvSpPr>
        <p:spPr>
          <a:xfrm>
            <a:off x="6096001" y="4177642"/>
            <a:ext cx="5154442" cy="724246"/>
          </a:xfrm>
          <a:noFill/>
        </p:spPr>
        <p:txBody>
          <a:bodyPr wrap="square"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 Title &amp; Email</a:t>
            </a:r>
          </a:p>
        </p:txBody>
      </p:sp>
    </p:spTree>
    <p:extLst>
      <p:ext uri="{BB962C8B-B14F-4D97-AF65-F5344CB8AC3E}">
        <p14:creationId xmlns:p14="http://schemas.microsoft.com/office/powerpoint/2010/main" val="22324548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9730964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rgbClr val="0078D7"/>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0271" cy="6858000"/>
          </a:xfrm>
          <a:prstGeom prst="rect">
            <a:avLst/>
          </a:prstGeom>
        </p:spPr>
      </p:pic>
      <p:sp>
        <p:nvSpPr>
          <p:cNvPr id="9" name="Title 1"/>
          <p:cNvSpPr>
            <a:spLocks noGrp="1"/>
          </p:cNvSpPr>
          <p:nvPr>
            <p:ph type="title" hasCustomPrompt="1"/>
          </p:nvPr>
        </p:nvSpPr>
        <p:spPr>
          <a:xfrm>
            <a:off x="269302" y="1187622"/>
            <a:ext cx="7171399" cy="1793104"/>
          </a:xfrm>
          <a:noFill/>
        </p:spPr>
        <p:txBody>
          <a:bodyPr lIns="146304" tIns="91440" rIns="146304" bIns="91440" anchor="b" anchorCtr="0"/>
          <a:lstStyle>
            <a:lvl1pPr>
              <a:defRPr sz="5294" spc="-98" baseline="0">
                <a:solidFill>
                  <a:schemeClr val="tx1"/>
                </a:solidFill>
              </a:defRPr>
            </a:lvl1pPr>
          </a:lstStyle>
          <a:p>
            <a:r>
              <a:rPr lang="en-US" dirty="0"/>
              <a:t>Event name</a:t>
            </a:r>
          </a:p>
        </p:txBody>
      </p:sp>
      <p:sp>
        <p:nvSpPr>
          <p:cNvPr id="5" name="Text Placeholder 4"/>
          <p:cNvSpPr>
            <a:spLocks noGrp="1"/>
          </p:cNvSpPr>
          <p:nvPr>
            <p:ph type="body" sz="quarter" idx="12" hasCustomPrompt="1"/>
          </p:nvPr>
        </p:nvSpPr>
        <p:spPr>
          <a:xfrm>
            <a:off x="269301" y="2980725"/>
            <a:ext cx="5378549" cy="715931"/>
          </a:xfrm>
          <a:noFill/>
        </p:spPr>
        <p:txBody>
          <a:bodyPr lIns="164592" tIns="109728" rIns="164592" bIns="109728">
            <a:noAutofit/>
          </a:bodyPr>
          <a:lstStyle>
            <a:lvl1pPr marL="0" indent="0">
              <a:spcBef>
                <a:spcPts val="0"/>
              </a:spcBef>
              <a:buNone/>
              <a:defRPr sz="3137" spc="0" baseline="0">
                <a:solidFill>
                  <a:schemeClr val="tx1"/>
                </a:solidFill>
                <a:latin typeface="+mn-lt"/>
              </a:defRPr>
            </a:lvl1pPr>
          </a:lstStyle>
          <a:p>
            <a:pPr lvl="0"/>
            <a:r>
              <a:rPr lang="en-US" dirty="0"/>
              <a:t>Date</a:t>
            </a:r>
          </a:p>
        </p:txBody>
      </p:sp>
      <p:sp>
        <p:nvSpPr>
          <p:cNvPr id="3" name="Text Placeholder 2"/>
          <p:cNvSpPr>
            <a:spLocks noGrp="1"/>
          </p:cNvSpPr>
          <p:nvPr>
            <p:ph type="body" sz="quarter" idx="13" hasCustomPrompt="1"/>
          </p:nvPr>
        </p:nvSpPr>
        <p:spPr>
          <a:xfrm>
            <a:off x="269240" y="3696656"/>
            <a:ext cx="5378549" cy="452654"/>
          </a:xfrm>
        </p:spPr>
        <p:txBody>
          <a:bodyPr/>
          <a:lstStyle>
            <a:lvl1pPr marL="0" indent="0">
              <a:buNone/>
              <a:defRPr lang="en-US" sz="1961" kern="1200" spc="0" baseline="0" dirty="0" smtClean="0">
                <a:solidFill>
                  <a:schemeClr val="tx1"/>
                </a:solidFill>
                <a:latin typeface="Segoe UI" panose="020B0502040204020203" pitchFamily="34" charset="0"/>
                <a:ea typeface="+mn-ea"/>
                <a:cs typeface="Segoe UI" panose="020B0502040204020203" pitchFamily="34" charset="0"/>
              </a:defRPr>
            </a:lvl1pPr>
          </a:lstStyle>
          <a:p>
            <a:r>
              <a:rPr lang="en-US" dirty="0"/>
              <a:t>Optional (City, State or venue)</a:t>
            </a:r>
          </a:p>
        </p:txBody>
      </p:sp>
      <p:pic>
        <p:nvPicPr>
          <p:cNvPr id="309" name="MS logo white emf"/>
          <p:cNvPicPr>
            <a:picLocks noChangeAspect="1"/>
          </p:cNvPicPr>
          <p:nvPr userDrawn="1"/>
        </p:nvPicPr>
        <p:blipFill>
          <a:blip r:embed="rId3"/>
          <a:stretch>
            <a:fillRect/>
          </a:stretch>
        </p:blipFill>
        <p:spPr>
          <a:xfrm>
            <a:off x="455833" y="470067"/>
            <a:ext cx="1423303" cy="304828"/>
          </a:xfrm>
          <a:prstGeom prst="rect">
            <a:avLst/>
          </a:prstGeom>
        </p:spPr>
      </p:pic>
      <p:sp>
        <p:nvSpPr>
          <p:cNvPr id="12" name="TextBox 11"/>
          <p:cNvSpPr txBox="1"/>
          <p:nvPr userDrawn="1"/>
        </p:nvSpPr>
        <p:spPr>
          <a:xfrm>
            <a:off x="1539173" y="5670379"/>
            <a:ext cx="3510997" cy="615609"/>
          </a:xfrm>
          <a:prstGeom prst="rect">
            <a:avLst/>
          </a:prstGeom>
          <a:noFill/>
        </p:spPr>
        <p:txBody>
          <a:bodyPr wrap="square" lIns="179285" tIns="143428" rIns="179285" bIns="143428" rtlCol="0">
            <a:spAutoFit/>
          </a:bodyPr>
          <a:lstStyle/>
          <a:p>
            <a:pPr>
              <a:lnSpc>
                <a:spcPct val="90000"/>
              </a:lnSpc>
              <a:spcAft>
                <a:spcPts val="588"/>
              </a:spcAft>
            </a:pPr>
            <a:r>
              <a:rPr lang="en-US" sz="2353" dirty="0">
                <a:gradFill>
                  <a:gsLst>
                    <a:gs pos="2917">
                      <a:schemeClr val="tx1"/>
                    </a:gs>
                    <a:gs pos="30000">
                      <a:schemeClr val="tx1"/>
                    </a:gs>
                  </a:gsLst>
                  <a:lin ang="5400000" scaled="0"/>
                </a:gradFill>
              </a:rPr>
              <a:t>Envision</a:t>
            </a:r>
          </a:p>
        </p:txBody>
      </p:sp>
      <p:pic>
        <p:nvPicPr>
          <p:cNvPr id="13" name="Picture 1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43940" y="5403292"/>
            <a:ext cx="1120531" cy="1120690"/>
          </a:xfrm>
          <a:prstGeom prst="rect">
            <a:avLst/>
          </a:prstGeom>
        </p:spPr>
      </p:pic>
    </p:spTree>
    <p:extLst>
      <p:ext uri="{BB962C8B-B14F-4D97-AF65-F5344CB8AC3E}">
        <p14:creationId xmlns:p14="http://schemas.microsoft.com/office/powerpoint/2010/main" val="14130144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078D7"/>
        </a:solidFill>
        <a:effectLst/>
      </p:bgPr>
    </p:bg>
    <p:spTree>
      <p:nvGrpSpPr>
        <p:cNvPr id="1" name=""/>
        <p:cNvGrpSpPr/>
        <p:nvPr/>
      </p:nvGrpSpPr>
      <p:grpSpPr>
        <a:xfrm>
          <a:off x="0" y="0"/>
          <a:ext cx="0" cy="0"/>
          <a:chOff x="0" y="0"/>
          <a:chExt cx="0" cy="0"/>
        </a:xfrm>
      </p:grpSpPr>
      <p:pic>
        <p:nvPicPr>
          <p:cNvPr id="87" name="Picture 8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0271" cy="6858000"/>
          </a:xfrm>
          <a:prstGeom prst="rect">
            <a:avLst/>
          </a:prstGeom>
        </p:spPr>
      </p:pic>
      <p:sp>
        <p:nvSpPr>
          <p:cNvPr id="9" name="Title 1"/>
          <p:cNvSpPr>
            <a:spLocks noGrp="1"/>
          </p:cNvSpPr>
          <p:nvPr>
            <p:ph type="title" hasCustomPrompt="1"/>
          </p:nvPr>
        </p:nvSpPr>
        <p:spPr>
          <a:xfrm>
            <a:off x="269302" y="2084187"/>
            <a:ext cx="7171399"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6274974" cy="130799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3" name="Picture 2"/>
          <p:cNvPicPr>
            <a:picLocks noChangeAspect="1"/>
          </p:cNvPicPr>
          <p:nvPr userDrawn="1"/>
        </p:nvPicPr>
        <p:blipFill>
          <a:blip r:embed="rId3"/>
          <a:stretch>
            <a:fillRect/>
          </a:stretch>
        </p:blipFill>
        <p:spPr bwMode="black">
          <a:xfrm>
            <a:off x="448212" y="470067"/>
            <a:ext cx="1454257" cy="304828"/>
          </a:xfrm>
          <a:prstGeom prst="rect">
            <a:avLst/>
          </a:prstGeom>
        </p:spPr>
      </p:pic>
      <p:sp>
        <p:nvSpPr>
          <p:cNvPr id="88" name="TextBox 87"/>
          <p:cNvSpPr txBox="1"/>
          <p:nvPr userDrawn="1"/>
        </p:nvSpPr>
        <p:spPr>
          <a:xfrm>
            <a:off x="1539173" y="5670379"/>
            <a:ext cx="3510997" cy="615609"/>
          </a:xfrm>
          <a:prstGeom prst="rect">
            <a:avLst/>
          </a:prstGeom>
          <a:noFill/>
        </p:spPr>
        <p:txBody>
          <a:bodyPr wrap="square" lIns="179285" tIns="143428" rIns="179285" bIns="143428" rtlCol="0">
            <a:spAutoFit/>
          </a:bodyPr>
          <a:lstStyle/>
          <a:p>
            <a:pPr>
              <a:lnSpc>
                <a:spcPct val="90000"/>
              </a:lnSpc>
              <a:spcAft>
                <a:spcPts val="588"/>
              </a:spcAft>
            </a:pPr>
            <a:r>
              <a:rPr lang="en-US" sz="2353" dirty="0">
                <a:gradFill>
                  <a:gsLst>
                    <a:gs pos="2917">
                      <a:schemeClr val="tx1"/>
                    </a:gs>
                    <a:gs pos="30000">
                      <a:schemeClr val="tx1"/>
                    </a:gs>
                  </a:gsLst>
                  <a:lin ang="5400000" scaled="0"/>
                </a:gradFill>
              </a:rPr>
              <a:t>Envision</a:t>
            </a:r>
          </a:p>
        </p:txBody>
      </p:sp>
      <p:pic>
        <p:nvPicPr>
          <p:cNvPr id="89" name="Picture 88"/>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43940" y="5403292"/>
            <a:ext cx="1120531" cy="1120690"/>
          </a:xfrm>
          <a:prstGeom prst="rect">
            <a:avLst/>
          </a:prstGeom>
        </p:spPr>
      </p:pic>
    </p:spTree>
    <p:extLst>
      <p:ext uri="{BB962C8B-B14F-4D97-AF65-F5344CB8AC3E}">
        <p14:creationId xmlns:p14="http://schemas.microsoft.com/office/powerpoint/2010/main" val="41616340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rgbClr val="0078D7"/>
        </a:solidFill>
        <a:effectLst/>
      </p:bgPr>
    </p:bg>
    <p:spTree>
      <p:nvGrpSpPr>
        <p:cNvPr id="1" name=""/>
        <p:cNvGrpSpPr/>
        <p:nvPr/>
      </p:nvGrpSpPr>
      <p:grpSpPr>
        <a:xfrm>
          <a:off x="0" y="0"/>
          <a:ext cx="0" cy="0"/>
          <a:chOff x="0" y="0"/>
          <a:chExt cx="0" cy="0"/>
        </a:xfrm>
      </p:grpSpPr>
      <p:pic>
        <p:nvPicPr>
          <p:cNvPr id="87" name="Picture 8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0271" cy="6858000"/>
          </a:xfrm>
          <a:prstGeom prst="rect">
            <a:avLst/>
          </a:prstGeom>
        </p:spPr>
      </p:pic>
      <p:sp>
        <p:nvSpPr>
          <p:cNvPr id="9" name="Title 1"/>
          <p:cNvSpPr>
            <a:spLocks noGrp="1"/>
          </p:cNvSpPr>
          <p:nvPr>
            <p:ph type="title" hasCustomPrompt="1"/>
          </p:nvPr>
        </p:nvSpPr>
        <p:spPr>
          <a:xfrm>
            <a:off x="269302" y="2084187"/>
            <a:ext cx="6274973"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6274974" cy="130799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3" name="Picture 2"/>
          <p:cNvPicPr>
            <a:picLocks noChangeAspect="1"/>
          </p:cNvPicPr>
          <p:nvPr userDrawn="1"/>
        </p:nvPicPr>
        <p:blipFill>
          <a:blip r:embed="rId3"/>
          <a:stretch>
            <a:fillRect/>
          </a:stretch>
        </p:blipFill>
        <p:spPr bwMode="black">
          <a:xfrm>
            <a:off x="448212" y="470067"/>
            <a:ext cx="1454257" cy="304828"/>
          </a:xfrm>
          <a:prstGeom prst="rect">
            <a:avLst/>
          </a:prstGeom>
        </p:spPr>
      </p:pic>
      <p:sp>
        <p:nvSpPr>
          <p:cNvPr id="10" name="TextBox 9"/>
          <p:cNvSpPr txBox="1"/>
          <p:nvPr userDrawn="1"/>
        </p:nvSpPr>
        <p:spPr>
          <a:xfrm>
            <a:off x="269300" y="1467930"/>
            <a:ext cx="3510997" cy="615609"/>
          </a:xfrm>
          <a:prstGeom prst="rect">
            <a:avLst/>
          </a:prstGeom>
          <a:noFill/>
        </p:spPr>
        <p:txBody>
          <a:bodyPr wrap="square" lIns="179285" tIns="143428" rIns="179285" bIns="143428" rtlCol="0" anchor="b">
            <a:spAutoFit/>
          </a:bodyPr>
          <a:lstStyle/>
          <a:p>
            <a:pPr>
              <a:lnSpc>
                <a:spcPct val="90000"/>
              </a:lnSpc>
              <a:spcAft>
                <a:spcPts val="588"/>
              </a:spcAft>
            </a:pPr>
            <a:r>
              <a:rPr lang="en-US" sz="2353" dirty="0">
                <a:gradFill>
                  <a:gsLst>
                    <a:gs pos="2917">
                      <a:schemeClr val="tx1"/>
                    </a:gs>
                    <a:gs pos="30000">
                      <a:schemeClr val="tx1"/>
                    </a:gs>
                  </a:gsLst>
                  <a:lin ang="5400000" scaled="0"/>
                </a:gradFill>
              </a:rPr>
              <a:t>Envision</a:t>
            </a:r>
          </a:p>
        </p:txBody>
      </p:sp>
      <p:pic>
        <p:nvPicPr>
          <p:cNvPr id="4" name="Picture 3"/>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590041" y="1747965"/>
            <a:ext cx="3361593" cy="3362070"/>
          </a:xfrm>
          <a:prstGeom prst="rect">
            <a:avLst/>
          </a:prstGeom>
        </p:spPr>
      </p:pic>
    </p:spTree>
    <p:extLst>
      <p:ext uri="{BB962C8B-B14F-4D97-AF65-F5344CB8AC3E}">
        <p14:creationId xmlns:p14="http://schemas.microsoft.com/office/powerpoint/2010/main" val="2057586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5"/>
            <a:ext cx="4840694" cy="1799462"/>
          </a:xfrm>
          <a:noFill/>
        </p:spPr>
        <p:txBody>
          <a:bodyPr lIns="146304" tIns="91440" rIns="146304" bIns="91440" anchor="t" anchorCtr="0"/>
          <a:lstStyle>
            <a:lvl1pPr>
              <a:defRPr sz="4705" spc="-98" baseline="0">
                <a:gradFill>
                  <a:gsLst>
                    <a:gs pos="74359">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2" y="3877277"/>
            <a:ext cx="4840694"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367"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pic>
        <p:nvPicPr>
          <p:cNvPr id="90" name="MS logo gray - EMF"/>
          <p:cNvPicPr>
            <a:picLocks noChangeAspect="1"/>
          </p:cNvPicPr>
          <p:nvPr userDrawn="1"/>
        </p:nvPicPr>
        <p:blipFill>
          <a:blip r:embed="rId2"/>
          <a:stretch>
            <a:fillRect/>
          </a:stretch>
        </p:blipFill>
        <p:spPr bwMode="black">
          <a:xfrm>
            <a:off x="454013" y="470067"/>
            <a:ext cx="1423303" cy="304828"/>
          </a:xfrm>
          <a:prstGeom prst="rect">
            <a:avLst/>
          </a:prstGeom>
        </p:spPr>
      </p:pic>
      <p:pic>
        <p:nvPicPr>
          <p:cNvPr id="88" name="Picture 87"/>
          <p:cNvPicPr>
            <a:picLocks noChangeAspect="1"/>
          </p:cNvPicPr>
          <p:nvPr userDrawn="1"/>
        </p:nvPicPr>
        <p:blipFill rotWithShape="1">
          <a:blip r:embed="rId3">
            <a:extLst>
              <a:ext uri="{28A0092B-C50C-407E-A947-70E740481C1C}">
                <a14:useLocalDpi xmlns:a14="http://schemas.microsoft.com/office/drawing/2010/main" val="0"/>
              </a:ext>
            </a:extLst>
          </a:blip>
          <a:srcRect l="43751"/>
          <a:stretch/>
        </p:blipFill>
        <p:spPr>
          <a:xfrm>
            <a:off x="5333353" y="0"/>
            <a:ext cx="6856918" cy="6858000"/>
          </a:xfrm>
          <a:prstGeom prst="rect">
            <a:avLst/>
          </a:prstGeom>
        </p:spPr>
      </p:pic>
      <p:sp>
        <p:nvSpPr>
          <p:cNvPr id="89" name="TextBox 88"/>
          <p:cNvSpPr txBox="1"/>
          <p:nvPr userDrawn="1"/>
        </p:nvSpPr>
        <p:spPr>
          <a:xfrm>
            <a:off x="1539173" y="5670379"/>
            <a:ext cx="3510997" cy="615609"/>
          </a:xfrm>
          <a:prstGeom prst="rect">
            <a:avLst/>
          </a:prstGeom>
          <a:noFill/>
        </p:spPr>
        <p:txBody>
          <a:bodyPr wrap="square" lIns="179285" tIns="143428" rIns="179285" bIns="143428" rtlCol="0">
            <a:spAutoFit/>
          </a:bodyPr>
          <a:lstStyle/>
          <a:p>
            <a:pPr>
              <a:lnSpc>
                <a:spcPct val="90000"/>
              </a:lnSpc>
              <a:spcAft>
                <a:spcPts val="588"/>
              </a:spcAft>
            </a:pPr>
            <a:r>
              <a:rPr lang="en-US" sz="2353" dirty="0">
                <a:gradFill>
                  <a:gsLst>
                    <a:gs pos="2917">
                      <a:schemeClr val="tx1"/>
                    </a:gs>
                    <a:gs pos="30000">
                      <a:schemeClr val="tx1"/>
                    </a:gs>
                  </a:gsLst>
                  <a:lin ang="5400000" scaled="0"/>
                </a:gradFill>
              </a:rPr>
              <a:t>Envision</a:t>
            </a:r>
          </a:p>
        </p:txBody>
      </p:sp>
      <p:pic>
        <p:nvPicPr>
          <p:cNvPr id="91" name="Picture 9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43940" y="5403292"/>
            <a:ext cx="1120531" cy="1120690"/>
          </a:xfrm>
          <a:prstGeom prst="rect">
            <a:avLst/>
          </a:prstGeom>
        </p:spPr>
      </p:pic>
    </p:spTree>
    <p:extLst>
      <p:ext uri="{BB962C8B-B14F-4D97-AF65-F5344CB8AC3E}">
        <p14:creationId xmlns:p14="http://schemas.microsoft.com/office/powerpoint/2010/main" val="9770421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Presenter 1">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Meet your presenter</a:t>
            </a:r>
          </a:p>
        </p:txBody>
      </p:sp>
      <p:sp>
        <p:nvSpPr>
          <p:cNvPr id="5" name="Picture Placeholder 28"/>
          <p:cNvSpPr>
            <a:spLocks noGrp="1"/>
          </p:cNvSpPr>
          <p:nvPr>
            <p:ph type="pic" sz="quarter" idx="15" hasCustomPrompt="1"/>
          </p:nvPr>
        </p:nvSpPr>
        <p:spPr>
          <a:xfrm>
            <a:off x="269240" y="1710608"/>
            <a:ext cx="2614570" cy="1162241"/>
          </a:xfrm>
        </p:spPr>
        <p:txBody>
          <a:bodyPr/>
          <a:lstStyle>
            <a:lvl1pPr marL="0" indent="0" algn="ctr">
              <a:buNone/>
              <a:defRPr/>
            </a:lvl1pPr>
          </a:lstStyle>
          <a:p>
            <a:r>
              <a:rPr lang="en-US" dirty="0"/>
              <a:t>Presenter photo</a:t>
            </a:r>
          </a:p>
        </p:txBody>
      </p:sp>
      <p:sp>
        <p:nvSpPr>
          <p:cNvPr id="6" name="Content Placeholder 21"/>
          <p:cNvSpPr>
            <a:spLocks noGrp="1"/>
          </p:cNvSpPr>
          <p:nvPr>
            <p:ph sz="quarter" idx="11" hasCustomPrompt="1"/>
          </p:nvPr>
        </p:nvSpPr>
        <p:spPr>
          <a:xfrm>
            <a:off x="3182619" y="1710609"/>
            <a:ext cx="2479175" cy="357220"/>
          </a:xfrm>
        </p:spPr>
        <p:txBody>
          <a:bodyPr>
            <a:normAutofit/>
          </a:bodyPr>
          <a:lstStyle>
            <a:lvl1pPr marL="0" indent="0">
              <a:buNone/>
              <a:defRPr sz="1765">
                <a:solidFill>
                  <a:srgbClr val="0078D7"/>
                </a:solidFill>
                <a:latin typeface="Segoe UI Light" panose="020B0502040204020203" pitchFamily="34" charset="0"/>
                <a:cs typeface="Segoe UI Light" panose="020B0502040204020203" pitchFamily="34" charset="0"/>
              </a:defRPr>
            </a:lvl1pPr>
          </a:lstStyle>
          <a:p>
            <a:pPr lvl="0"/>
            <a:r>
              <a:rPr lang="en-US" dirty="0"/>
              <a:t>Your Name</a:t>
            </a:r>
          </a:p>
        </p:txBody>
      </p:sp>
      <p:sp>
        <p:nvSpPr>
          <p:cNvPr id="7" name="Content Placeholder 21"/>
          <p:cNvSpPr>
            <a:spLocks noGrp="1"/>
          </p:cNvSpPr>
          <p:nvPr>
            <p:ph sz="quarter" idx="12" hasCustomPrompt="1"/>
          </p:nvPr>
        </p:nvSpPr>
        <p:spPr>
          <a:xfrm>
            <a:off x="3182619" y="2067828"/>
            <a:ext cx="2479175" cy="357220"/>
          </a:xfrm>
        </p:spPr>
        <p:txBody>
          <a:bodyPr>
            <a:noAutofit/>
          </a:bodyPr>
          <a:lstStyle>
            <a:lvl1pPr marL="0" indent="0">
              <a:buNone/>
              <a:defRPr sz="1568">
                <a:latin typeface="Segoe UI Light" panose="020B0502040204020203" pitchFamily="34" charset="0"/>
                <a:cs typeface="Segoe UI Light" panose="020B0502040204020203" pitchFamily="34" charset="0"/>
              </a:defRPr>
            </a:lvl1pPr>
          </a:lstStyle>
          <a:p>
            <a:pPr lvl="0"/>
            <a:r>
              <a:rPr lang="en-US" dirty="0"/>
              <a:t>Your Title</a:t>
            </a:r>
          </a:p>
        </p:txBody>
      </p:sp>
      <p:sp>
        <p:nvSpPr>
          <p:cNvPr id="8" name="Content Placeholder 21"/>
          <p:cNvSpPr>
            <a:spLocks noGrp="1"/>
          </p:cNvSpPr>
          <p:nvPr>
            <p:ph sz="quarter" idx="13" hasCustomPrompt="1"/>
          </p:nvPr>
        </p:nvSpPr>
        <p:spPr>
          <a:xfrm>
            <a:off x="3182619" y="2906011"/>
            <a:ext cx="2479175" cy="357220"/>
          </a:xfrm>
        </p:spPr>
        <p:txBody>
          <a:bodyPr>
            <a:normAutofit/>
          </a:bodyPr>
          <a:lstStyle>
            <a:lvl1pPr marL="0" indent="0">
              <a:buNone/>
              <a:defRPr sz="1765">
                <a:latin typeface="Segoe UI Light" panose="020B0502040204020203" pitchFamily="34" charset="0"/>
                <a:cs typeface="Segoe UI Light" panose="020B0502040204020203" pitchFamily="34" charset="0"/>
              </a:defRPr>
            </a:lvl1pPr>
          </a:lstStyle>
          <a:p>
            <a:pPr lvl="0"/>
            <a:r>
              <a:rPr lang="en-US" dirty="0"/>
              <a:t>Your Email</a:t>
            </a:r>
          </a:p>
        </p:txBody>
      </p:sp>
      <p:sp>
        <p:nvSpPr>
          <p:cNvPr id="9" name="Content Placeholder 21"/>
          <p:cNvSpPr>
            <a:spLocks noGrp="1"/>
          </p:cNvSpPr>
          <p:nvPr>
            <p:ph sz="quarter" idx="14" hasCustomPrompt="1"/>
          </p:nvPr>
        </p:nvSpPr>
        <p:spPr>
          <a:xfrm>
            <a:off x="3182619" y="3262915"/>
            <a:ext cx="2479175" cy="357220"/>
          </a:xfrm>
        </p:spPr>
        <p:txBody>
          <a:bodyPr>
            <a:normAutofit/>
          </a:bodyPr>
          <a:lstStyle>
            <a:lvl1pPr marL="0" indent="0">
              <a:buNone/>
              <a:defRPr sz="1765">
                <a:latin typeface="Segoe UI Light" panose="020B0502040204020203" pitchFamily="34" charset="0"/>
                <a:cs typeface="Segoe UI Light" panose="020B0502040204020203" pitchFamily="34" charset="0"/>
              </a:defRPr>
            </a:lvl1pPr>
          </a:lstStyle>
          <a:p>
            <a:pPr lvl="0"/>
            <a:r>
              <a:rPr lang="en-US" dirty="0"/>
              <a:t>Your Location</a:t>
            </a:r>
          </a:p>
        </p:txBody>
      </p:sp>
    </p:spTree>
    <p:extLst>
      <p:ext uri="{BB962C8B-B14F-4D97-AF65-F5344CB8AC3E}">
        <p14:creationId xmlns:p14="http://schemas.microsoft.com/office/powerpoint/2010/main" val="2773853794"/>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Presenter 2">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Meet your presenter</a:t>
            </a:r>
          </a:p>
        </p:txBody>
      </p:sp>
      <p:sp>
        <p:nvSpPr>
          <p:cNvPr id="5" name="Picture Placeholder 28"/>
          <p:cNvSpPr>
            <a:spLocks noGrp="1"/>
          </p:cNvSpPr>
          <p:nvPr>
            <p:ph type="pic" sz="quarter" idx="15" hasCustomPrompt="1"/>
          </p:nvPr>
        </p:nvSpPr>
        <p:spPr>
          <a:xfrm>
            <a:off x="269240" y="1710608"/>
            <a:ext cx="2614570" cy="1162241"/>
          </a:xfrm>
        </p:spPr>
        <p:txBody>
          <a:bodyPr/>
          <a:lstStyle>
            <a:lvl1pPr marL="0" indent="0" algn="ctr">
              <a:buNone/>
              <a:defRPr/>
            </a:lvl1pPr>
          </a:lstStyle>
          <a:p>
            <a:r>
              <a:rPr lang="en-US" dirty="0"/>
              <a:t>Presenter photo</a:t>
            </a:r>
          </a:p>
        </p:txBody>
      </p:sp>
      <p:sp>
        <p:nvSpPr>
          <p:cNvPr id="6" name="Content Placeholder 21"/>
          <p:cNvSpPr>
            <a:spLocks noGrp="1"/>
          </p:cNvSpPr>
          <p:nvPr>
            <p:ph sz="quarter" idx="11" hasCustomPrompt="1"/>
          </p:nvPr>
        </p:nvSpPr>
        <p:spPr>
          <a:xfrm>
            <a:off x="3182619" y="1710609"/>
            <a:ext cx="2479175" cy="357220"/>
          </a:xfrm>
        </p:spPr>
        <p:txBody>
          <a:bodyPr>
            <a:normAutofit/>
          </a:bodyPr>
          <a:lstStyle>
            <a:lvl1pPr marL="0" indent="0">
              <a:buNone/>
              <a:defRPr sz="1765">
                <a:solidFill>
                  <a:srgbClr val="0078D7"/>
                </a:solidFill>
                <a:latin typeface="Segoe UI Light" panose="020B0502040204020203" pitchFamily="34" charset="0"/>
                <a:cs typeface="Segoe UI Light" panose="020B0502040204020203" pitchFamily="34" charset="0"/>
              </a:defRPr>
            </a:lvl1pPr>
          </a:lstStyle>
          <a:p>
            <a:pPr lvl="0"/>
            <a:r>
              <a:rPr lang="en-US" dirty="0"/>
              <a:t>Your Name</a:t>
            </a:r>
          </a:p>
        </p:txBody>
      </p:sp>
      <p:sp>
        <p:nvSpPr>
          <p:cNvPr id="7" name="Content Placeholder 21"/>
          <p:cNvSpPr>
            <a:spLocks noGrp="1"/>
          </p:cNvSpPr>
          <p:nvPr>
            <p:ph sz="quarter" idx="12" hasCustomPrompt="1"/>
          </p:nvPr>
        </p:nvSpPr>
        <p:spPr>
          <a:xfrm>
            <a:off x="3182619" y="2067828"/>
            <a:ext cx="2479175" cy="357220"/>
          </a:xfrm>
        </p:spPr>
        <p:txBody>
          <a:bodyPr>
            <a:noAutofit/>
          </a:bodyPr>
          <a:lstStyle>
            <a:lvl1pPr marL="0" indent="0">
              <a:buNone/>
              <a:defRPr sz="1568">
                <a:latin typeface="Segoe UI Light" panose="020B0502040204020203" pitchFamily="34" charset="0"/>
                <a:cs typeface="Segoe UI Light" panose="020B0502040204020203" pitchFamily="34" charset="0"/>
              </a:defRPr>
            </a:lvl1pPr>
          </a:lstStyle>
          <a:p>
            <a:pPr lvl="0"/>
            <a:r>
              <a:rPr lang="en-US" dirty="0"/>
              <a:t>Your Title</a:t>
            </a:r>
          </a:p>
        </p:txBody>
      </p:sp>
      <p:sp>
        <p:nvSpPr>
          <p:cNvPr id="8" name="Content Placeholder 21"/>
          <p:cNvSpPr>
            <a:spLocks noGrp="1"/>
          </p:cNvSpPr>
          <p:nvPr>
            <p:ph sz="quarter" idx="13" hasCustomPrompt="1"/>
          </p:nvPr>
        </p:nvSpPr>
        <p:spPr>
          <a:xfrm>
            <a:off x="3182619" y="2906011"/>
            <a:ext cx="2479175" cy="357220"/>
          </a:xfrm>
        </p:spPr>
        <p:txBody>
          <a:bodyPr>
            <a:normAutofit/>
          </a:bodyPr>
          <a:lstStyle>
            <a:lvl1pPr marL="0" indent="0">
              <a:buNone/>
              <a:defRPr sz="1765">
                <a:latin typeface="Segoe UI Light" panose="020B0502040204020203" pitchFamily="34" charset="0"/>
                <a:cs typeface="Segoe UI Light" panose="020B0502040204020203" pitchFamily="34" charset="0"/>
              </a:defRPr>
            </a:lvl1pPr>
          </a:lstStyle>
          <a:p>
            <a:pPr lvl="0"/>
            <a:r>
              <a:rPr lang="en-US" dirty="0"/>
              <a:t>Your Email</a:t>
            </a:r>
          </a:p>
        </p:txBody>
      </p:sp>
      <p:sp>
        <p:nvSpPr>
          <p:cNvPr id="9" name="Content Placeholder 21"/>
          <p:cNvSpPr>
            <a:spLocks noGrp="1"/>
          </p:cNvSpPr>
          <p:nvPr>
            <p:ph sz="quarter" idx="14" hasCustomPrompt="1"/>
          </p:nvPr>
        </p:nvSpPr>
        <p:spPr>
          <a:xfrm>
            <a:off x="3182619" y="3262915"/>
            <a:ext cx="2479175" cy="357220"/>
          </a:xfrm>
        </p:spPr>
        <p:txBody>
          <a:bodyPr>
            <a:normAutofit/>
          </a:bodyPr>
          <a:lstStyle>
            <a:lvl1pPr marL="0" indent="0">
              <a:buNone/>
              <a:defRPr sz="1765">
                <a:latin typeface="Segoe UI Light" panose="020B0502040204020203" pitchFamily="34" charset="0"/>
                <a:cs typeface="Segoe UI Light" panose="020B0502040204020203" pitchFamily="34" charset="0"/>
              </a:defRPr>
            </a:lvl1pPr>
          </a:lstStyle>
          <a:p>
            <a:pPr lvl="0"/>
            <a:r>
              <a:rPr lang="en-US" dirty="0"/>
              <a:t>Your Location</a:t>
            </a:r>
          </a:p>
        </p:txBody>
      </p:sp>
      <p:sp>
        <p:nvSpPr>
          <p:cNvPr id="10" name="Picture Placeholder 28"/>
          <p:cNvSpPr>
            <a:spLocks noGrp="1"/>
          </p:cNvSpPr>
          <p:nvPr>
            <p:ph type="pic" sz="quarter" idx="16" hasCustomPrompt="1"/>
          </p:nvPr>
        </p:nvSpPr>
        <p:spPr>
          <a:xfrm>
            <a:off x="6532526" y="1710608"/>
            <a:ext cx="2614570" cy="1162241"/>
          </a:xfrm>
        </p:spPr>
        <p:txBody>
          <a:bodyPr/>
          <a:lstStyle>
            <a:lvl1pPr marL="0" indent="0" algn="ctr">
              <a:buNone/>
              <a:defRPr/>
            </a:lvl1pPr>
          </a:lstStyle>
          <a:p>
            <a:r>
              <a:rPr lang="en-US" dirty="0"/>
              <a:t>Presenter photo</a:t>
            </a:r>
          </a:p>
        </p:txBody>
      </p:sp>
      <p:sp>
        <p:nvSpPr>
          <p:cNvPr id="11" name="Content Placeholder 21"/>
          <p:cNvSpPr>
            <a:spLocks noGrp="1"/>
          </p:cNvSpPr>
          <p:nvPr>
            <p:ph sz="quarter" idx="17" hasCustomPrompt="1"/>
          </p:nvPr>
        </p:nvSpPr>
        <p:spPr>
          <a:xfrm>
            <a:off x="9445905" y="1710609"/>
            <a:ext cx="2479175" cy="357220"/>
          </a:xfrm>
        </p:spPr>
        <p:txBody>
          <a:bodyPr>
            <a:normAutofit/>
          </a:bodyPr>
          <a:lstStyle>
            <a:lvl1pPr marL="0" indent="0">
              <a:buNone/>
              <a:defRPr sz="1765">
                <a:solidFill>
                  <a:srgbClr val="0078D7"/>
                </a:solidFill>
                <a:latin typeface="Segoe UI Light" panose="020B0502040204020203" pitchFamily="34" charset="0"/>
                <a:cs typeface="Segoe UI Light" panose="020B0502040204020203" pitchFamily="34" charset="0"/>
              </a:defRPr>
            </a:lvl1pPr>
          </a:lstStyle>
          <a:p>
            <a:pPr lvl="0"/>
            <a:r>
              <a:rPr lang="en-US" dirty="0"/>
              <a:t>Your Name</a:t>
            </a:r>
          </a:p>
        </p:txBody>
      </p:sp>
      <p:sp>
        <p:nvSpPr>
          <p:cNvPr id="12" name="Content Placeholder 21"/>
          <p:cNvSpPr>
            <a:spLocks noGrp="1"/>
          </p:cNvSpPr>
          <p:nvPr>
            <p:ph sz="quarter" idx="18" hasCustomPrompt="1"/>
          </p:nvPr>
        </p:nvSpPr>
        <p:spPr>
          <a:xfrm>
            <a:off x="9445905" y="2067828"/>
            <a:ext cx="2479175" cy="357220"/>
          </a:xfrm>
        </p:spPr>
        <p:txBody>
          <a:bodyPr>
            <a:noAutofit/>
          </a:bodyPr>
          <a:lstStyle>
            <a:lvl1pPr marL="0" indent="0">
              <a:buNone/>
              <a:defRPr sz="1568">
                <a:latin typeface="Segoe UI Light" panose="020B0502040204020203" pitchFamily="34" charset="0"/>
                <a:cs typeface="Segoe UI Light" panose="020B0502040204020203" pitchFamily="34" charset="0"/>
              </a:defRPr>
            </a:lvl1pPr>
          </a:lstStyle>
          <a:p>
            <a:pPr lvl="0"/>
            <a:r>
              <a:rPr lang="en-US" dirty="0"/>
              <a:t>Your Title</a:t>
            </a:r>
          </a:p>
        </p:txBody>
      </p:sp>
      <p:sp>
        <p:nvSpPr>
          <p:cNvPr id="13" name="Content Placeholder 21"/>
          <p:cNvSpPr>
            <a:spLocks noGrp="1"/>
          </p:cNvSpPr>
          <p:nvPr>
            <p:ph sz="quarter" idx="19" hasCustomPrompt="1"/>
          </p:nvPr>
        </p:nvSpPr>
        <p:spPr>
          <a:xfrm>
            <a:off x="9445905" y="2906011"/>
            <a:ext cx="2479175" cy="357220"/>
          </a:xfrm>
        </p:spPr>
        <p:txBody>
          <a:bodyPr>
            <a:normAutofit/>
          </a:bodyPr>
          <a:lstStyle>
            <a:lvl1pPr marL="0" indent="0">
              <a:buNone/>
              <a:defRPr sz="1765">
                <a:latin typeface="Segoe UI Light" panose="020B0502040204020203" pitchFamily="34" charset="0"/>
                <a:cs typeface="Segoe UI Light" panose="020B0502040204020203" pitchFamily="34" charset="0"/>
              </a:defRPr>
            </a:lvl1pPr>
          </a:lstStyle>
          <a:p>
            <a:pPr lvl="0"/>
            <a:r>
              <a:rPr lang="en-US" dirty="0"/>
              <a:t>Your Email</a:t>
            </a:r>
          </a:p>
        </p:txBody>
      </p:sp>
      <p:sp>
        <p:nvSpPr>
          <p:cNvPr id="14" name="Content Placeholder 21"/>
          <p:cNvSpPr>
            <a:spLocks noGrp="1"/>
          </p:cNvSpPr>
          <p:nvPr>
            <p:ph sz="quarter" idx="20" hasCustomPrompt="1"/>
          </p:nvPr>
        </p:nvSpPr>
        <p:spPr>
          <a:xfrm>
            <a:off x="9445905" y="3262915"/>
            <a:ext cx="2479175" cy="357220"/>
          </a:xfrm>
        </p:spPr>
        <p:txBody>
          <a:bodyPr>
            <a:normAutofit/>
          </a:bodyPr>
          <a:lstStyle>
            <a:lvl1pPr marL="0" indent="0">
              <a:buNone/>
              <a:defRPr sz="1765">
                <a:latin typeface="Segoe UI Light" panose="020B0502040204020203" pitchFamily="34" charset="0"/>
                <a:cs typeface="Segoe UI Light" panose="020B0502040204020203" pitchFamily="34" charset="0"/>
              </a:defRPr>
            </a:lvl1pPr>
          </a:lstStyle>
          <a:p>
            <a:pPr lvl="0"/>
            <a:r>
              <a:rPr lang="en-US" dirty="0"/>
              <a:t>Your Location</a:t>
            </a:r>
          </a:p>
        </p:txBody>
      </p:sp>
    </p:spTree>
    <p:extLst>
      <p:ext uri="{BB962C8B-B14F-4D97-AF65-F5344CB8AC3E}">
        <p14:creationId xmlns:p14="http://schemas.microsoft.com/office/powerpoint/2010/main" val="1450229496"/>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9824013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82413891"/>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476910"/>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endParaRPr lang="en-US" dirty="0"/>
          </a:p>
        </p:txBody>
      </p:sp>
    </p:spTree>
    <p:extLst>
      <p:ext uri="{BB962C8B-B14F-4D97-AF65-F5344CB8AC3E}">
        <p14:creationId xmlns:p14="http://schemas.microsoft.com/office/powerpoint/2010/main" val="3344857581"/>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ext uri="{BB962C8B-B14F-4D97-AF65-F5344CB8AC3E}">
        <p14:creationId xmlns:p14="http://schemas.microsoft.com/office/powerpoint/2010/main" val="1283018697"/>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90802035"/>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341002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42245652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237739803"/>
      </p:ext>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solidFill>
                  <a:schemeClr val="tx1"/>
                </a:solidFill>
              </a:defRPr>
            </a:lvl1pPr>
          </a:lstStyle>
          <a:p>
            <a:r>
              <a:rPr lang="en-US" dirty="0"/>
              <a:t>Section title</a:t>
            </a:r>
          </a:p>
        </p:txBody>
      </p:sp>
    </p:spTree>
    <p:extLst>
      <p:ext uri="{BB962C8B-B14F-4D97-AF65-F5344CB8AC3E}">
        <p14:creationId xmlns:p14="http://schemas.microsoft.com/office/powerpoint/2010/main" val="73898731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347668599"/>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9366456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52523729"/>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367791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59425882"/>
      </p:ext>
    </p:extLst>
  </p:cSld>
  <p:clrMapOvr>
    <a:masterClrMapping/>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0078D7"/>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48212" y="470067"/>
            <a:ext cx="1454257" cy="304828"/>
          </a:xfrm>
          <a:prstGeom prst="rect">
            <a:avLst/>
          </a:prstGeom>
        </p:spPr>
      </p:pic>
    </p:spTree>
    <p:extLst>
      <p:ext uri="{BB962C8B-B14F-4D97-AF65-F5344CB8AC3E}">
        <p14:creationId xmlns:p14="http://schemas.microsoft.com/office/powerpoint/2010/main" val="18851104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rgbClr val="0078D7"/>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48212" y="470067"/>
            <a:ext cx="1454257" cy="304828"/>
          </a:xfrm>
          <a:prstGeom prst="rect">
            <a:avLst/>
          </a:prstGeom>
        </p:spPr>
      </p:pic>
      <p:sp>
        <p:nvSpPr>
          <p:cNvPr id="5" name="Text Placeholder 4"/>
          <p:cNvSpPr>
            <a:spLocks noGrp="1"/>
          </p:cNvSpPr>
          <p:nvPr>
            <p:ph type="body" sz="quarter" idx="12" hasCustomPrompt="1"/>
          </p:nvPr>
        </p:nvSpPr>
        <p:spPr>
          <a:xfrm>
            <a:off x="269240" y="4177642"/>
            <a:ext cx="5154442" cy="724246"/>
          </a:xfrm>
          <a:noFill/>
        </p:spPr>
        <p:txBody>
          <a:bodyPr wrap="square"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 Title &amp; Email</a:t>
            </a:r>
          </a:p>
        </p:txBody>
      </p:sp>
      <p:sp>
        <p:nvSpPr>
          <p:cNvPr id="3" name="TextBox 2"/>
          <p:cNvSpPr txBox="1"/>
          <p:nvPr userDrawn="1"/>
        </p:nvSpPr>
        <p:spPr>
          <a:xfrm>
            <a:off x="269240" y="2009459"/>
            <a:ext cx="8441333" cy="1267431"/>
          </a:xfrm>
          <a:prstGeom prst="rect">
            <a:avLst/>
          </a:prstGeom>
          <a:noFill/>
        </p:spPr>
        <p:txBody>
          <a:bodyPr wrap="square" lIns="179285" tIns="143428" rIns="179285" bIns="143428" rtlCol="0">
            <a:spAutoFit/>
          </a:bodyPr>
          <a:lstStyle/>
          <a:p>
            <a:pPr>
              <a:lnSpc>
                <a:spcPct val="90000"/>
              </a:lnSpc>
              <a:spcAft>
                <a:spcPts val="588"/>
              </a:spcAft>
            </a:pPr>
            <a:r>
              <a:rPr lang="en-US" sz="7058" dirty="0">
                <a:gradFill>
                  <a:gsLst>
                    <a:gs pos="2917">
                      <a:schemeClr val="tx1"/>
                    </a:gs>
                    <a:gs pos="30000">
                      <a:schemeClr val="tx1"/>
                    </a:gs>
                  </a:gsLst>
                  <a:lin ang="5400000" scaled="0"/>
                </a:gradFill>
                <a:latin typeface="+mj-lt"/>
              </a:rPr>
              <a:t>Thank you!</a:t>
            </a:r>
          </a:p>
        </p:txBody>
      </p:sp>
      <p:sp>
        <p:nvSpPr>
          <p:cNvPr id="7" name="TextBox 6"/>
          <p:cNvSpPr txBox="1"/>
          <p:nvPr userDrawn="1"/>
        </p:nvSpPr>
        <p:spPr>
          <a:xfrm>
            <a:off x="269240" y="3411092"/>
            <a:ext cx="8441333" cy="615609"/>
          </a:xfrm>
          <a:prstGeom prst="rect">
            <a:avLst/>
          </a:prstGeom>
          <a:noFill/>
        </p:spPr>
        <p:txBody>
          <a:bodyPr wrap="square" lIns="179285" tIns="143428" rIns="179285" bIns="143428" rtlCol="0">
            <a:spAutoFit/>
          </a:bodyPr>
          <a:lstStyle/>
          <a:p>
            <a:pPr>
              <a:lnSpc>
                <a:spcPct val="90000"/>
              </a:lnSpc>
              <a:spcAft>
                <a:spcPts val="588"/>
              </a:spcAft>
            </a:pPr>
            <a:r>
              <a:rPr lang="en-US" sz="2353" dirty="0">
                <a:gradFill>
                  <a:gsLst>
                    <a:gs pos="2917">
                      <a:schemeClr val="tx1"/>
                    </a:gs>
                    <a:gs pos="30000">
                      <a:schemeClr val="tx1"/>
                    </a:gs>
                  </a:gsLst>
                  <a:lin ang="5400000" scaled="0"/>
                </a:gradFill>
                <a:latin typeface="+mj-lt"/>
              </a:rPr>
              <a:t>For</a:t>
            </a:r>
            <a:r>
              <a:rPr lang="en-US" sz="2353" baseline="0" dirty="0">
                <a:gradFill>
                  <a:gsLst>
                    <a:gs pos="2917">
                      <a:schemeClr val="tx1"/>
                    </a:gs>
                    <a:gs pos="30000">
                      <a:schemeClr val="tx1"/>
                    </a:gs>
                  </a:gsLst>
                  <a:lin ang="5400000" scaled="0"/>
                </a:gradFill>
                <a:latin typeface="+mj-lt"/>
              </a:rPr>
              <a:t> more information please contact:</a:t>
            </a:r>
            <a:endParaRPr lang="en-US" sz="2353" dirty="0">
              <a:gradFill>
                <a:gsLst>
                  <a:gs pos="2917">
                    <a:schemeClr val="tx1"/>
                  </a:gs>
                  <a:gs pos="30000">
                    <a:schemeClr val="tx1"/>
                  </a:gs>
                </a:gsLst>
                <a:lin ang="5400000" scaled="0"/>
              </a:gradFill>
              <a:latin typeface="+mj-lt"/>
            </a:endParaRPr>
          </a:p>
        </p:txBody>
      </p:sp>
    </p:spTree>
    <p:extLst>
      <p:ext uri="{BB962C8B-B14F-4D97-AF65-F5344CB8AC3E}">
        <p14:creationId xmlns:p14="http://schemas.microsoft.com/office/powerpoint/2010/main" val="10681589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rgbClr val="0078D7"/>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solidFill>
                  <a:schemeClr val="tx1"/>
                </a:soli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48212" y="470067"/>
            <a:ext cx="1454257" cy="304828"/>
          </a:xfrm>
          <a:prstGeom prst="rect">
            <a:avLst/>
          </a:prstGeom>
        </p:spPr>
      </p:pic>
      <p:sp>
        <p:nvSpPr>
          <p:cNvPr id="3" name="TextBox 2"/>
          <p:cNvSpPr txBox="1"/>
          <p:nvPr userDrawn="1"/>
        </p:nvSpPr>
        <p:spPr>
          <a:xfrm>
            <a:off x="269241" y="2696427"/>
            <a:ext cx="8441333" cy="1267431"/>
          </a:xfrm>
          <a:prstGeom prst="rect">
            <a:avLst/>
          </a:prstGeom>
          <a:noFill/>
        </p:spPr>
        <p:txBody>
          <a:bodyPr wrap="square" lIns="179285" tIns="143428" rIns="179285" bIns="143428" rtlCol="0">
            <a:spAutoFit/>
          </a:bodyPr>
          <a:lstStyle/>
          <a:p>
            <a:pPr>
              <a:lnSpc>
                <a:spcPct val="90000"/>
              </a:lnSpc>
              <a:spcAft>
                <a:spcPts val="588"/>
              </a:spcAft>
            </a:pPr>
            <a:r>
              <a:rPr lang="en-US" sz="7058" dirty="0">
                <a:solidFill>
                  <a:schemeClr val="tx1"/>
                </a:solidFill>
                <a:latin typeface="+mj-lt"/>
              </a:rPr>
              <a:t>Thank you!</a:t>
            </a:r>
          </a:p>
        </p:txBody>
      </p:sp>
    </p:spTree>
    <p:extLst>
      <p:ext uri="{BB962C8B-B14F-4D97-AF65-F5344CB8AC3E}">
        <p14:creationId xmlns:p14="http://schemas.microsoft.com/office/powerpoint/2010/main" val="329396499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9701905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userDrawn="1">
  <p:cSld name="1_Title_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6701" y="289513"/>
            <a:ext cx="11658380" cy="899665"/>
          </a:xfrm>
          <a:noFill/>
        </p:spPr>
        <p:txBody>
          <a:bodyPr/>
          <a:lstStyle>
            <a:lvl1pPr>
              <a:defRPr sz="4800">
                <a:gradFill>
                  <a:gsLst>
                    <a:gs pos="1250">
                      <a:srgbClr val="FFFFFF"/>
                    </a:gs>
                    <a:gs pos="100000">
                      <a:srgbClr val="FFFFFF"/>
                    </a:gs>
                  </a:gsLst>
                  <a:lin ang="5400000" scaled="0"/>
                </a:gradFill>
              </a:defRPr>
            </a:lvl1pPr>
          </a:lstStyle>
          <a:p>
            <a:r>
              <a:rPr lang="en-US"/>
              <a:t>Click to edit Master title style</a:t>
            </a:r>
          </a:p>
        </p:txBody>
      </p:sp>
    </p:spTree>
    <p:extLst>
      <p:ext uri="{BB962C8B-B14F-4D97-AF65-F5344CB8AC3E}">
        <p14:creationId xmlns:p14="http://schemas.microsoft.com/office/powerpoint/2010/main" val="363468703"/>
      </p:ext>
    </p:extLst>
  </p:cSld>
  <p:clrMapOvr>
    <a:masterClrMapping/>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Walkin (event name)">
    <p:bg bwMode="auto">
      <p:bgPr>
        <a:solidFill>
          <a:schemeClr val="accent1"/>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ltGray">
          <a:xfrm>
            <a:off x="865" y="0"/>
            <a:ext cx="12190271" cy="6858000"/>
          </a:xfrm>
          <a:prstGeom prst="rect">
            <a:avLst/>
          </a:prstGeom>
        </p:spPr>
      </p:pic>
      <p:pic>
        <p:nvPicPr>
          <p:cNvPr id="6" name="MS logo white - EMF"/>
          <p:cNvPicPr>
            <a:picLocks noChangeAspect="1"/>
          </p:cNvPicPr>
          <p:nvPr userDrawn="1"/>
        </p:nvPicPr>
        <p:blipFill>
          <a:blip r:embed="rId3"/>
          <a:stretch>
            <a:fillRect/>
          </a:stretch>
        </p:blipFill>
        <p:spPr bwMode="white">
          <a:xfrm>
            <a:off x="451632" y="470067"/>
            <a:ext cx="1423303" cy="304828"/>
          </a:xfrm>
          <a:prstGeom prst="rect">
            <a:avLst/>
          </a:prstGeom>
        </p:spPr>
      </p:pic>
      <p:sp>
        <p:nvSpPr>
          <p:cNvPr id="8" name="TextBox 7"/>
          <p:cNvSpPr txBox="1"/>
          <p:nvPr userDrawn="1"/>
        </p:nvSpPr>
        <p:spPr bwMode="white">
          <a:xfrm>
            <a:off x="288431" y="2094720"/>
            <a:ext cx="11653523" cy="1593341"/>
          </a:xfrm>
          <a:prstGeom prst="rect">
            <a:avLst/>
          </a:prstGeom>
          <a:noFill/>
        </p:spPr>
        <p:txBody>
          <a:bodyPr wrap="square" lIns="134464" tIns="143428" rIns="134464" bIns="143428" rtlCol="0">
            <a:spAutoFit/>
          </a:bodyPr>
          <a:lstStyle/>
          <a:p>
            <a:pPr>
              <a:lnSpc>
                <a:spcPct val="90000"/>
              </a:lnSpc>
              <a:spcAft>
                <a:spcPts val="588"/>
              </a:spcAft>
            </a:pPr>
            <a:r>
              <a:rPr lang="en-US" sz="4705" dirty="0">
                <a:gradFill>
                  <a:gsLst>
                    <a:gs pos="2917">
                      <a:srgbClr val="FFFFFF"/>
                    </a:gs>
                    <a:gs pos="30000">
                      <a:srgbClr val="FFFFFF"/>
                    </a:gs>
                  </a:gsLst>
                  <a:lin ang="5400000" scaled="0"/>
                </a:gradFill>
                <a:latin typeface="Segoe UI Light"/>
              </a:rPr>
              <a:t>Machine Learning,</a:t>
            </a:r>
            <a:r>
              <a:rPr lang="en-US" sz="4705" baseline="0" dirty="0">
                <a:gradFill>
                  <a:gsLst>
                    <a:gs pos="2917">
                      <a:srgbClr val="FFFFFF"/>
                    </a:gs>
                    <a:gs pos="30000">
                      <a:srgbClr val="FFFFFF"/>
                    </a:gs>
                  </a:gsLst>
                  <a:lin ang="5400000" scaled="0"/>
                </a:gradFill>
                <a:latin typeface="Segoe UI Light"/>
              </a:rPr>
              <a:t> Analytics,</a:t>
            </a:r>
            <a:br>
              <a:rPr lang="en-US" sz="4705" baseline="0" dirty="0">
                <a:gradFill>
                  <a:gsLst>
                    <a:gs pos="2917">
                      <a:srgbClr val="FFFFFF"/>
                    </a:gs>
                    <a:gs pos="30000">
                      <a:srgbClr val="FFFFFF"/>
                    </a:gs>
                  </a:gsLst>
                  <a:lin ang="5400000" scaled="0"/>
                </a:gradFill>
                <a:latin typeface="Segoe UI Light"/>
              </a:rPr>
            </a:br>
            <a:r>
              <a:rPr lang="en-US" sz="4705" baseline="0" dirty="0">
                <a:gradFill>
                  <a:gsLst>
                    <a:gs pos="2917">
                      <a:srgbClr val="FFFFFF"/>
                    </a:gs>
                    <a:gs pos="30000">
                      <a:srgbClr val="FFFFFF"/>
                    </a:gs>
                  </a:gsLst>
                  <a:lin ang="5400000" scaled="0"/>
                </a:gradFill>
                <a:latin typeface="Segoe UI Light"/>
              </a:rPr>
              <a:t>&amp; </a:t>
            </a:r>
            <a:r>
              <a:rPr lang="en-US" sz="4705" dirty="0">
                <a:gradFill>
                  <a:gsLst>
                    <a:gs pos="2917">
                      <a:srgbClr val="FFFFFF"/>
                    </a:gs>
                    <a:gs pos="30000">
                      <a:srgbClr val="FFFFFF"/>
                    </a:gs>
                  </a:gsLst>
                  <a:lin ang="5400000" scaled="0"/>
                </a:gradFill>
                <a:latin typeface="Segoe UI Light"/>
              </a:rPr>
              <a:t>Data Science Conference</a:t>
            </a:r>
            <a:endParaRPr lang="en-US" sz="5882" dirty="0">
              <a:gradFill>
                <a:gsLst>
                  <a:gs pos="2917">
                    <a:srgbClr val="FFFFFF"/>
                  </a:gs>
                  <a:gs pos="30000">
                    <a:srgbClr val="FFFFFF"/>
                  </a:gs>
                </a:gsLst>
                <a:lin ang="5400000" scaled="0"/>
              </a:gradFill>
              <a:latin typeface="Segoe UI Light"/>
            </a:endParaRPr>
          </a:p>
        </p:txBody>
      </p:sp>
      <p:sp>
        <p:nvSpPr>
          <p:cNvPr id="10" name="TextBox 9"/>
          <p:cNvSpPr txBox="1"/>
          <p:nvPr userDrawn="1"/>
        </p:nvSpPr>
        <p:spPr bwMode="white">
          <a:xfrm>
            <a:off x="288431" y="3641718"/>
            <a:ext cx="9994611" cy="724246"/>
          </a:xfrm>
          <a:prstGeom prst="rect">
            <a:avLst/>
          </a:prstGeom>
          <a:noFill/>
        </p:spPr>
        <p:txBody>
          <a:bodyPr wrap="square" lIns="134464" tIns="143428" rIns="134464" bIns="143428" rtlCol="0">
            <a:spAutoFit/>
          </a:bodyPr>
          <a:lstStyle/>
          <a:p>
            <a:pPr>
              <a:lnSpc>
                <a:spcPct val="90000"/>
              </a:lnSpc>
              <a:spcAft>
                <a:spcPts val="588"/>
              </a:spcAft>
            </a:pPr>
            <a:r>
              <a:rPr lang="en-US" sz="3137" dirty="0">
                <a:gradFill>
                  <a:gsLst>
                    <a:gs pos="2917">
                      <a:srgbClr val="FFFFFF"/>
                    </a:gs>
                    <a:gs pos="30000">
                      <a:srgbClr val="FFFFFF"/>
                    </a:gs>
                  </a:gsLst>
                  <a:lin ang="5400000" scaled="0"/>
                </a:gradFill>
                <a:latin typeface="Segoe UI Light"/>
              </a:rPr>
              <a:t>June 8–9</a:t>
            </a:r>
            <a:r>
              <a:rPr lang="en-US" sz="3137" baseline="0" dirty="0">
                <a:gradFill>
                  <a:gsLst>
                    <a:gs pos="2917">
                      <a:srgbClr val="FFFFFF"/>
                    </a:gs>
                    <a:gs pos="30000">
                      <a:srgbClr val="FFFFFF"/>
                    </a:gs>
                  </a:gsLst>
                  <a:lin ang="5400000" scaled="0"/>
                </a:gradFill>
                <a:latin typeface="Segoe UI Light"/>
              </a:rPr>
              <a:t> </a:t>
            </a:r>
            <a:r>
              <a:rPr lang="en-US" sz="3137" dirty="0">
                <a:gradFill>
                  <a:gsLst>
                    <a:gs pos="2917">
                      <a:srgbClr val="FFFFFF"/>
                    </a:gs>
                    <a:gs pos="30000">
                      <a:srgbClr val="FFFFFF"/>
                    </a:gs>
                  </a:gsLst>
                  <a:lin ang="5400000" scaled="0"/>
                </a:gradFill>
                <a:latin typeface="Segoe UI Light"/>
              </a:rPr>
              <a:t>| MSCC, Redmond, WA</a:t>
            </a:r>
          </a:p>
        </p:txBody>
      </p:sp>
    </p:spTree>
    <p:extLst>
      <p:ext uri="{BB962C8B-B14F-4D97-AF65-F5344CB8AC3E}">
        <p14:creationId xmlns:p14="http://schemas.microsoft.com/office/powerpoint/2010/main" val="36732580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19910003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0765915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427057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15750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endParaRPr lang="en-US" dirty="0"/>
          </a:p>
        </p:txBody>
      </p:sp>
    </p:spTree>
    <p:extLst>
      <p:ext uri="{BB962C8B-B14F-4D97-AF65-F5344CB8AC3E}">
        <p14:creationId xmlns:p14="http://schemas.microsoft.com/office/powerpoint/2010/main" val="21518610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ext uri="{BB962C8B-B14F-4D97-AF65-F5344CB8AC3E}">
        <p14:creationId xmlns:p14="http://schemas.microsoft.com/office/powerpoint/2010/main" val="3856647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875731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7171399"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4780989"/>
            <a:ext cx="7170264" cy="724246"/>
          </a:xfrm>
          <a:noFill/>
        </p:spPr>
        <p:txBody>
          <a:bodyPr wrap="square"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bwMode="ltGray">
          <a:xfrm>
            <a:off x="7439504" y="0"/>
            <a:ext cx="4752496" cy="6858000"/>
          </a:xfrm>
          <a:prstGeom prst="rect">
            <a:avLst/>
          </a:prstGeom>
        </p:spPr>
      </p:pic>
      <p:sp>
        <p:nvSpPr>
          <p:cNvPr id="7" name="Rectangle 6"/>
          <p:cNvSpPr/>
          <p:nvPr userDrawn="1"/>
        </p:nvSpPr>
        <p:spPr bwMode="auto">
          <a:xfrm>
            <a:off x="7439504" y="0"/>
            <a:ext cx="2690364" cy="6858000"/>
          </a:xfrm>
          <a:prstGeom prst="rect">
            <a:avLst/>
          </a:prstGeom>
          <a:gradFill flip="none" rotWithShape="1">
            <a:gsLst>
              <a:gs pos="0">
                <a:srgbClr val="E6E6E6">
                  <a:alpha val="5000"/>
                </a:srgbClr>
              </a:gs>
              <a:gs pos="100000">
                <a:srgbClr val="E6E6E6">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677720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7170263" cy="1158793"/>
          </a:xfrm>
          <a:noFill/>
        </p:spPr>
        <p:txBody>
          <a:bodyPr wrap="square"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bwMode="ltGray">
          <a:xfrm>
            <a:off x="7439504" y="0"/>
            <a:ext cx="4752496" cy="6858000"/>
          </a:xfrm>
          <a:prstGeom prst="rect">
            <a:avLst/>
          </a:prstGeom>
        </p:spPr>
      </p:pic>
      <p:sp>
        <p:nvSpPr>
          <p:cNvPr id="4" name="Rectangle 3"/>
          <p:cNvSpPr/>
          <p:nvPr userDrawn="1"/>
        </p:nvSpPr>
        <p:spPr bwMode="auto">
          <a:xfrm>
            <a:off x="7439504" y="0"/>
            <a:ext cx="2690364" cy="6858000"/>
          </a:xfrm>
          <a:prstGeom prst="rect">
            <a:avLst/>
          </a:prstGeom>
          <a:gradFill flip="none" rotWithShape="1">
            <a:gsLst>
              <a:gs pos="0">
                <a:srgbClr val="E6E6E6">
                  <a:alpha val="5000"/>
                </a:srgbClr>
              </a:gs>
              <a:gs pos="100000">
                <a:srgbClr val="E6E6E6">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4642740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221291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4830479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939230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888916048"/>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5730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859712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461641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3"/>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129104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0878108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5.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22632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22632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B69F0B1-5BDB-4FC2-AB77-AFE521F37F53}" type="slidenum">
              <a:rPr lang="en-US" smtClean="0"/>
              <a:t>‹#›</a:t>
            </a:fld>
            <a:endParaRPr lang="en-US"/>
          </a:p>
        </p:txBody>
      </p:sp>
    </p:spTree>
    <p:extLst>
      <p:ext uri="{BB962C8B-B14F-4D97-AF65-F5344CB8AC3E}">
        <p14:creationId xmlns:p14="http://schemas.microsoft.com/office/powerpoint/2010/main" val="3275262414"/>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Walkin (event name)">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1173" y="478"/>
            <a:ext cx="12190827" cy="6858685"/>
          </a:xfrm>
          <a:prstGeom prst="rect">
            <a:avLst/>
          </a:prstGeom>
        </p:spPr>
      </p:pic>
      <p:sp>
        <p:nvSpPr>
          <p:cNvPr id="4" name="Rectangle 3"/>
          <p:cNvSpPr/>
          <p:nvPr userDrawn="1"/>
        </p:nvSpPr>
        <p:spPr bwMode="auto">
          <a:xfrm>
            <a:off x="1174" y="0"/>
            <a:ext cx="12192000" cy="6858000"/>
          </a:xfrm>
          <a:prstGeom prst="rect">
            <a:avLst/>
          </a:prstGeom>
          <a:solidFill>
            <a:srgbClr val="0078D7">
              <a:alpha val="7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302" y="1187622"/>
            <a:ext cx="7171399" cy="1793104"/>
          </a:xfrm>
          <a:noFill/>
        </p:spPr>
        <p:txBody>
          <a:bodyPr lIns="146304" tIns="91440" rIns="146304" bIns="91440" anchor="b" anchorCtr="0"/>
          <a:lstStyle>
            <a:lvl1pPr>
              <a:defRPr sz="5294" spc="-98" baseline="0">
                <a:solidFill>
                  <a:schemeClr val="tx1"/>
                </a:solidFill>
              </a:defRPr>
            </a:lvl1pPr>
          </a:lstStyle>
          <a:p>
            <a:r>
              <a:rPr lang="en-US" dirty="0"/>
              <a:t>Event name</a:t>
            </a:r>
          </a:p>
        </p:txBody>
      </p:sp>
      <p:sp>
        <p:nvSpPr>
          <p:cNvPr id="5" name="Text Placeholder 4"/>
          <p:cNvSpPr>
            <a:spLocks noGrp="1"/>
          </p:cNvSpPr>
          <p:nvPr>
            <p:ph type="body" sz="quarter" idx="12" hasCustomPrompt="1"/>
          </p:nvPr>
        </p:nvSpPr>
        <p:spPr>
          <a:xfrm>
            <a:off x="269301" y="2980725"/>
            <a:ext cx="5378549" cy="715931"/>
          </a:xfrm>
          <a:noFill/>
        </p:spPr>
        <p:txBody>
          <a:bodyPr lIns="164592" tIns="109728" rIns="164592" bIns="109728">
            <a:noAutofit/>
          </a:bodyPr>
          <a:lstStyle>
            <a:lvl1pPr marL="0" indent="0">
              <a:spcBef>
                <a:spcPts val="0"/>
              </a:spcBef>
              <a:buNone/>
              <a:defRPr sz="3137" spc="0" baseline="0">
                <a:solidFill>
                  <a:schemeClr val="tx1"/>
                </a:solidFill>
                <a:latin typeface="+mn-lt"/>
              </a:defRPr>
            </a:lvl1pPr>
          </a:lstStyle>
          <a:p>
            <a:pPr lvl="0"/>
            <a:r>
              <a:rPr lang="en-US" dirty="0"/>
              <a:t>Date</a:t>
            </a:r>
          </a:p>
        </p:txBody>
      </p:sp>
      <p:sp>
        <p:nvSpPr>
          <p:cNvPr id="3" name="Text Placeholder 2"/>
          <p:cNvSpPr>
            <a:spLocks noGrp="1"/>
          </p:cNvSpPr>
          <p:nvPr>
            <p:ph type="body" sz="quarter" idx="13" hasCustomPrompt="1"/>
          </p:nvPr>
        </p:nvSpPr>
        <p:spPr>
          <a:xfrm>
            <a:off x="269240" y="3696656"/>
            <a:ext cx="5378549" cy="452654"/>
          </a:xfrm>
        </p:spPr>
        <p:txBody>
          <a:bodyPr/>
          <a:lstStyle>
            <a:lvl1pPr marL="0" indent="0">
              <a:buNone/>
              <a:defRPr lang="en-US" sz="1961" kern="1200" spc="0" baseline="0" dirty="0" smtClean="0">
                <a:solidFill>
                  <a:schemeClr val="tx1"/>
                </a:solidFill>
                <a:latin typeface="Segoe UI" panose="020B0502040204020203" pitchFamily="34" charset="0"/>
                <a:ea typeface="+mn-ea"/>
                <a:cs typeface="Segoe UI" panose="020B0502040204020203" pitchFamily="34" charset="0"/>
              </a:defRPr>
            </a:lvl1pPr>
          </a:lstStyle>
          <a:p>
            <a:r>
              <a:rPr lang="en-US" dirty="0"/>
              <a:t>Optional (City, State or venue)</a:t>
            </a:r>
          </a:p>
        </p:txBody>
      </p:sp>
      <p:pic>
        <p:nvPicPr>
          <p:cNvPr id="309" name="MS logo white emf"/>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5833" y="470067"/>
            <a:ext cx="1423303" cy="304828"/>
          </a:xfrm>
          <a:prstGeom prst="rect">
            <a:avLst/>
          </a:prstGeom>
        </p:spPr>
      </p:pic>
      <p:sp>
        <p:nvSpPr>
          <p:cNvPr id="12" name="TextBox 11"/>
          <p:cNvSpPr txBox="1"/>
          <p:nvPr userDrawn="1"/>
        </p:nvSpPr>
        <p:spPr>
          <a:xfrm>
            <a:off x="1539173" y="5670379"/>
            <a:ext cx="3510997" cy="615609"/>
          </a:xfrm>
          <a:prstGeom prst="rect">
            <a:avLst/>
          </a:prstGeom>
          <a:noFill/>
        </p:spPr>
        <p:txBody>
          <a:bodyPr wrap="square" lIns="179285" tIns="143428" rIns="179285" bIns="143428" rtlCol="0">
            <a:spAutoFit/>
          </a:bodyPr>
          <a:lstStyle/>
          <a:p>
            <a:pPr>
              <a:lnSpc>
                <a:spcPct val="90000"/>
              </a:lnSpc>
              <a:spcAft>
                <a:spcPts val="588"/>
              </a:spcAft>
            </a:pPr>
            <a:r>
              <a:rPr lang="en-US" sz="2353" dirty="0">
                <a:gradFill>
                  <a:gsLst>
                    <a:gs pos="2917">
                      <a:schemeClr val="tx1"/>
                    </a:gs>
                    <a:gs pos="30000">
                      <a:schemeClr val="tx1"/>
                    </a:gs>
                  </a:gsLst>
                  <a:lin ang="5400000" scaled="0"/>
                </a:gradFill>
              </a:rPr>
              <a:t>Envision</a:t>
            </a:r>
          </a:p>
        </p:txBody>
      </p:sp>
      <p:pic>
        <p:nvPicPr>
          <p:cNvPr id="13" name="Picture 1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43940" y="5403292"/>
            <a:ext cx="1120531" cy="1120690"/>
          </a:xfrm>
          <a:prstGeom prst="rect">
            <a:avLst/>
          </a:prstGeom>
        </p:spPr>
      </p:pic>
    </p:spTree>
    <p:extLst>
      <p:ext uri="{BB962C8B-B14F-4D97-AF65-F5344CB8AC3E}">
        <p14:creationId xmlns:p14="http://schemas.microsoft.com/office/powerpoint/2010/main" val="26925617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7" name="Picture 8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0271" cy="6858000"/>
          </a:xfrm>
          <a:prstGeom prst="rect">
            <a:avLst/>
          </a:prstGeom>
        </p:spPr>
      </p:pic>
      <p:sp>
        <p:nvSpPr>
          <p:cNvPr id="9" name="Title 1"/>
          <p:cNvSpPr>
            <a:spLocks noGrp="1"/>
          </p:cNvSpPr>
          <p:nvPr>
            <p:ph type="title" hasCustomPrompt="1"/>
          </p:nvPr>
        </p:nvSpPr>
        <p:spPr>
          <a:xfrm>
            <a:off x="269302" y="2084187"/>
            <a:ext cx="7171399"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6274974" cy="130799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3" name="Picture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black">
          <a:xfrm>
            <a:off x="448212" y="470067"/>
            <a:ext cx="1454257" cy="304828"/>
          </a:xfrm>
          <a:prstGeom prst="rect">
            <a:avLst/>
          </a:prstGeom>
        </p:spPr>
      </p:pic>
      <p:sp>
        <p:nvSpPr>
          <p:cNvPr id="88" name="TextBox 87"/>
          <p:cNvSpPr txBox="1"/>
          <p:nvPr userDrawn="1"/>
        </p:nvSpPr>
        <p:spPr>
          <a:xfrm>
            <a:off x="1539173" y="5670379"/>
            <a:ext cx="3510997" cy="615609"/>
          </a:xfrm>
          <a:prstGeom prst="rect">
            <a:avLst/>
          </a:prstGeom>
          <a:noFill/>
        </p:spPr>
        <p:txBody>
          <a:bodyPr wrap="square" lIns="179285" tIns="143428" rIns="179285" bIns="143428" rtlCol="0">
            <a:spAutoFit/>
          </a:bodyPr>
          <a:lstStyle/>
          <a:p>
            <a:pPr>
              <a:lnSpc>
                <a:spcPct val="90000"/>
              </a:lnSpc>
              <a:spcAft>
                <a:spcPts val="588"/>
              </a:spcAft>
            </a:pPr>
            <a:r>
              <a:rPr lang="en-US" sz="2353" dirty="0">
                <a:gradFill>
                  <a:gsLst>
                    <a:gs pos="2917">
                      <a:schemeClr val="tx1"/>
                    </a:gs>
                    <a:gs pos="30000">
                      <a:schemeClr val="tx1"/>
                    </a:gs>
                  </a:gsLst>
                  <a:lin ang="5400000" scaled="0"/>
                </a:gradFill>
              </a:rPr>
              <a:t>Envision</a:t>
            </a:r>
          </a:p>
        </p:txBody>
      </p:sp>
      <p:pic>
        <p:nvPicPr>
          <p:cNvPr id="89" name="Picture 88"/>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43940" y="5403292"/>
            <a:ext cx="1120531" cy="1120690"/>
          </a:xfrm>
          <a:prstGeom prst="rect">
            <a:avLst/>
          </a:prstGeom>
        </p:spPr>
      </p:pic>
    </p:spTree>
    <p:extLst>
      <p:ext uri="{BB962C8B-B14F-4D97-AF65-F5344CB8AC3E}">
        <p14:creationId xmlns:p14="http://schemas.microsoft.com/office/powerpoint/2010/main" val="37334372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87" name="Picture 8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0271" cy="6858000"/>
          </a:xfrm>
          <a:prstGeom prst="rect">
            <a:avLst/>
          </a:prstGeom>
        </p:spPr>
      </p:pic>
      <p:sp>
        <p:nvSpPr>
          <p:cNvPr id="9" name="Title 1"/>
          <p:cNvSpPr>
            <a:spLocks noGrp="1"/>
          </p:cNvSpPr>
          <p:nvPr>
            <p:ph type="title" hasCustomPrompt="1"/>
          </p:nvPr>
        </p:nvSpPr>
        <p:spPr>
          <a:xfrm>
            <a:off x="269302" y="2084187"/>
            <a:ext cx="6274973"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6274974" cy="130799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3" name="Picture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black">
          <a:xfrm>
            <a:off x="448212" y="470067"/>
            <a:ext cx="1454257" cy="304828"/>
          </a:xfrm>
          <a:prstGeom prst="rect">
            <a:avLst/>
          </a:prstGeom>
        </p:spPr>
      </p:pic>
      <p:sp>
        <p:nvSpPr>
          <p:cNvPr id="10" name="TextBox 9"/>
          <p:cNvSpPr txBox="1"/>
          <p:nvPr userDrawn="1"/>
        </p:nvSpPr>
        <p:spPr>
          <a:xfrm>
            <a:off x="269300" y="1467930"/>
            <a:ext cx="3510997" cy="615609"/>
          </a:xfrm>
          <a:prstGeom prst="rect">
            <a:avLst/>
          </a:prstGeom>
          <a:noFill/>
        </p:spPr>
        <p:txBody>
          <a:bodyPr wrap="square" lIns="179285" tIns="143428" rIns="179285" bIns="143428" rtlCol="0" anchor="b">
            <a:spAutoFit/>
          </a:bodyPr>
          <a:lstStyle/>
          <a:p>
            <a:pPr>
              <a:lnSpc>
                <a:spcPct val="90000"/>
              </a:lnSpc>
              <a:spcAft>
                <a:spcPts val="588"/>
              </a:spcAft>
            </a:pPr>
            <a:r>
              <a:rPr lang="en-US" sz="2353" dirty="0">
                <a:gradFill>
                  <a:gsLst>
                    <a:gs pos="2917">
                      <a:schemeClr val="tx1"/>
                    </a:gs>
                    <a:gs pos="30000">
                      <a:schemeClr val="tx1"/>
                    </a:gs>
                  </a:gsLst>
                  <a:lin ang="5400000" scaled="0"/>
                </a:gradFill>
              </a:rPr>
              <a:t>Envision</a:t>
            </a:r>
          </a:p>
        </p:txBody>
      </p:sp>
      <p:pic>
        <p:nvPicPr>
          <p:cNvPr id="4" name="Picture 3"/>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590041" y="1747965"/>
            <a:ext cx="3361593" cy="3362070"/>
          </a:xfrm>
          <a:prstGeom prst="rect">
            <a:avLst/>
          </a:prstGeom>
        </p:spPr>
      </p:pic>
    </p:spTree>
    <p:extLst>
      <p:ext uri="{BB962C8B-B14F-4D97-AF65-F5344CB8AC3E}">
        <p14:creationId xmlns:p14="http://schemas.microsoft.com/office/powerpoint/2010/main" val="20332438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Title square photo">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5"/>
            <a:ext cx="4840694" cy="1799462"/>
          </a:xfrm>
          <a:noFill/>
        </p:spPr>
        <p:txBody>
          <a:bodyPr lIns="146304" tIns="91440" rIns="146304" bIns="91440" anchor="t" anchorCtr="0"/>
          <a:lstStyle>
            <a:lvl1pPr>
              <a:defRPr sz="4705" spc="-98" baseline="0">
                <a:gradFill>
                  <a:gsLst>
                    <a:gs pos="74359">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2" y="3877277"/>
            <a:ext cx="4840694"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367"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pic>
        <p:nvPicPr>
          <p:cNvPr id="90" name="MS logo gray - EM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black">
          <a:xfrm>
            <a:off x="454013" y="470067"/>
            <a:ext cx="1423303" cy="304828"/>
          </a:xfrm>
          <a:prstGeom prst="rect">
            <a:avLst/>
          </a:prstGeom>
        </p:spPr>
      </p:pic>
      <p:pic>
        <p:nvPicPr>
          <p:cNvPr id="88" name="Picture 87"/>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a:off x="5333353" y="0"/>
            <a:ext cx="6856918" cy="6858000"/>
          </a:xfrm>
          <a:prstGeom prst="rect">
            <a:avLst/>
          </a:prstGeom>
        </p:spPr>
      </p:pic>
      <p:sp>
        <p:nvSpPr>
          <p:cNvPr id="89" name="TextBox 88"/>
          <p:cNvSpPr txBox="1"/>
          <p:nvPr userDrawn="1"/>
        </p:nvSpPr>
        <p:spPr>
          <a:xfrm>
            <a:off x="1539173" y="5670379"/>
            <a:ext cx="3510997" cy="615609"/>
          </a:xfrm>
          <a:prstGeom prst="rect">
            <a:avLst/>
          </a:prstGeom>
          <a:noFill/>
        </p:spPr>
        <p:txBody>
          <a:bodyPr wrap="square" lIns="179285" tIns="143428" rIns="179285" bIns="143428" rtlCol="0">
            <a:spAutoFit/>
          </a:bodyPr>
          <a:lstStyle/>
          <a:p>
            <a:pPr>
              <a:lnSpc>
                <a:spcPct val="90000"/>
              </a:lnSpc>
              <a:spcAft>
                <a:spcPts val="588"/>
              </a:spcAft>
            </a:pPr>
            <a:r>
              <a:rPr lang="en-US" sz="2353" dirty="0">
                <a:gradFill>
                  <a:gsLst>
                    <a:gs pos="2917">
                      <a:schemeClr val="tx1"/>
                    </a:gs>
                    <a:gs pos="30000">
                      <a:schemeClr val="tx1"/>
                    </a:gs>
                  </a:gsLst>
                  <a:lin ang="5400000" scaled="0"/>
                </a:gradFill>
              </a:rPr>
              <a:t>Envision</a:t>
            </a:r>
          </a:p>
        </p:txBody>
      </p:sp>
      <p:pic>
        <p:nvPicPr>
          <p:cNvPr id="91" name="Picture 9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43940" y="5403292"/>
            <a:ext cx="1120531" cy="1120690"/>
          </a:xfrm>
          <a:prstGeom prst="rect">
            <a:avLst/>
          </a:prstGeom>
        </p:spPr>
      </p:pic>
    </p:spTree>
    <p:extLst>
      <p:ext uri="{BB962C8B-B14F-4D97-AF65-F5344CB8AC3E}">
        <p14:creationId xmlns:p14="http://schemas.microsoft.com/office/powerpoint/2010/main" val="33170482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Dar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02569999"/>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Presenter 1">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Meet your presenter</a:t>
            </a:r>
          </a:p>
        </p:txBody>
      </p:sp>
      <p:sp>
        <p:nvSpPr>
          <p:cNvPr id="5" name="Picture Placeholder 28"/>
          <p:cNvSpPr>
            <a:spLocks noGrp="1"/>
          </p:cNvSpPr>
          <p:nvPr>
            <p:ph type="pic" sz="quarter" idx="15" hasCustomPrompt="1"/>
          </p:nvPr>
        </p:nvSpPr>
        <p:spPr>
          <a:xfrm>
            <a:off x="269240" y="1710608"/>
            <a:ext cx="2614570" cy="1162241"/>
          </a:xfrm>
        </p:spPr>
        <p:txBody>
          <a:bodyPr/>
          <a:lstStyle>
            <a:lvl1pPr marL="0" indent="0" algn="ctr">
              <a:buNone/>
              <a:defRPr/>
            </a:lvl1pPr>
          </a:lstStyle>
          <a:p>
            <a:r>
              <a:rPr lang="en-US" dirty="0"/>
              <a:t>Presenter photo</a:t>
            </a:r>
          </a:p>
        </p:txBody>
      </p:sp>
      <p:sp>
        <p:nvSpPr>
          <p:cNvPr id="6" name="Content Placeholder 21"/>
          <p:cNvSpPr>
            <a:spLocks noGrp="1"/>
          </p:cNvSpPr>
          <p:nvPr>
            <p:ph sz="quarter" idx="11" hasCustomPrompt="1"/>
          </p:nvPr>
        </p:nvSpPr>
        <p:spPr>
          <a:xfrm>
            <a:off x="3182619" y="1710609"/>
            <a:ext cx="2479175" cy="357220"/>
          </a:xfrm>
        </p:spPr>
        <p:txBody>
          <a:bodyPr>
            <a:normAutofit/>
          </a:bodyPr>
          <a:lstStyle>
            <a:lvl1pPr marL="0" indent="0">
              <a:buNone/>
              <a:defRPr sz="1765">
                <a:solidFill>
                  <a:srgbClr val="0078D7"/>
                </a:solidFill>
                <a:latin typeface="Segoe UI Light" panose="020B0502040204020203" pitchFamily="34" charset="0"/>
                <a:cs typeface="Segoe UI Light" panose="020B0502040204020203" pitchFamily="34" charset="0"/>
              </a:defRPr>
            </a:lvl1pPr>
          </a:lstStyle>
          <a:p>
            <a:pPr lvl="0"/>
            <a:r>
              <a:rPr lang="en-US" dirty="0"/>
              <a:t>Your Name</a:t>
            </a:r>
          </a:p>
        </p:txBody>
      </p:sp>
      <p:sp>
        <p:nvSpPr>
          <p:cNvPr id="7" name="Content Placeholder 21"/>
          <p:cNvSpPr>
            <a:spLocks noGrp="1"/>
          </p:cNvSpPr>
          <p:nvPr>
            <p:ph sz="quarter" idx="12" hasCustomPrompt="1"/>
          </p:nvPr>
        </p:nvSpPr>
        <p:spPr>
          <a:xfrm>
            <a:off x="3182619" y="2067828"/>
            <a:ext cx="2479175" cy="357220"/>
          </a:xfrm>
        </p:spPr>
        <p:txBody>
          <a:bodyPr>
            <a:noAutofit/>
          </a:bodyPr>
          <a:lstStyle>
            <a:lvl1pPr marL="0" indent="0">
              <a:buNone/>
              <a:defRPr sz="1568">
                <a:latin typeface="Segoe UI Light" panose="020B0502040204020203" pitchFamily="34" charset="0"/>
                <a:cs typeface="Segoe UI Light" panose="020B0502040204020203" pitchFamily="34" charset="0"/>
              </a:defRPr>
            </a:lvl1pPr>
          </a:lstStyle>
          <a:p>
            <a:pPr lvl="0"/>
            <a:r>
              <a:rPr lang="en-US" dirty="0"/>
              <a:t>Your Title</a:t>
            </a:r>
          </a:p>
        </p:txBody>
      </p:sp>
      <p:sp>
        <p:nvSpPr>
          <p:cNvPr id="8" name="Content Placeholder 21"/>
          <p:cNvSpPr>
            <a:spLocks noGrp="1"/>
          </p:cNvSpPr>
          <p:nvPr>
            <p:ph sz="quarter" idx="13" hasCustomPrompt="1"/>
          </p:nvPr>
        </p:nvSpPr>
        <p:spPr>
          <a:xfrm>
            <a:off x="3182619" y="2906011"/>
            <a:ext cx="2479175" cy="357220"/>
          </a:xfrm>
        </p:spPr>
        <p:txBody>
          <a:bodyPr>
            <a:normAutofit/>
          </a:bodyPr>
          <a:lstStyle>
            <a:lvl1pPr marL="0" indent="0">
              <a:buNone/>
              <a:defRPr sz="1765">
                <a:latin typeface="Segoe UI Light" panose="020B0502040204020203" pitchFamily="34" charset="0"/>
                <a:cs typeface="Segoe UI Light" panose="020B0502040204020203" pitchFamily="34" charset="0"/>
              </a:defRPr>
            </a:lvl1pPr>
          </a:lstStyle>
          <a:p>
            <a:pPr lvl="0"/>
            <a:r>
              <a:rPr lang="en-US" dirty="0"/>
              <a:t>Your Email</a:t>
            </a:r>
          </a:p>
        </p:txBody>
      </p:sp>
      <p:sp>
        <p:nvSpPr>
          <p:cNvPr id="9" name="Content Placeholder 21"/>
          <p:cNvSpPr>
            <a:spLocks noGrp="1"/>
          </p:cNvSpPr>
          <p:nvPr>
            <p:ph sz="quarter" idx="14" hasCustomPrompt="1"/>
          </p:nvPr>
        </p:nvSpPr>
        <p:spPr>
          <a:xfrm>
            <a:off x="3182619" y="3262915"/>
            <a:ext cx="2479175" cy="357220"/>
          </a:xfrm>
        </p:spPr>
        <p:txBody>
          <a:bodyPr>
            <a:normAutofit/>
          </a:bodyPr>
          <a:lstStyle>
            <a:lvl1pPr marL="0" indent="0">
              <a:buNone/>
              <a:defRPr sz="1765">
                <a:latin typeface="Segoe UI Light" panose="020B0502040204020203" pitchFamily="34" charset="0"/>
                <a:cs typeface="Segoe UI Light" panose="020B0502040204020203" pitchFamily="34" charset="0"/>
              </a:defRPr>
            </a:lvl1pPr>
          </a:lstStyle>
          <a:p>
            <a:pPr lvl="0"/>
            <a:r>
              <a:rPr lang="en-US" dirty="0"/>
              <a:t>Your Location</a:t>
            </a:r>
          </a:p>
        </p:txBody>
      </p:sp>
    </p:spTree>
    <p:extLst>
      <p:ext uri="{BB962C8B-B14F-4D97-AF65-F5344CB8AC3E}">
        <p14:creationId xmlns:p14="http://schemas.microsoft.com/office/powerpoint/2010/main" val="2227988391"/>
      </p:ext>
    </p:extLst>
  </p:cSld>
  <p:clrMapOvr>
    <a:masterClrMapping/>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Presenter 2">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Meet your presenter</a:t>
            </a:r>
          </a:p>
        </p:txBody>
      </p:sp>
      <p:sp>
        <p:nvSpPr>
          <p:cNvPr id="5" name="Picture Placeholder 28"/>
          <p:cNvSpPr>
            <a:spLocks noGrp="1"/>
          </p:cNvSpPr>
          <p:nvPr>
            <p:ph type="pic" sz="quarter" idx="15" hasCustomPrompt="1"/>
          </p:nvPr>
        </p:nvSpPr>
        <p:spPr>
          <a:xfrm>
            <a:off x="269240" y="1710608"/>
            <a:ext cx="2614570" cy="1162241"/>
          </a:xfrm>
        </p:spPr>
        <p:txBody>
          <a:bodyPr/>
          <a:lstStyle>
            <a:lvl1pPr marL="0" indent="0" algn="ctr">
              <a:buNone/>
              <a:defRPr/>
            </a:lvl1pPr>
          </a:lstStyle>
          <a:p>
            <a:r>
              <a:rPr lang="en-US" dirty="0"/>
              <a:t>Presenter photo</a:t>
            </a:r>
          </a:p>
        </p:txBody>
      </p:sp>
      <p:sp>
        <p:nvSpPr>
          <p:cNvPr id="6" name="Content Placeholder 21"/>
          <p:cNvSpPr>
            <a:spLocks noGrp="1"/>
          </p:cNvSpPr>
          <p:nvPr>
            <p:ph sz="quarter" idx="11" hasCustomPrompt="1"/>
          </p:nvPr>
        </p:nvSpPr>
        <p:spPr>
          <a:xfrm>
            <a:off x="3182619" y="1710609"/>
            <a:ext cx="2479175" cy="357220"/>
          </a:xfrm>
        </p:spPr>
        <p:txBody>
          <a:bodyPr>
            <a:normAutofit/>
          </a:bodyPr>
          <a:lstStyle>
            <a:lvl1pPr marL="0" indent="0">
              <a:buNone/>
              <a:defRPr sz="1765">
                <a:solidFill>
                  <a:srgbClr val="0078D7"/>
                </a:solidFill>
                <a:latin typeface="Segoe UI Light" panose="020B0502040204020203" pitchFamily="34" charset="0"/>
                <a:cs typeface="Segoe UI Light" panose="020B0502040204020203" pitchFamily="34" charset="0"/>
              </a:defRPr>
            </a:lvl1pPr>
          </a:lstStyle>
          <a:p>
            <a:pPr lvl="0"/>
            <a:r>
              <a:rPr lang="en-US" dirty="0"/>
              <a:t>Your Name</a:t>
            </a:r>
          </a:p>
        </p:txBody>
      </p:sp>
      <p:sp>
        <p:nvSpPr>
          <p:cNvPr id="7" name="Content Placeholder 21"/>
          <p:cNvSpPr>
            <a:spLocks noGrp="1"/>
          </p:cNvSpPr>
          <p:nvPr>
            <p:ph sz="quarter" idx="12" hasCustomPrompt="1"/>
          </p:nvPr>
        </p:nvSpPr>
        <p:spPr>
          <a:xfrm>
            <a:off x="3182619" y="2067828"/>
            <a:ext cx="2479175" cy="357220"/>
          </a:xfrm>
        </p:spPr>
        <p:txBody>
          <a:bodyPr>
            <a:noAutofit/>
          </a:bodyPr>
          <a:lstStyle>
            <a:lvl1pPr marL="0" indent="0">
              <a:buNone/>
              <a:defRPr sz="1568">
                <a:latin typeface="Segoe UI Light" panose="020B0502040204020203" pitchFamily="34" charset="0"/>
                <a:cs typeface="Segoe UI Light" panose="020B0502040204020203" pitchFamily="34" charset="0"/>
              </a:defRPr>
            </a:lvl1pPr>
          </a:lstStyle>
          <a:p>
            <a:pPr lvl="0"/>
            <a:r>
              <a:rPr lang="en-US" dirty="0"/>
              <a:t>Your Title</a:t>
            </a:r>
          </a:p>
        </p:txBody>
      </p:sp>
      <p:sp>
        <p:nvSpPr>
          <p:cNvPr id="8" name="Content Placeholder 21"/>
          <p:cNvSpPr>
            <a:spLocks noGrp="1"/>
          </p:cNvSpPr>
          <p:nvPr>
            <p:ph sz="quarter" idx="13" hasCustomPrompt="1"/>
          </p:nvPr>
        </p:nvSpPr>
        <p:spPr>
          <a:xfrm>
            <a:off x="3182619" y="2906011"/>
            <a:ext cx="2479175" cy="357220"/>
          </a:xfrm>
        </p:spPr>
        <p:txBody>
          <a:bodyPr>
            <a:normAutofit/>
          </a:bodyPr>
          <a:lstStyle>
            <a:lvl1pPr marL="0" indent="0">
              <a:buNone/>
              <a:defRPr sz="1765">
                <a:latin typeface="Segoe UI Light" panose="020B0502040204020203" pitchFamily="34" charset="0"/>
                <a:cs typeface="Segoe UI Light" panose="020B0502040204020203" pitchFamily="34" charset="0"/>
              </a:defRPr>
            </a:lvl1pPr>
          </a:lstStyle>
          <a:p>
            <a:pPr lvl="0"/>
            <a:r>
              <a:rPr lang="en-US" dirty="0"/>
              <a:t>Your Email</a:t>
            </a:r>
          </a:p>
        </p:txBody>
      </p:sp>
      <p:sp>
        <p:nvSpPr>
          <p:cNvPr id="9" name="Content Placeholder 21"/>
          <p:cNvSpPr>
            <a:spLocks noGrp="1"/>
          </p:cNvSpPr>
          <p:nvPr>
            <p:ph sz="quarter" idx="14" hasCustomPrompt="1"/>
          </p:nvPr>
        </p:nvSpPr>
        <p:spPr>
          <a:xfrm>
            <a:off x="3182619" y="3262915"/>
            <a:ext cx="2479175" cy="357220"/>
          </a:xfrm>
        </p:spPr>
        <p:txBody>
          <a:bodyPr>
            <a:normAutofit/>
          </a:bodyPr>
          <a:lstStyle>
            <a:lvl1pPr marL="0" indent="0">
              <a:buNone/>
              <a:defRPr sz="1765">
                <a:latin typeface="Segoe UI Light" panose="020B0502040204020203" pitchFamily="34" charset="0"/>
                <a:cs typeface="Segoe UI Light" panose="020B0502040204020203" pitchFamily="34" charset="0"/>
              </a:defRPr>
            </a:lvl1pPr>
          </a:lstStyle>
          <a:p>
            <a:pPr lvl="0"/>
            <a:r>
              <a:rPr lang="en-US" dirty="0"/>
              <a:t>Your Location</a:t>
            </a:r>
          </a:p>
        </p:txBody>
      </p:sp>
      <p:sp>
        <p:nvSpPr>
          <p:cNvPr id="10" name="Picture Placeholder 28"/>
          <p:cNvSpPr>
            <a:spLocks noGrp="1"/>
          </p:cNvSpPr>
          <p:nvPr>
            <p:ph type="pic" sz="quarter" idx="16" hasCustomPrompt="1"/>
          </p:nvPr>
        </p:nvSpPr>
        <p:spPr>
          <a:xfrm>
            <a:off x="6532526" y="1710608"/>
            <a:ext cx="2614570" cy="1162241"/>
          </a:xfrm>
        </p:spPr>
        <p:txBody>
          <a:bodyPr/>
          <a:lstStyle>
            <a:lvl1pPr marL="0" indent="0" algn="ctr">
              <a:buNone/>
              <a:defRPr/>
            </a:lvl1pPr>
          </a:lstStyle>
          <a:p>
            <a:r>
              <a:rPr lang="en-US" dirty="0"/>
              <a:t>Presenter photo</a:t>
            </a:r>
          </a:p>
        </p:txBody>
      </p:sp>
      <p:sp>
        <p:nvSpPr>
          <p:cNvPr id="11" name="Content Placeholder 21"/>
          <p:cNvSpPr>
            <a:spLocks noGrp="1"/>
          </p:cNvSpPr>
          <p:nvPr>
            <p:ph sz="quarter" idx="17" hasCustomPrompt="1"/>
          </p:nvPr>
        </p:nvSpPr>
        <p:spPr>
          <a:xfrm>
            <a:off x="9445905" y="1710609"/>
            <a:ext cx="2479175" cy="357220"/>
          </a:xfrm>
        </p:spPr>
        <p:txBody>
          <a:bodyPr>
            <a:normAutofit/>
          </a:bodyPr>
          <a:lstStyle>
            <a:lvl1pPr marL="0" indent="0">
              <a:buNone/>
              <a:defRPr sz="1765">
                <a:solidFill>
                  <a:srgbClr val="0078D7"/>
                </a:solidFill>
                <a:latin typeface="Segoe UI Light" panose="020B0502040204020203" pitchFamily="34" charset="0"/>
                <a:cs typeface="Segoe UI Light" panose="020B0502040204020203" pitchFamily="34" charset="0"/>
              </a:defRPr>
            </a:lvl1pPr>
          </a:lstStyle>
          <a:p>
            <a:pPr lvl="0"/>
            <a:r>
              <a:rPr lang="en-US" dirty="0"/>
              <a:t>Your Name</a:t>
            </a:r>
          </a:p>
        </p:txBody>
      </p:sp>
      <p:sp>
        <p:nvSpPr>
          <p:cNvPr id="12" name="Content Placeholder 21"/>
          <p:cNvSpPr>
            <a:spLocks noGrp="1"/>
          </p:cNvSpPr>
          <p:nvPr>
            <p:ph sz="quarter" idx="18" hasCustomPrompt="1"/>
          </p:nvPr>
        </p:nvSpPr>
        <p:spPr>
          <a:xfrm>
            <a:off x="9445905" y="2067828"/>
            <a:ext cx="2479175" cy="357220"/>
          </a:xfrm>
        </p:spPr>
        <p:txBody>
          <a:bodyPr>
            <a:noAutofit/>
          </a:bodyPr>
          <a:lstStyle>
            <a:lvl1pPr marL="0" indent="0">
              <a:buNone/>
              <a:defRPr sz="1568">
                <a:latin typeface="Segoe UI Light" panose="020B0502040204020203" pitchFamily="34" charset="0"/>
                <a:cs typeface="Segoe UI Light" panose="020B0502040204020203" pitchFamily="34" charset="0"/>
              </a:defRPr>
            </a:lvl1pPr>
          </a:lstStyle>
          <a:p>
            <a:pPr lvl="0"/>
            <a:r>
              <a:rPr lang="en-US" dirty="0"/>
              <a:t>Your Title</a:t>
            </a:r>
          </a:p>
        </p:txBody>
      </p:sp>
      <p:sp>
        <p:nvSpPr>
          <p:cNvPr id="13" name="Content Placeholder 21"/>
          <p:cNvSpPr>
            <a:spLocks noGrp="1"/>
          </p:cNvSpPr>
          <p:nvPr>
            <p:ph sz="quarter" idx="19" hasCustomPrompt="1"/>
          </p:nvPr>
        </p:nvSpPr>
        <p:spPr>
          <a:xfrm>
            <a:off x="9445905" y="2906011"/>
            <a:ext cx="2479175" cy="357220"/>
          </a:xfrm>
        </p:spPr>
        <p:txBody>
          <a:bodyPr>
            <a:normAutofit/>
          </a:bodyPr>
          <a:lstStyle>
            <a:lvl1pPr marL="0" indent="0">
              <a:buNone/>
              <a:defRPr sz="1765">
                <a:latin typeface="Segoe UI Light" panose="020B0502040204020203" pitchFamily="34" charset="0"/>
                <a:cs typeface="Segoe UI Light" panose="020B0502040204020203" pitchFamily="34" charset="0"/>
              </a:defRPr>
            </a:lvl1pPr>
          </a:lstStyle>
          <a:p>
            <a:pPr lvl="0"/>
            <a:r>
              <a:rPr lang="en-US" dirty="0"/>
              <a:t>Your Email</a:t>
            </a:r>
          </a:p>
        </p:txBody>
      </p:sp>
      <p:sp>
        <p:nvSpPr>
          <p:cNvPr id="14" name="Content Placeholder 21"/>
          <p:cNvSpPr>
            <a:spLocks noGrp="1"/>
          </p:cNvSpPr>
          <p:nvPr>
            <p:ph sz="quarter" idx="20" hasCustomPrompt="1"/>
          </p:nvPr>
        </p:nvSpPr>
        <p:spPr>
          <a:xfrm>
            <a:off x="9445905" y="3262915"/>
            <a:ext cx="2479175" cy="357220"/>
          </a:xfrm>
        </p:spPr>
        <p:txBody>
          <a:bodyPr>
            <a:normAutofit/>
          </a:bodyPr>
          <a:lstStyle>
            <a:lvl1pPr marL="0" indent="0">
              <a:buNone/>
              <a:defRPr sz="1765">
                <a:latin typeface="Segoe UI Light" panose="020B0502040204020203" pitchFamily="34" charset="0"/>
                <a:cs typeface="Segoe UI Light" panose="020B0502040204020203" pitchFamily="34" charset="0"/>
              </a:defRPr>
            </a:lvl1pPr>
          </a:lstStyle>
          <a:p>
            <a:pPr lvl="0"/>
            <a:r>
              <a:rPr lang="en-US" dirty="0"/>
              <a:t>Your Location</a:t>
            </a:r>
          </a:p>
        </p:txBody>
      </p:sp>
    </p:spTree>
    <p:extLst>
      <p:ext uri="{BB962C8B-B14F-4D97-AF65-F5344CB8AC3E}">
        <p14:creationId xmlns:p14="http://schemas.microsoft.com/office/powerpoint/2010/main" val="1240074370"/>
      </p:ext>
    </p:extLst>
  </p:cSld>
  <p:clrMapOvr>
    <a:masterClrMapping/>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84258935"/>
      </p:ext>
    </p:extLst>
  </p:cSld>
  <p:clrMapOvr>
    <a:masterClrMapping/>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11720002"/>
      </p:ext>
    </p:extLst>
  </p:cSld>
  <p:clrMapOvr>
    <a:masterClrMapping/>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endParaRPr lang="en-US" dirty="0"/>
          </a:p>
        </p:txBody>
      </p:sp>
    </p:spTree>
    <p:extLst>
      <p:ext uri="{BB962C8B-B14F-4D97-AF65-F5344CB8AC3E}">
        <p14:creationId xmlns:p14="http://schemas.microsoft.com/office/powerpoint/2010/main" val="4231032968"/>
      </p:ext>
    </p:extLst>
  </p:cSld>
  <p:clrMapOvr>
    <a:masterClrMapping/>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ext uri="{BB962C8B-B14F-4D97-AF65-F5344CB8AC3E}">
        <p14:creationId xmlns:p14="http://schemas.microsoft.com/office/powerpoint/2010/main" val="3746761970"/>
      </p:ext>
    </p:extLst>
  </p:cSld>
  <p:clrMapOvr>
    <a:masterClrMapping/>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745870176"/>
      </p:ext>
    </p:extLst>
  </p:cSld>
  <p:clrMapOvr>
    <a:masterClrMapping/>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2355914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17795410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612785655"/>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2"/>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9" name="Title 1">
            <a:extLst>
              <a:ext uri="{FF2B5EF4-FFF2-40B4-BE49-F238E27FC236}">
                <a16:creationId xmlns:a16="http://schemas.microsoft.com/office/drawing/2014/main" id="{62126D9F-6948-4C13-80AA-BCE8907DA7B9}"/>
              </a:ext>
            </a:extLst>
          </p:cNvPr>
          <p:cNvSpPr txBox="1">
            <a:spLocks/>
          </p:cNvSpPr>
          <p:nvPr userDrawn="1"/>
        </p:nvSpPr>
        <p:spPr>
          <a:xfrm>
            <a:off x="588263" y="1871544"/>
            <a:ext cx="4167887" cy="1661993"/>
          </a:xfrm>
          <a:prstGeom prst="rect">
            <a:avLst/>
          </a:prstGeom>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a:t>Digital Transformation Academy</a:t>
            </a:r>
          </a:p>
        </p:txBody>
      </p:sp>
      <p:sp>
        <p:nvSpPr>
          <p:cNvPr id="10" name="Rectangle 9">
            <a:extLst>
              <a:ext uri="{FF2B5EF4-FFF2-40B4-BE49-F238E27FC236}">
                <a16:creationId xmlns:a16="http://schemas.microsoft.com/office/drawing/2014/main" id="{C60A6FFF-25F2-41E2-8FA0-29D4571CCACB}"/>
              </a:ext>
            </a:extLst>
          </p:cNvPr>
          <p:cNvSpPr/>
          <p:nvPr userDrawn="1"/>
        </p:nvSpPr>
        <p:spPr bwMode="auto">
          <a:xfrm>
            <a:off x="584200" y="3962399"/>
            <a:ext cx="4171950" cy="615553"/>
          </a:xfrm>
          <a:prstGeom prst="rect">
            <a:avLst/>
          </a:prstGeom>
        </p:spPr>
        <p:txBody>
          <a:bodyPr vert="horz" wrap="square" lIns="0" tIns="0" rIns="0" bIns="0" rtlCol="0">
            <a:spAutoFit/>
          </a:bodyPr>
          <a:lstStyle/>
          <a:p>
            <a:pPr marR="0" lvl="0" indent="0" defTabSz="932742" fontAlgn="auto">
              <a:lnSpc>
                <a:spcPct val="100000"/>
              </a:lnSpc>
              <a:spcBef>
                <a:spcPts val="0"/>
              </a:spcBef>
              <a:spcAft>
                <a:spcPts val="0"/>
              </a:spcAft>
              <a:buClrTx/>
              <a:buSzPct val="90000"/>
              <a:buFont typeface="Wingdings" panose="05000000000000000000" pitchFamily="2" charset="2"/>
              <a:buNone/>
              <a:tabLst/>
            </a:pPr>
            <a:r>
              <a:rPr lang="en-US" sz="2000" spc="0" baseline="0">
                <a:gradFill>
                  <a:gsLst>
                    <a:gs pos="91000">
                      <a:schemeClr val="tx1"/>
                    </a:gs>
                    <a:gs pos="0">
                      <a:schemeClr val="tx1"/>
                    </a:gs>
                  </a:gsLst>
                  <a:lin ang="5400000" scaled="0"/>
                </a:gradFill>
                <a:cs typeface="Segoe UI" panose="020B0502040204020203" pitchFamily="34" charset="0"/>
              </a:rPr>
              <a:t>Las Vegas, Nevada</a:t>
            </a:r>
          </a:p>
          <a:p>
            <a:pPr marR="0" lvl="0" indent="0" defTabSz="932742" fontAlgn="auto">
              <a:lnSpc>
                <a:spcPct val="100000"/>
              </a:lnSpc>
              <a:spcBef>
                <a:spcPts val="0"/>
              </a:spcBef>
              <a:spcAft>
                <a:spcPts val="0"/>
              </a:spcAft>
              <a:buClrTx/>
              <a:buSzPct val="90000"/>
              <a:buFont typeface="Wingdings" panose="05000000000000000000" pitchFamily="2" charset="2"/>
              <a:buNone/>
              <a:tabLst/>
            </a:pPr>
            <a:r>
              <a:rPr lang="en-US" sz="2000" spc="0" baseline="0">
                <a:gradFill>
                  <a:gsLst>
                    <a:gs pos="91000">
                      <a:schemeClr val="tx1"/>
                    </a:gs>
                    <a:gs pos="0">
                      <a:schemeClr val="tx1"/>
                    </a:gs>
                  </a:gsLst>
                  <a:lin ang="5400000" scaled="0"/>
                </a:gradFill>
                <a:cs typeface="Segoe UI" panose="020B0502040204020203" pitchFamily="34" charset="0"/>
              </a:rPr>
              <a:t>September 12–14, 2018</a:t>
            </a:r>
          </a:p>
        </p:txBody>
      </p:sp>
      <p:pic>
        <p:nvPicPr>
          <p:cNvPr id="4" name="Picture 3">
            <a:extLst>
              <a:ext uri="{FF2B5EF4-FFF2-40B4-BE49-F238E27FC236}">
                <a16:creationId xmlns:a16="http://schemas.microsoft.com/office/drawing/2014/main" id="{94DAB964-EC7A-4C2E-AAA9-D592E2BB03DD}"/>
              </a:ext>
            </a:extLst>
          </p:cNvPr>
          <p:cNvPicPr>
            <a:picLocks noChangeAspect="1"/>
          </p:cNvPicPr>
          <p:nvPr userDrawn="1"/>
        </p:nvPicPr>
        <p:blipFill>
          <a:blip r:embed="rId3"/>
          <a:stretch>
            <a:fillRect/>
          </a:stretch>
        </p:blipFill>
        <p:spPr>
          <a:xfrm>
            <a:off x="5334000" y="0"/>
            <a:ext cx="6858000" cy="6858000"/>
          </a:xfrm>
          <a:prstGeom prst="rect">
            <a:avLst/>
          </a:prstGeom>
        </p:spPr>
      </p:pic>
    </p:spTree>
    <p:extLst>
      <p:ext uri="{BB962C8B-B14F-4D97-AF65-F5344CB8AC3E}">
        <p14:creationId xmlns:p14="http://schemas.microsoft.com/office/powerpoint/2010/main" val="37674655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355330"/>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solidFill>
                  <a:schemeClr val="tx1"/>
                </a:solidFill>
              </a:defRPr>
            </a:lvl1pPr>
          </a:lstStyle>
          <a:p>
            <a:r>
              <a:rPr lang="en-US" dirty="0"/>
              <a:t>Section title</a:t>
            </a:r>
          </a:p>
        </p:txBody>
      </p:sp>
    </p:spTree>
    <p:extLst>
      <p:ext uri="{BB962C8B-B14F-4D97-AF65-F5344CB8AC3E}">
        <p14:creationId xmlns:p14="http://schemas.microsoft.com/office/powerpoint/2010/main" val="328278996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Tree>
    <p:extLst>
      <p:ext uri="{BB962C8B-B14F-4D97-AF65-F5344CB8AC3E}">
        <p14:creationId xmlns:p14="http://schemas.microsoft.com/office/powerpoint/2010/main" val="1012876756"/>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32588981"/>
      </p:ext>
    </p:extLst>
  </p:cSld>
  <p:clrMapOvr>
    <a:masterClrMapping/>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15089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04229157"/>
      </p:ext>
    </p:extLst>
  </p:cSld>
  <p:clrMapOvr>
    <a:masterClrMapping/>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black">
          <a:xfrm>
            <a:off x="448212" y="470067"/>
            <a:ext cx="1454257" cy="304828"/>
          </a:xfrm>
          <a:prstGeom prst="rect">
            <a:avLst/>
          </a:prstGeom>
        </p:spPr>
      </p:pic>
    </p:spTree>
    <p:extLst>
      <p:ext uri="{BB962C8B-B14F-4D97-AF65-F5344CB8AC3E}">
        <p14:creationId xmlns:p14="http://schemas.microsoft.com/office/powerpoint/2010/main" val="27170239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Thank you 1">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black">
          <a:xfrm>
            <a:off x="448212" y="470067"/>
            <a:ext cx="1454257" cy="304828"/>
          </a:xfrm>
          <a:prstGeom prst="rect">
            <a:avLst/>
          </a:prstGeom>
        </p:spPr>
      </p:pic>
      <p:sp>
        <p:nvSpPr>
          <p:cNvPr id="5" name="Text Placeholder 4"/>
          <p:cNvSpPr>
            <a:spLocks noGrp="1"/>
          </p:cNvSpPr>
          <p:nvPr>
            <p:ph type="body" sz="quarter" idx="12" hasCustomPrompt="1"/>
          </p:nvPr>
        </p:nvSpPr>
        <p:spPr>
          <a:xfrm>
            <a:off x="269240" y="4177642"/>
            <a:ext cx="5154442" cy="724246"/>
          </a:xfrm>
          <a:noFill/>
        </p:spPr>
        <p:txBody>
          <a:bodyPr wrap="square"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 Title &amp; Email</a:t>
            </a:r>
          </a:p>
        </p:txBody>
      </p:sp>
      <p:sp>
        <p:nvSpPr>
          <p:cNvPr id="3" name="TextBox 2"/>
          <p:cNvSpPr txBox="1"/>
          <p:nvPr userDrawn="1"/>
        </p:nvSpPr>
        <p:spPr>
          <a:xfrm>
            <a:off x="269240" y="2009459"/>
            <a:ext cx="8441333" cy="1267431"/>
          </a:xfrm>
          <a:prstGeom prst="rect">
            <a:avLst/>
          </a:prstGeom>
          <a:noFill/>
        </p:spPr>
        <p:txBody>
          <a:bodyPr wrap="square" lIns="179285" tIns="143428" rIns="179285" bIns="143428" rtlCol="0">
            <a:spAutoFit/>
          </a:bodyPr>
          <a:lstStyle/>
          <a:p>
            <a:pPr>
              <a:lnSpc>
                <a:spcPct val="90000"/>
              </a:lnSpc>
              <a:spcAft>
                <a:spcPts val="588"/>
              </a:spcAft>
            </a:pPr>
            <a:r>
              <a:rPr lang="en-US" sz="7058" dirty="0">
                <a:gradFill>
                  <a:gsLst>
                    <a:gs pos="2917">
                      <a:schemeClr val="tx1"/>
                    </a:gs>
                    <a:gs pos="30000">
                      <a:schemeClr val="tx1"/>
                    </a:gs>
                  </a:gsLst>
                  <a:lin ang="5400000" scaled="0"/>
                </a:gradFill>
                <a:latin typeface="+mj-lt"/>
              </a:rPr>
              <a:t>Thank you!</a:t>
            </a:r>
          </a:p>
        </p:txBody>
      </p:sp>
      <p:sp>
        <p:nvSpPr>
          <p:cNvPr id="7" name="TextBox 6"/>
          <p:cNvSpPr txBox="1"/>
          <p:nvPr userDrawn="1"/>
        </p:nvSpPr>
        <p:spPr>
          <a:xfrm>
            <a:off x="269240" y="3411092"/>
            <a:ext cx="8441333" cy="615609"/>
          </a:xfrm>
          <a:prstGeom prst="rect">
            <a:avLst/>
          </a:prstGeom>
          <a:noFill/>
        </p:spPr>
        <p:txBody>
          <a:bodyPr wrap="square" lIns="179285" tIns="143428" rIns="179285" bIns="143428" rtlCol="0">
            <a:spAutoFit/>
          </a:bodyPr>
          <a:lstStyle/>
          <a:p>
            <a:pPr>
              <a:lnSpc>
                <a:spcPct val="90000"/>
              </a:lnSpc>
              <a:spcAft>
                <a:spcPts val="588"/>
              </a:spcAft>
            </a:pPr>
            <a:r>
              <a:rPr lang="en-US" sz="2353" dirty="0">
                <a:gradFill>
                  <a:gsLst>
                    <a:gs pos="2917">
                      <a:schemeClr val="tx1"/>
                    </a:gs>
                    <a:gs pos="30000">
                      <a:schemeClr val="tx1"/>
                    </a:gs>
                  </a:gsLst>
                  <a:lin ang="5400000" scaled="0"/>
                </a:gradFill>
                <a:latin typeface="+mj-lt"/>
              </a:rPr>
              <a:t>For</a:t>
            </a:r>
            <a:r>
              <a:rPr lang="en-US" sz="2353" baseline="0" dirty="0">
                <a:gradFill>
                  <a:gsLst>
                    <a:gs pos="2917">
                      <a:schemeClr val="tx1"/>
                    </a:gs>
                    <a:gs pos="30000">
                      <a:schemeClr val="tx1"/>
                    </a:gs>
                  </a:gsLst>
                  <a:lin ang="5400000" scaled="0"/>
                </a:gradFill>
                <a:latin typeface="+mj-lt"/>
              </a:rPr>
              <a:t> more information please contact:</a:t>
            </a:r>
            <a:endParaRPr lang="en-US" sz="2353" dirty="0">
              <a:gradFill>
                <a:gsLst>
                  <a:gs pos="2917">
                    <a:schemeClr val="tx1"/>
                  </a:gs>
                  <a:gs pos="30000">
                    <a:schemeClr val="tx1"/>
                  </a:gs>
                </a:gsLst>
                <a:lin ang="5400000" scaled="0"/>
              </a:gradFill>
              <a:latin typeface="+mj-lt"/>
            </a:endParaRPr>
          </a:p>
        </p:txBody>
      </p:sp>
    </p:spTree>
    <p:extLst>
      <p:ext uri="{BB962C8B-B14F-4D97-AF65-F5344CB8AC3E}">
        <p14:creationId xmlns:p14="http://schemas.microsoft.com/office/powerpoint/2010/main" val="300461126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Thank you 2">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solidFill>
                  <a:schemeClr val="tx1"/>
                </a:solidFill>
                <a:cs typeface="Segoe UI" pitchFamily="34" charset="0"/>
              </a:rPr>
              <a:t>© Copyright Microsoft Corporation. All rights reserved. </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black">
          <a:xfrm>
            <a:off x="448212" y="470067"/>
            <a:ext cx="1454257" cy="304828"/>
          </a:xfrm>
          <a:prstGeom prst="rect">
            <a:avLst/>
          </a:prstGeom>
        </p:spPr>
      </p:pic>
      <p:sp>
        <p:nvSpPr>
          <p:cNvPr id="3" name="TextBox 2"/>
          <p:cNvSpPr txBox="1"/>
          <p:nvPr userDrawn="1"/>
        </p:nvSpPr>
        <p:spPr>
          <a:xfrm>
            <a:off x="269241" y="2803327"/>
            <a:ext cx="8441333" cy="1267431"/>
          </a:xfrm>
          <a:prstGeom prst="rect">
            <a:avLst/>
          </a:prstGeom>
          <a:noFill/>
        </p:spPr>
        <p:txBody>
          <a:bodyPr wrap="square" lIns="179285" tIns="143428" rIns="179285" bIns="143428" rtlCol="0">
            <a:spAutoFit/>
          </a:bodyPr>
          <a:lstStyle/>
          <a:p>
            <a:pPr>
              <a:lnSpc>
                <a:spcPct val="90000"/>
              </a:lnSpc>
              <a:spcAft>
                <a:spcPts val="588"/>
              </a:spcAft>
            </a:pPr>
            <a:r>
              <a:rPr lang="en-US" sz="7058" dirty="0">
                <a:solidFill>
                  <a:schemeClr val="tx1"/>
                </a:solidFill>
                <a:latin typeface="+mj-lt"/>
              </a:rPr>
              <a:t>Thank you!</a:t>
            </a:r>
          </a:p>
        </p:txBody>
      </p:sp>
    </p:spTree>
    <p:extLst>
      <p:ext uri="{BB962C8B-B14F-4D97-AF65-F5344CB8AC3E}">
        <p14:creationId xmlns:p14="http://schemas.microsoft.com/office/powerpoint/2010/main" val="409149175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9328962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37548744"/>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85909288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Walkin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11" name="Freeform 5">
            <a:extLst>
              <a:ext uri="{FF2B5EF4-FFF2-40B4-BE49-F238E27FC236}">
                <a16:creationId xmlns:a16="http://schemas.microsoft.com/office/drawing/2014/main" id="{3A3051D2-DD0C-4419-9210-74A066BBE509}"/>
              </a:ext>
            </a:extLst>
          </p:cNvPr>
          <p:cNvSpPr>
            <a:spLocks noChangeAspect="1" noEditPoints="1"/>
          </p:cNvSpPr>
          <p:nvPr userDrawn="1"/>
        </p:nvSpPr>
        <p:spPr bwMode="black">
          <a:xfrm>
            <a:off x="584200" y="2903438"/>
            <a:ext cx="4343400" cy="527960"/>
          </a:xfrm>
          <a:custGeom>
            <a:avLst/>
            <a:gdLst>
              <a:gd name="T0" fmla="*/ 763 w 809"/>
              <a:gd name="T1" fmla="*/ 64 h 96"/>
              <a:gd name="T2" fmla="*/ 795 w 809"/>
              <a:gd name="T3" fmla="*/ 58 h 96"/>
              <a:gd name="T4" fmla="*/ 795 w 809"/>
              <a:gd name="T5" fmla="*/ 84 h 96"/>
              <a:gd name="T6" fmla="*/ 777 w 809"/>
              <a:gd name="T7" fmla="*/ 30 h 96"/>
              <a:gd name="T8" fmla="*/ 723 w 809"/>
              <a:gd name="T9" fmla="*/ 95 h 96"/>
              <a:gd name="T10" fmla="*/ 701 w 809"/>
              <a:gd name="T11" fmla="*/ 3 h 96"/>
              <a:gd name="T12" fmla="*/ 707 w 809"/>
              <a:gd name="T13" fmla="*/ 16 h 96"/>
              <a:gd name="T14" fmla="*/ 708 w 809"/>
              <a:gd name="T15" fmla="*/ 95 h 96"/>
              <a:gd name="T16" fmla="*/ 661 w 809"/>
              <a:gd name="T17" fmla="*/ 80 h 96"/>
              <a:gd name="T18" fmla="*/ 624 w 809"/>
              <a:gd name="T19" fmla="*/ 69 h 96"/>
              <a:gd name="T20" fmla="*/ 679 w 809"/>
              <a:gd name="T21" fmla="*/ 95 h 96"/>
              <a:gd name="T22" fmla="*/ 579 w 809"/>
              <a:gd name="T23" fmla="*/ 55 h 96"/>
              <a:gd name="T24" fmla="*/ 598 w 809"/>
              <a:gd name="T25" fmla="*/ 69 h 96"/>
              <a:gd name="T26" fmla="*/ 579 w 809"/>
              <a:gd name="T27" fmla="*/ 19 h 96"/>
              <a:gd name="T28" fmla="*/ 605 w 809"/>
              <a:gd name="T29" fmla="*/ 88 h 96"/>
              <a:gd name="T30" fmla="*/ 602 w 809"/>
              <a:gd name="T31" fmla="*/ 12 h 96"/>
              <a:gd name="T32" fmla="*/ 608 w 809"/>
              <a:gd name="T33" fmla="*/ 55 h 96"/>
              <a:gd name="T34" fmla="*/ 471 w 809"/>
              <a:gd name="T35" fmla="*/ 32 h 96"/>
              <a:gd name="T36" fmla="*/ 474 w 809"/>
              <a:gd name="T37" fmla="*/ 2 h 96"/>
              <a:gd name="T38" fmla="*/ 432 w 809"/>
              <a:gd name="T39" fmla="*/ 32 h 96"/>
              <a:gd name="T40" fmla="*/ 457 w 809"/>
              <a:gd name="T41" fmla="*/ 43 h 96"/>
              <a:gd name="T42" fmla="*/ 500 w 809"/>
              <a:gd name="T43" fmla="*/ 96 h 96"/>
              <a:gd name="T44" fmla="*/ 496 w 809"/>
              <a:gd name="T45" fmla="*/ 74 h 96"/>
              <a:gd name="T46" fmla="*/ 496 w 809"/>
              <a:gd name="T47" fmla="*/ 13 h 96"/>
              <a:gd name="T48" fmla="*/ 378 w 809"/>
              <a:gd name="T49" fmla="*/ 64 h 96"/>
              <a:gd name="T50" fmla="*/ 419 w 809"/>
              <a:gd name="T51" fmla="*/ 39 h 96"/>
              <a:gd name="T52" fmla="*/ 363 w 809"/>
              <a:gd name="T53" fmla="*/ 64 h 96"/>
              <a:gd name="T54" fmla="*/ 345 w 809"/>
              <a:gd name="T55" fmla="*/ 62 h 96"/>
              <a:gd name="T56" fmla="*/ 325 w 809"/>
              <a:gd name="T57" fmla="*/ 48 h 96"/>
              <a:gd name="T58" fmla="*/ 352 w 809"/>
              <a:gd name="T59" fmla="*/ 46 h 96"/>
              <a:gd name="T60" fmla="*/ 313 w 809"/>
              <a:gd name="T61" fmla="*/ 41 h 96"/>
              <a:gd name="T62" fmla="*/ 327 w 809"/>
              <a:gd name="T63" fmla="*/ 67 h 96"/>
              <a:gd name="T64" fmla="*/ 328 w 809"/>
              <a:gd name="T65" fmla="*/ 86 h 96"/>
              <a:gd name="T66" fmla="*/ 347 w 809"/>
              <a:gd name="T67" fmla="*/ 91 h 96"/>
              <a:gd name="T68" fmla="*/ 286 w 809"/>
              <a:gd name="T69" fmla="*/ 63 h 96"/>
              <a:gd name="T70" fmla="*/ 256 w 809"/>
              <a:gd name="T71" fmla="*/ 79 h 96"/>
              <a:gd name="T72" fmla="*/ 301 w 809"/>
              <a:gd name="T73" fmla="*/ 63 h 96"/>
              <a:gd name="T74" fmla="*/ 246 w 809"/>
              <a:gd name="T75" fmla="*/ 39 h 96"/>
              <a:gd name="T76" fmla="*/ 210 w 809"/>
              <a:gd name="T77" fmla="*/ 45 h 96"/>
              <a:gd name="T78" fmla="*/ 210 w 809"/>
              <a:gd name="T79" fmla="*/ 65 h 96"/>
              <a:gd name="T80" fmla="*/ 226 w 809"/>
              <a:gd name="T81" fmla="*/ 31 h 96"/>
              <a:gd name="T82" fmla="*/ 165 w 809"/>
              <a:gd name="T83" fmla="*/ 96 h 96"/>
              <a:gd name="T84" fmla="*/ 148 w 809"/>
              <a:gd name="T85" fmla="*/ 64 h 96"/>
              <a:gd name="T86" fmla="*/ 167 w 809"/>
              <a:gd name="T87" fmla="*/ 30 h 96"/>
              <a:gd name="T88" fmla="*/ 108 w 809"/>
              <a:gd name="T89" fmla="*/ 32 h 96"/>
              <a:gd name="T90" fmla="*/ 110 w 809"/>
              <a:gd name="T91" fmla="*/ 17 h 96"/>
              <a:gd name="T92" fmla="*/ 116 w 809"/>
              <a:gd name="T93" fmla="*/ 3 h 96"/>
              <a:gd name="T94" fmla="*/ 80 w 809"/>
              <a:gd name="T95" fmla="*/ 38 h 96"/>
              <a:gd name="T96" fmla="*/ 42 w 809"/>
              <a:gd name="T97" fmla="*/ 95 h 96"/>
              <a:gd name="T98" fmla="*/ 14 w 809"/>
              <a:gd name="T99" fmla="*/ 95 h 96"/>
              <a:gd name="T100" fmla="*/ 47 w 809"/>
              <a:gd name="T101" fmla="*/ 7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09" h="96">
                <a:moveTo>
                  <a:pt x="795" y="58"/>
                </a:moveTo>
                <a:cubicBezTo>
                  <a:pt x="795" y="53"/>
                  <a:pt x="794" y="50"/>
                  <a:pt x="791" y="46"/>
                </a:cubicBezTo>
                <a:cubicBezTo>
                  <a:pt x="788" y="43"/>
                  <a:pt x="784" y="42"/>
                  <a:pt x="780" y="42"/>
                </a:cubicBezTo>
                <a:cubicBezTo>
                  <a:pt x="775" y="42"/>
                  <a:pt x="770" y="44"/>
                  <a:pt x="767" y="48"/>
                </a:cubicBezTo>
                <a:cubicBezTo>
                  <a:pt x="764" y="52"/>
                  <a:pt x="763" y="57"/>
                  <a:pt x="763" y="64"/>
                </a:cubicBezTo>
                <a:cubicBezTo>
                  <a:pt x="763" y="71"/>
                  <a:pt x="764" y="76"/>
                  <a:pt x="767" y="79"/>
                </a:cubicBezTo>
                <a:cubicBezTo>
                  <a:pt x="770" y="83"/>
                  <a:pt x="774" y="85"/>
                  <a:pt x="779" y="85"/>
                </a:cubicBezTo>
                <a:cubicBezTo>
                  <a:pt x="784" y="85"/>
                  <a:pt x="788" y="83"/>
                  <a:pt x="791" y="79"/>
                </a:cubicBezTo>
                <a:cubicBezTo>
                  <a:pt x="794" y="76"/>
                  <a:pt x="795" y="71"/>
                  <a:pt x="795" y="66"/>
                </a:cubicBezTo>
                <a:lnTo>
                  <a:pt x="795" y="58"/>
                </a:lnTo>
                <a:close/>
                <a:moveTo>
                  <a:pt x="809" y="2"/>
                </a:moveTo>
                <a:cubicBezTo>
                  <a:pt x="809" y="95"/>
                  <a:pt x="809" y="95"/>
                  <a:pt x="809" y="95"/>
                </a:cubicBezTo>
                <a:cubicBezTo>
                  <a:pt x="795" y="95"/>
                  <a:pt x="795" y="95"/>
                  <a:pt x="795" y="95"/>
                </a:cubicBezTo>
                <a:cubicBezTo>
                  <a:pt x="795" y="84"/>
                  <a:pt x="795" y="84"/>
                  <a:pt x="795" y="84"/>
                </a:cubicBezTo>
                <a:cubicBezTo>
                  <a:pt x="795" y="84"/>
                  <a:pt x="795" y="84"/>
                  <a:pt x="795" y="84"/>
                </a:cubicBezTo>
                <a:cubicBezTo>
                  <a:pt x="790" y="92"/>
                  <a:pt x="783" y="96"/>
                  <a:pt x="774" y="96"/>
                </a:cubicBezTo>
                <a:cubicBezTo>
                  <a:pt x="766" y="96"/>
                  <a:pt x="760" y="93"/>
                  <a:pt x="755" y="88"/>
                </a:cubicBezTo>
                <a:cubicBezTo>
                  <a:pt x="751" y="82"/>
                  <a:pt x="748" y="74"/>
                  <a:pt x="748" y="65"/>
                </a:cubicBezTo>
                <a:cubicBezTo>
                  <a:pt x="748" y="54"/>
                  <a:pt x="751" y="46"/>
                  <a:pt x="756" y="40"/>
                </a:cubicBezTo>
                <a:cubicBezTo>
                  <a:pt x="761" y="34"/>
                  <a:pt x="768" y="30"/>
                  <a:pt x="777" y="30"/>
                </a:cubicBezTo>
                <a:cubicBezTo>
                  <a:pt x="785" y="30"/>
                  <a:pt x="791" y="34"/>
                  <a:pt x="795" y="41"/>
                </a:cubicBezTo>
                <a:cubicBezTo>
                  <a:pt x="795" y="41"/>
                  <a:pt x="795" y="41"/>
                  <a:pt x="795" y="41"/>
                </a:cubicBezTo>
                <a:cubicBezTo>
                  <a:pt x="795" y="2"/>
                  <a:pt x="795" y="2"/>
                  <a:pt x="795" y="2"/>
                </a:cubicBezTo>
                <a:lnTo>
                  <a:pt x="809" y="2"/>
                </a:lnTo>
                <a:close/>
                <a:moveTo>
                  <a:pt x="723" y="95"/>
                </a:moveTo>
                <a:cubicBezTo>
                  <a:pt x="738" y="95"/>
                  <a:pt x="738" y="95"/>
                  <a:pt x="738" y="95"/>
                </a:cubicBezTo>
                <a:cubicBezTo>
                  <a:pt x="738" y="2"/>
                  <a:pt x="738" y="2"/>
                  <a:pt x="738" y="2"/>
                </a:cubicBezTo>
                <a:cubicBezTo>
                  <a:pt x="723" y="2"/>
                  <a:pt x="723" y="2"/>
                  <a:pt x="723" y="2"/>
                </a:cubicBezTo>
                <a:lnTo>
                  <a:pt x="723" y="95"/>
                </a:lnTo>
                <a:close/>
                <a:moveTo>
                  <a:pt x="701" y="3"/>
                </a:moveTo>
                <a:cubicBezTo>
                  <a:pt x="699" y="3"/>
                  <a:pt x="697" y="3"/>
                  <a:pt x="695" y="5"/>
                </a:cubicBezTo>
                <a:cubicBezTo>
                  <a:pt x="694" y="7"/>
                  <a:pt x="693" y="8"/>
                  <a:pt x="693" y="11"/>
                </a:cubicBezTo>
                <a:cubicBezTo>
                  <a:pt x="693" y="13"/>
                  <a:pt x="694" y="15"/>
                  <a:pt x="695" y="17"/>
                </a:cubicBezTo>
                <a:cubicBezTo>
                  <a:pt x="697" y="18"/>
                  <a:pt x="699" y="19"/>
                  <a:pt x="701" y="19"/>
                </a:cubicBezTo>
                <a:cubicBezTo>
                  <a:pt x="704" y="19"/>
                  <a:pt x="706" y="18"/>
                  <a:pt x="707" y="16"/>
                </a:cubicBezTo>
                <a:cubicBezTo>
                  <a:pt x="709" y="15"/>
                  <a:pt x="710" y="13"/>
                  <a:pt x="710" y="11"/>
                </a:cubicBezTo>
                <a:cubicBezTo>
                  <a:pt x="710" y="8"/>
                  <a:pt x="709" y="7"/>
                  <a:pt x="707" y="5"/>
                </a:cubicBezTo>
                <a:cubicBezTo>
                  <a:pt x="706" y="3"/>
                  <a:pt x="704" y="3"/>
                  <a:pt x="701" y="3"/>
                </a:cubicBezTo>
                <a:moveTo>
                  <a:pt x="694" y="95"/>
                </a:moveTo>
                <a:cubicBezTo>
                  <a:pt x="708" y="95"/>
                  <a:pt x="708" y="95"/>
                  <a:pt x="708" y="95"/>
                </a:cubicBezTo>
                <a:cubicBezTo>
                  <a:pt x="708" y="32"/>
                  <a:pt x="708" y="32"/>
                  <a:pt x="708" y="32"/>
                </a:cubicBezTo>
                <a:cubicBezTo>
                  <a:pt x="694" y="32"/>
                  <a:pt x="694" y="32"/>
                  <a:pt x="694" y="32"/>
                </a:cubicBezTo>
                <a:lnTo>
                  <a:pt x="694" y="95"/>
                </a:lnTo>
                <a:close/>
                <a:moveTo>
                  <a:pt x="665" y="68"/>
                </a:moveTo>
                <a:cubicBezTo>
                  <a:pt x="665" y="73"/>
                  <a:pt x="664" y="77"/>
                  <a:pt x="661" y="80"/>
                </a:cubicBezTo>
                <a:cubicBezTo>
                  <a:pt x="658" y="83"/>
                  <a:pt x="655" y="85"/>
                  <a:pt x="651" y="85"/>
                </a:cubicBezTo>
                <a:cubicBezTo>
                  <a:pt x="642" y="85"/>
                  <a:pt x="638" y="79"/>
                  <a:pt x="638" y="68"/>
                </a:cubicBezTo>
                <a:cubicBezTo>
                  <a:pt x="638" y="32"/>
                  <a:pt x="638" y="32"/>
                  <a:pt x="638" y="32"/>
                </a:cubicBezTo>
                <a:cubicBezTo>
                  <a:pt x="624" y="32"/>
                  <a:pt x="624" y="32"/>
                  <a:pt x="624" y="32"/>
                </a:cubicBezTo>
                <a:cubicBezTo>
                  <a:pt x="624" y="69"/>
                  <a:pt x="624" y="69"/>
                  <a:pt x="624" y="69"/>
                </a:cubicBezTo>
                <a:cubicBezTo>
                  <a:pt x="624" y="87"/>
                  <a:pt x="631" y="96"/>
                  <a:pt x="646" y="96"/>
                </a:cubicBezTo>
                <a:cubicBezTo>
                  <a:pt x="654" y="96"/>
                  <a:pt x="661" y="92"/>
                  <a:pt x="665" y="85"/>
                </a:cubicBezTo>
                <a:cubicBezTo>
                  <a:pt x="665" y="85"/>
                  <a:pt x="665" y="85"/>
                  <a:pt x="665" y="85"/>
                </a:cubicBezTo>
                <a:cubicBezTo>
                  <a:pt x="665" y="95"/>
                  <a:pt x="665" y="95"/>
                  <a:pt x="665" y="95"/>
                </a:cubicBezTo>
                <a:cubicBezTo>
                  <a:pt x="679" y="95"/>
                  <a:pt x="679" y="95"/>
                  <a:pt x="679" y="95"/>
                </a:cubicBezTo>
                <a:cubicBezTo>
                  <a:pt x="679" y="32"/>
                  <a:pt x="679" y="32"/>
                  <a:pt x="679" y="32"/>
                </a:cubicBezTo>
                <a:cubicBezTo>
                  <a:pt x="665" y="32"/>
                  <a:pt x="665" y="32"/>
                  <a:pt x="665" y="32"/>
                </a:cubicBezTo>
                <a:lnTo>
                  <a:pt x="665" y="68"/>
                </a:lnTo>
                <a:close/>
                <a:moveTo>
                  <a:pt x="598" y="69"/>
                </a:moveTo>
                <a:cubicBezTo>
                  <a:pt x="598" y="60"/>
                  <a:pt x="592" y="55"/>
                  <a:pt x="579" y="55"/>
                </a:cubicBezTo>
                <a:cubicBezTo>
                  <a:pt x="569" y="55"/>
                  <a:pt x="569" y="55"/>
                  <a:pt x="569" y="55"/>
                </a:cubicBezTo>
                <a:cubicBezTo>
                  <a:pt x="569" y="83"/>
                  <a:pt x="569" y="83"/>
                  <a:pt x="569" y="83"/>
                </a:cubicBezTo>
                <a:cubicBezTo>
                  <a:pt x="581" y="83"/>
                  <a:pt x="581" y="83"/>
                  <a:pt x="581" y="83"/>
                </a:cubicBezTo>
                <a:cubicBezTo>
                  <a:pt x="587" y="83"/>
                  <a:pt x="591" y="82"/>
                  <a:pt x="594" y="79"/>
                </a:cubicBezTo>
                <a:cubicBezTo>
                  <a:pt x="597" y="77"/>
                  <a:pt x="598" y="73"/>
                  <a:pt x="598" y="69"/>
                </a:cubicBezTo>
                <a:moveTo>
                  <a:pt x="569" y="44"/>
                </a:moveTo>
                <a:cubicBezTo>
                  <a:pt x="578" y="44"/>
                  <a:pt x="578" y="44"/>
                  <a:pt x="578" y="44"/>
                </a:cubicBezTo>
                <a:cubicBezTo>
                  <a:pt x="583" y="44"/>
                  <a:pt x="587" y="42"/>
                  <a:pt x="590" y="40"/>
                </a:cubicBezTo>
                <a:cubicBezTo>
                  <a:pt x="593" y="38"/>
                  <a:pt x="594" y="34"/>
                  <a:pt x="594" y="30"/>
                </a:cubicBezTo>
                <a:cubicBezTo>
                  <a:pt x="594" y="22"/>
                  <a:pt x="589" y="19"/>
                  <a:pt x="579" y="19"/>
                </a:cubicBezTo>
                <a:cubicBezTo>
                  <a:pt x="569" y="19"/>
                  <a:pt x="569" y="19"/>
                  <a:pt x="569" y="19"/>
                </a:cubicBezTo>
                <a:lnTo>
                  <a:pt x="569" y="44"/>
                </a:lnTo>
                <a:close/>
                <a:moveTo>
                  <a:pt x="608" y="55"/>
                </a:moveTo>
                <a:cubicBezTo>
                  <a:pt x="612" y="58"/>
                  <a:pt x="614" y="63"/>
                  <a:pt x="614" y="69"/>
                </a:cubicBezTo>
                <a:cubicBezTo>
                  <a:pt x="614" y="77"/>
                  <a:pt x="611" y="83"/>
                  <a:pt x="605" y="88"/>
                </a:cubicBezTo>
                <a:cubicBezTo>
                  <a:pt x="599" y="92"/>
                  <a:pt x="591" y="95"/>
                  <a:pt x="582" y="95"/>
                </a:cubicBezTo>
                <a:cubicBezTo>
                  <a:pt x="554" y="95"/>
                  <a:pt x="554" y="95"/>
                  <a:pt x="554" y="95"/>
                </a:cubicBezTo>
                <a:cubicBezTo>
                  <a:pt x="554" y="7"/>
                  <a:pt x="554" y="7"/>
                  <a:pt x="554" y="7"/>
                </a:cubicBezTo>
                <a:cubicBezTo>
                  <a:pt x="582" y="7"/>
                  <a:pt x="582" y="7"/>
                  <a:pt x="582" y="7"/>
                </a:cubicBezTo>
                <a:cubicBezTo>
                  <a:pt x="591" y="7"/>
                  <a:pt x="597" y="9"/>
                  <a:pt x="602" y="12"/>
                </a:cubicBezTo>
                <a:cubicBezTo>
                  <a:pt x="607" y="16"/>
                  <a:pt x="610" y="21"/>
                  <a:pt x="610" y="27"/>
                </a:cubicBezTo>
                <a:cubicBezTo>
                  <a:pt x="610" y="32"/>
                  <a:pt x="608" y="36"/>
                  <a:pt x="605" y="40"/>
                </a:cubicBezTo>
                <a:cubicBezTo>
                  <a:pt x="603" y="44"/>
                  <a:pt x="599" y="46"/>
                  <a:pt x="594" y="48"/>
                </a:cubicBezTo>
                <a:cubicBezTo>
                  <a:pt x="594" y="48"/>
                  <a:pt x="594" y="48"/>
                  <a:pt x="594" y="48"/>
                </a:cubicBezTo>
                <a:cubicBezTo>
                  <a:pt x="600" y="49"/>
                  <a:pt x="605" y="51"/>
                  <a:pt x="608" y="55"/>
                </a:cubicBezTo>
                <a:moveTo>
                  <a:pt x="496" y="13"/>
                </a:moveTo>
                <a:cubicBezTo>
                  <a:pt x="482" y="17"/>
                  <a:pt x="482" y="17"/>
                  <a:pt x="482" y="17"/>
                </a:cubicBezTo>
                <a:cubicBezTo>
                  <a:pt x="482" y="32"/>
                  <a:pt x="482" y="32"/>
                  <a:pt x="482" y="32"/>
                </a:cubicBezTo>
                <a:cubicBezTo>
                  <a:pt x="471" y="32"/>
                  <a:pt x="471" y="32"/>
                  <a:pt x="471" y="32"/>
                </a:cubicBezTo>
                <a:cubicBezTo>
                  <a:pt x="471" y="32"/>
                  <a:pt x="471" y="32"/>
                  <a:pt x="471" y="32"/>
                </a:cubicBezTo>
                <a:cubicBezTo>
                  <a:pt x="457" y="32"/>
                  <a:pt x="457" y="32"/>
                  <a:pt x="457" y="32"/>
                </a:cubicBezTo>
                <a:cubicBezTo>
                  <a:pt x="457" y="23"/>
                  <a:pt x="457" y="23"/>
                  <a:pt x="457" y="23"/>
                </a:cubicBezTo>
                <a:cubicBezTo>
                  <a:pt x="457" y="16"/>
                  <a:pt x="460" y="12"/>
                  <a:pt x="467" y="12"/>
                </a:cubicBezTo>
                <a:cubicBezTo>
                  <a:pt x="470" y="12"/>
                  <a:pt x="472" y="12"/>
                  <a:pt x="474" y="13"/>
                </a:cubicBezTo>
                <a:cubicBezTo>
                  <a:pt x="474" y="2"/>
                  <a:pt x="474" y="2"/>
                  <a:pt x="474" y="2"/>
                </a:cubicBezTo>
                <a:cubicBezTo>
                  <a:pt x="472" y="1"/>
                  <a:pt x="469" y="0"/>
                  <a:pt x="465" y="0"/>
                </a:cubicBezTo>
                <a:cubicBezTo>
                  <a:pt x="459" y="0"/>
                  <a:pt x="454" y="2"/>
                  <a:pt x="449" y="6"/>
                </a:cubicBezTo>
                <a:cubicBezTo>
                  <a:pt x="445" y="10"/>
                  <a:pt x="443" y="15"/>
                  <a:pt x="443" y="22"/>
                </a:cubicBezTo>
                <a:cubicBezTo>
                  <a:pt x="443" y="32"/>
                  <a:pt x="443" y="32"/>
                  <a:pt x="443" y="32"/>
                </a:cubicBezTo>
                <a:cubicBezTo>
                  <a:pt x="432" y="32"/>
                  <a:pt x="432" y="32"/>
                  <a:pt x="432" y="32"/>
                </a:cubicBezTo>
                <a:cubicBezTo>
                  <a:pt x="432" y="43"/>
                  <a:pt x="432" y="43"/>
                  <a:pt x="432" y="43"/>
                </a:cubicBezTo>
                <a:cubicBezTo>
                  <a:pt x="443" y="43"/>
                  <a:pt x="443" y="43"/>
                  <a:pt x="443" y="43"/>
                </a:cubicBezTo>
                <a:cubicBezTo>
                  <a:pt x="443" y="95"/>
                  <a:pt x="443" y="95"/>
                  <a:pt x="443" y="95"/>
                </a:cubicBezTo>
                <a:cubicBezTo>
                  <a:pt x="457" y="95"/>
                  <a:pt x="457" y="95"/>
                  <a:pt x="457" y="95"/>
                </a:cubicBezTo>
                <a:cubicBezTo>
                  <a:pt x="457" y="43"/>
                  <a:pt x="457" y="43"/>
                  <a:pt x="457" y="43"/>
                </a:cubicBezTo>
                <a:cubicBezTo>
                  <a:pt x="471" y="43"/>
                  <a:pt x="471" y="43"/>
                  <a:pt x="471" y="43"/>
                </a:cubicBezTo>
                <a:cubicBezTo>
                  <a:pt x="471" y="43"/>
                  <a:pt x="471" y="43"/>
                  <a:pt x="471" y="43"/>
                </a:cubicBezTo>
                <a:cubicBezTo>
                  <a:pt x="482" y="43"/>
                  <a:pt x="482" y="43"/>
                  <a:pt x="482" y="43"/>
                </a:cubicBezTo>
                <a:cubicBezTo>
                  <a:pt x="482" y="79"/>
                  <a:pt x="482" y="79"/>
                  <a:pt x="482" y="79"/>
                </a:cubicBezTo>
                <a:cubicBezTo>
                  <a:pt x="482" y="90"/>
                  <a:pt x="488" y="96"/>
                  <a:pt x="500" y="96"/>
                </a:cubicBezTo>
                <a:cubicBezTo>
                  <a:pt x="504" y="96"/>
                  <a:pt x="508" y="95"/>
                  <a:pt x="511" y="94"/>
                </a:cubicBezTo>
                <a:cubicBezTo>
                  <a:pt x="511" y="83"/>
                  <a:pt x="511" y="83"/>
                  <a:pt x="511" y="83"/>
                </a:cubicBezTo>
                <a:cubicBezTo>
                  <a:pt x="509" y="84"/>
                  <a:pt x="507" y="85"/>
                  <a:pt x="505" y="85"/>
                </a:cubicBezTo>
                <a:cubicBezTo>
                  <a:pt x="501" y="85"/>
                  <a:pt x="499" y="84"/>
                  <a:pt x="498" y="82"/>
                </a:cubicBezTo>
                <a:cubicBezTo>
                  <a:pt x="496" y="81"/>
                  <a:pt x="496" y="78"/>
                  <a:pt x="496" y="74"/>
                </a:cubicBezTo>
                <a:cubicBezTo>
                  <a:pt x="496" y="43"/>
                  <a:pt x="496" y="43"/>
                  <a:pt x="496" y="43"/>
                </a:cubicBezTo>
                <a:cubicBezTo>
                  <a:pt x="511" y="43"/>
                  <a:pt x="511" y="43"/>
                  <a:pt x="511" y="43"/>
                </a:cubicBezTo>
                <a:cubicBezTo>
                  <a:pt x="511" y="32"/>
                  <a:pt x="511" y="32"/>
                  <a:pt x="511" y="32"/>
                </a:cubicBezTo>
                <a:cubicBezTo>
                  <a:pt x="496" y="32"/>
                  <a:pt x="496" y="32"/>
                  <a:pt x="496" y="32"/>
                </a:cubicBezTo>
                <a:lnTo>
                  <a:pt x="496" y="13"/>
                </a:lnTo>
                <a:close/>
                <a:moveTo>
                  <a:pt x="413" y="63"/>
                </a:moveTo>
                <a:cubicBezTo>
                  <a:pt x="413" y="56"/>
                  <a:pt x="412" y="51"/>
                  <a:pt x="409" y="47"/>
                </a:cubicBezTo>
                <a:cubicBezTo>
                  <a:pt x="406" y="44"/>
                  <a:pt x="401" y="42"/>
                  <a:pt x="396" y="42"/>
                </a:cubicBezTo>
                <a:cubicBezTo>
                  <a:pt x="390" y="42"/>
                  <a:pt x="386" y="44"/>
                  <a:pt x="382" y="48"/>
                </a:cubicBezTo>
                <a:cubicBezTo>
                  <a:pt x="379" y="51"/>
                  <a:pt x="378" y="57"/>
                  <a:pt x="378" y="64"/>
                </a:cubicBezTo>
                <a:cubicBezTo>
                  <a:pt x="378" y="70"/>
                  <a:pt x="379" y="75"/>
                  <a:pt x="383" y="79"/>
                </a:cubicBezTo>
                <a:cubicBezTo>
                  <a:pt x="386" y="83"/>
                  <a:pt x="390" y="85"/>
                  <a:pt x="396" y="85"/>
                </a:cubicBezTo>
                <a:cubicBezTo>
                  <a:pt x="401" y="85"/>
                  <a:pt x="406" y="83"/>
                  <a:pt x="409" y="79"/>
                </a:cubicBezTo>
                <a:cubicBezTo>
                  <a:pt x="412" y="76"/>
                  <a:pt x="413" y="70"/>
                  <a:pt x="413" y="63"/>
                </a:cubicBezTo>
                <a:moveTo>
                  <a:pt x="419" y="39"/>
                </a:moveTo>
                <a:cubicBezTo>
                  <a:pt x="425" y="45"/>
                  <a:pt x="428" y="53"/>
                  <a:pt x="428" y="63"/>
                </a:cubicBezTo>
                <a:cubicBezTo>
                  <a:pt x="428" y="73"/>
                  <a:pt x="425" y="81"/>
                  <a:pt x="419" y="87"/>
                </a:cubicBezTo>
                <a:cubicBezTo>
                  <a:pt x="413" y="93"/>
                  <a:pt x="405" y="96"/>
                  <a:pt x="395" y="96"/>
                </a:cubicBezTo>
                <a:cubicBezTo>
                  <a:pt x="385" y="96"/>
                  <a:pt x="378" y="93"/>
                  <a:pt x="372" y="87"/>
                </a:cubicBezTo>
                <a:cubicBezTo>
                  <a:pt x="366" y="81"/>
                  <a:pt x="363" y="74"/>
                  <a:pt x="363" y="64"/>
                </a:cubicBezTo>
                <a:cubicBezTo>
                  <a:pt x="363" y="53"/>
                  <a:pt x="366" y="45"/>
                  <a:pt x="372" y="39"/>
                </a:cubicBezTo>
                <a:cubicBezTo>
                  <a:pt x="378" y="33"/>
                  <a:pt x="386" y="30"/>
                  <a:pt x="396" y="30"/>
                </a:cubicBezTo>
                <a:cubicBezTo>
                  <a:pt x="406" y="30"/>
                  <a:pt x="414" y="33"/>
                  <a:pt x="419" y="39"/>
                </a:cubicBezTo>
                <a:moveTo>
                  <a:pt x="350" y="66"/>
                </a:moveTo>
                <a:cubicBezTo>
                  <a:pt x="349" y="64"/>
                  <a:pt x="347" y="63"/>
                  <a:pt x="345" y="62"/>
                </a:cubicBezTo>
                <a:cubicBezTo>
                  <a:pt x="343" y="60"/>
                  <a:pt x="340" y="59"/>
                  <a:pt x="337" y="58"/>
                </a:cubicBezTo>
                <a:cubicBezTo>
                  <a:pt x="335" y="58"/>
                  <a:pt x="334" y="57"/>
                  <a:pt x="332" y="56"/>
                </a:cubicBezTo>
                <a:cubicBezTo>
                  <a:pt x="330" y="56"/>
                  <a:pt x="329" y="55"/>
                  <a:pt x="328" y="54"/>
                </a:cubicBezTo>
                <a:cubicBezTo>
                  <a:pt x="327" y="54"/>
                  <a:pt x="326" y="53"/>
                  <a:pt x="325" y="52"/>
                </a:cubicBezTo>
                <a:cubicBezTo>
                  <a:pt x="325" y="51"/>
                  <a:pt x="325" y="50"/>
                  <a:pt x="325" y="48"/>
                </a:cubicBezTo>
                <a:cubicBezTo>
                  <a:pt x="325" y="47"/>
                  <a:pt x="325" y="46"/>
                  <a:pt x="325" y="45"/>
                </a:cubicBezTo>
                <a:cubicBezTo>
                  <a:pt x="326" y="45"/>
                  <a:pt x="327" y="44"/>
                  <a:pt x="328" y="43"/>
                </a:cubicBezTo>
                <a:cubicBezTo>
                  <a:pt x="329" y="42"/>
                  <a:pt x="330" y="42"/>
                  <a:pt x="332" y="42"/>
                </a:cubicBezTo>
                <a:cubicBezTo>
                  <a:pt x="333" y="41"/>
                  <a:pt x="335" y="41"/>
                  <a:pt x="336" y="41"/>
                </a:cubicBezTo>
                <a:cubicBezTo>
                  <a:pt x="342" y="41"/>
                  <a:pt x="347" y="43"/>
                  <a:pt x="352" y="46"/>
                </a:cubicBezTo>
                <a:cubicBezTo>
                  <a:pt x="352" y="33"/>
                  <a:pt x="352" y="33"/>
                  <a:pt x="352" y="33"/>
                </a:cubicBezTo>
                <a:cubicBezTo>
                  <a:pt x="347" y="31"/>
                  <a:pt x="342" y="30"/>
                  <a:pt x="336" y="30"/>
                </a:cubicBezTo>
                <a:cubicBezTo>
                  <a:pt x="333" y="30"/>
                  <a:pt x="330" y="31"/>
                  <a:pt x="327" y="32"/>
                </a:cubicBezTo>
                <a:cubicBezTo>
                  <a:pt x="323" y="32"/>
                  <a:pt x="321" y="34"/>
                  <a:pt x="318" y="35"/>
                </a:cubicBezTo>
                <a:cubicBezTo>
                  <a:pt x="316" y="37"/>
                  <a:pt x="314" y="39"/>
                  <a:pt x="313" y="41"/>
                </a:cubicBezTo>
                <a:cubicBezTo>
                  <a:pt x="311" y="43"/>
                  <a:pt x="310" y="46"/>
                  <a:pt x="310" y="49"/>
                </a:cubicBezTo>
                <a:cubicBezTo>
                  <a:pt x="310" y="51"/>
                  <a:pt x="311" y="54"/>
                  <a:pt x="311" y="55"/>
                </a:cubicBezTo>
                <a:cubicBezTo>
                  <a:pt x="312" y="57"/>
                  <a:pt x="313" y="59"/>
                  <a:pt x="315" y="60"/>
                </a:cubicBezTo>
                <a:cubicBezTo>
                  <a:pt x="316" y="62"/>
                  <a:pt x="318" y="63"/>
                  <a:pt x="320" y="64"/>
                </a:cubicBezTo>
                <a:cubicBezTo>
                  <a:pt x="322" y="65"/>
                  <a:pt x="324" y="66"/>
                  <a:pt x="327" y="67"/>
                </a:cubicBezTo>
                <a:cubicBezTo>
                  <a:pt x="329" y="68"/>
                  <a:pt x="331" y="69"/>
                  <a:pt x="332" y="70"/>
                </a:cubicBezTo>
                <a:cubicBezTo>
                  <a:pt x="334" y="70"/>
                  <a:pt x="335" y="71"/>
                  <a:pt x="337" y="72"/>
                </a:cubicBezTo>
                <a:cubicBezTo>
                  <a:pt x="338" y="72"/>
                  <a:pt x="339" y="73"/>
                  <a:pt x="340" y="74"/>
                </a:cubicBezTo>
                <a:cubicBezTo>
                  <a:pt x="340" y="75"/>
                  <a:pt x="341" y="77"/>
                  <a:pt x="341" y="78"/>
                </a:cubicBezTo>
                <a:cubicBezTo>
                  <a:pt x="341" y="83"/>
                  <a:pt x="336" y="86"/>
                  <a:pt x="328" y="86"/>
                </a:cubicBezTo>
                <a:cubicBezTo>
                  <a:pt x="322" y="86"/>
                  <a:pt x="316" y="84"/>
                  <a:pt x="310" y="79"/>
                </a:cubicBezTo>
                <a:cubicBezTo>
                  <a:pt x="310" y="93"/>
                  <a:pt x="310" y="93"/>
                  <a:pt x="310" y="93"/>
                </a:cubicBezTo>
                <a:cubicBezTo>
                  <a:pt x="315" y="95"/>
                  <a:pt x="321" y="96"/>
                  <a:pt x="328" y="96"/>
                </a:cubicBezTo>
                <a:cubicBezTo>
                  <a:pt x="332" y="96"/>
                  <a:pt x="335" y="96"/>
                  <a:pt x="338" y="95"/>
                </a:cubicBezTo>
                <a:cubicBezTo>
                  <a:pt x="342" y="94"/>
                  <a:pt x="344" y="93"/>
                  <a:pt x="347" y="91"/>
                </a:cubicBezTo>
                <a:cubicBezTo>
                  <a:pt x="349" y="90"/>
                  <a:pt x="351" y="88"/>
                  <a:pt x="353" y="86"/>
                </a:cubicBezTo>
                <a:cubicBezTo>
                  <a:pt x="354" y="83"/>
                  <a:pt x="355" y="80"/>
                  <a:pt x="355" y="77"/>
                </a:cubicBezTo>
                <a:cubicBezTo>
                  <a:pt x="355" y="75"/>
                  <a:pt x="354" y="72"/>
                  <a:pt x="354" y="71"/>
                </a:cubicBezTo>
                <a:cubicBezTo>
                  <a:pt x="353" y="69"/>
                  <a:pt x="352" y="67"/>
                  <a:pt x="350" y="66"/>
                </a:cubicBezTo>
                <a:moveTo>
                  <a:pt x="286" y="63"/>
                </a:moveTo>
                <a:cubicBezTo>
                  <a:pt x="286" y="56"/>
                  <a:pt x="285" y="51"/>
                  <a:pt x="282" y="47"/>
                </a:cubicBezTo>
                <a:cubicBezTo>
                  <a:pt x="279" y="44"/>
                  <a:pt x="275" y="42"/>
                  <a:pt x="269" y="42"/>
                </a:cubicBezTo>
                <a:cubicBezTo>
                  <a:pt x="263" y="42"/>
                  <a:pt x="259" y="44"/>
                  <a:pt x="256" y="48"/>
                </a:cubicBezTo>
                <a:cubicBezTo>
                  <a:pt x="253" y="51"/>
                  <a:pt x="251" y="57"/>
                  <a:pt x="251" y="64"/>
                </a:cubicBezTo>
                <a:cubicBezTo>
                  <a:pt x="251" y="70"/>
                  <a:pt x="253" y="75"/>
                  <a:pt x="256" y="79"/>
                </a:cubicBezTo>
                <a:cubicBezTo>
                  <a:pt x="259" y="83"/>
                  <a:pt x="264" y="85"/>
                  <a:pt x="269" y="85"/>
                </a:cubicBezTo>
                <a:cubicBezTo>
                  <a:pt x="275" y="85"/>
                  <a:pt x="279" y="83"/>
                  <a:pt x="282" y="79"/>
                </a:cubicBezTo>
                <a:cubicBezTo>
                  <a:pt x="285" y="76"/>
                  <a:pt x="286" y="70"/>
                  <a:pt x="286" y="63"/>
                </a:cubicBezTo>
                <a:moveTo>
                  <a:pt x="293" y="39"/>
                </a:moveTo>
                <a:cubicBezTo>
                  <a:pt x="298" y="45"/>
                  <a:pt x="301" y="53"/>
                  <a:pt x="301" y="63"/>
                </a:cubicBezTo>
                <a:cubicBezTo>
                  <a:pt x="301" y="73"/>
                  <a:pt x="298" y="81"/>
                  <a:pt x="292" y="87"/>
                </a:cubicBezTo>
                <a:cubicBezTo>
                  <a:pt x="286" y="93"/>
                  <a:pt x="278" y="96"/>
                  <a:pt x="268" y="96"/>
                </a:cubicBezTo>
                <a:cubicBezTo>
                  <a:pt x="259" y="96"/>
                  <a:pt x="251" y="93"/>
                  <a:pt x="245" y="87"/>
                </a:cubicBezTo>
                <a:cubicBezTo>
                  <a:pt x="239" y="81"/>
                  <a:pt x="237" y="74"/>
                  <a:pt x="237" y="64"/>
                </a:cubicBezTo>
                <a:cubicBezTo>
                  <a:pt x="237" y="53"/>
                  <a:pt x="240" y="45"/>
                  <a:pt x="246" y="39"/>
                </a:cubicBezTo>
                <a:cubicBezTo>
                  <a:pt x="252" y="33"/>
                  <a:pt x="260" y="30"/>
                  <a:pt x="270" y="30"/>
                </a:cubicBezTo>
                <a:cubicBezTo>
                  <a:pt x="280" y="30"/>
                  <a:pt x="287" y="33"/>
                  <a:pt x="293" y="39"/>
                </a:cubicBezTo>
                <a:moveTo>
                  <a:pt x="216" y="35"/>
                </a:moveTo>
                <a:cubicBezTo>
                  <a:pt x="213" y="37"/>
                  <a:pt x="211" y="40"/>
                  <a:pt x="210" y="45"/>
                </a:cubicBezTo>
                <a:cubicBezTo>
                  <a:pt x="210" y="45"/>
                  <a:pt x="210" y="45"/>
                  <a:pt x="210" y="45"/>
                </a:cubicBezTo>
                <a:cubicBezTo>
                  <a:pt x="210" y="32"/>
                  <a:pt x="210" y="32"/>
                  <a:pt x="210" y="32"/>
                </a:cubicBezTo>
                <a:cubicBezTo>
                  <a:pt x="195" y="32"/>
                  <a:pt x="195" y="32"/>
                  <a:pt x="195" y="32"/>
                </a:cubicBezTo>
                <a:cubicBezTo>
                  <a:pt x="195" y="95"/>
                  <a:pt x="195" y="95"/>
                  <a:pt x="195" y="95"/>
                </a:cubicBezTo>
                <a:cubicBezTo>
                  <a:pt x="210" y="95"/>
                  <a:pt x="210" y="95"/>
                  <a:pt x="210" y="95"/>
                </a:cubicBezTo>
                <a:cubicBezTo>
                  <a:pt x="210" y="65"/>
                  <a:pt x="210" y="65"/>
                  <a:pt x="210" y="65"/>
                </a:cubicBezTo>
                <a:cubicBezTo>
                  <a:pt x="210" y="58"/>
                  <a:pt x="211" y="53"/>
                  <a:pt x="214" y="49"/>
                </a:cubicBezTo>
                <a:cubicBezTo>
                  <a:pt x="217" y="45"/>
                  <a:pt x="220" y="43"/>
                  <a:pt x="224" y="43"/>
                </a:cubicBezTo>
                <a:cubicBezTo>
                  <a:pt x="227" y="43"/>
                  <a:pt x="230" y="44"/>
                  <a:pt x="232" y="45"/>
                </a:cubicBezTo>
                <a:cubicBezTo>
                  <a:pt x="232" y="32"/>
                  <a:pt x="232" y="32"/>
                  <a:pt x="232" y="32"/>
                </a:cubicBezTo>
                <a:cubicBezTo>
                  <a:pt x="230" y="31"/>
                  <a:pt x="228" y="31"/>
                  <a:pt x="226" y="31"/>
                </a:cubicBezTo>
                <a:cubicBezTo>
                  <a:pt x="222" y="31"/>
                  <a:pt x="219" y="32"/>
                  <a:pt x="216" y="35"/>
                </a:cubicBezTo>
                <a:moveTo>
                  <a:pt x="143" y="40"/>
                </a:moveTo>
                <a:cubicBezTo>
                  <a:pt x="137" y="46"/>
                  <a:pt x="133" y="54"/>
                  <a:pt x="133" y="65"/>
                </a:cubicBezTo>
                <a:cubicBezTo>
                  <a:pt x="133" y="74"/>
                  <a:pt x="136" y="82"/>
                  <a:pt x="142" y="87"/>
                </a:cubicBezTo>
                <a:cubicBezTo>
                  <a:pt x="148" y="93"/>
                  <a:pt x="155" y="96"/>
                  <a:pt x="165" y="96"/>
                </a:cubicBezTo>
                <a:cubicBezTo>
                  <a:pt x="171" y="96"/>
                  <a:pt x="177" y="95"/>
                  <a:pt x="182" y="92"/>
                </a:cubicBezTo>
                <a:cubicBezTo>
                  <a:pt x="182" y="79"/>
                  <a:pt x="182" y="79"/>
                  <a:pt x="182" y="79"/>
                </a:cubicBezTo>
                <a:cubicBezTo>
                  <a:pt x="178" y="83"/>
                  <a:pt x="173" y="85"/>
                  <a:pt x="168" y="85"/>
                </a:cubicBezTo>
                <a:cubicBezTo>
                  <a:pt x="162" y="85"/>
                  <a:pt x="157" y="83"/>
                  <a:pt x="153" y="79"/>
                </a:cubicBezTo>
                <a:cubicBezTo>
                  <a:pt x="150" y="75"/>
                  <a:pt x="148" y="70"/>
                  <a:pt x="148" y="64"/>
                </a:cubicBezTo>
                <a:cubicBezTo>
                  <a:pt x="148" y="57"/>
                  <a:pt x="150" y="52"/>
                  <a:pt x="154" y="48"/>
                </a:cubicBezTo>
                <a:cubicBezTo>
                  <a:pt x="158" y="44"/>
                  <a:pt x="162" y="42"/>
                  <a:pt x="168" y="42"/>
                </a:cubicBezTo>
                <a:cubicBezTo>
                  <a:pt x="173" y="42"/>
                  <a:pt x="178" y="43"/>
                  <a:pt x="182" y="47"/>
                </a:cubicBezTo>
                <a:cubicBezTo>
                  <a:pt x="182" y="33"/>
                  <a:pt x="182" y="33"/>
                  <a:pt x="182" y="33"/>
                </a:cubicBezTo>
                <a:cubicBezTo>
                  <a:pt x="178" y="31"/>
                  <a:pt x="173" y="30"/>
                  <a:pt x="167" y="30"/>
                </a:cubicBezTo>
                <a:cubicBezTo>
                  <a:pt x="157" y="30"/>
                  <a:pt x="149" y="34"/>
                  <a:pt x="143" y="40"/>
                </a:cubicBezTo>
                <a:moveTo>
                  <a:pt x="108" y="95"/>
                </a:moveTo>
                <a:cubicBezTo>
                  <a:pt x="123" y="95"/>
                  <a:pt x="123" y="95"/>
                  <a:pt x="123" y="95"/>
                </a:cubicBezTo>
                <a:cubicBezTo>
                  <a:pt x="123" y="32"/>
                  <a:pt x="123" y="32"/>
                  <a:pt x="123" y="32"/>
                </a:cubicBezTo>
                <a:cubicBezTo>
                  <a:pt x="108" y="32"/>
                  <a:pt x="108" y="32"/>
                  <a:pt x="108" y="32"/>
                </a:cubicBezTo>
                <a:lnTo>
                  <a:pt x="108" y="95"/>
                </a:lnTo>
                <a:close/>
                <a:moveTo>
                  <a:pt x="116" y="3"/>
                </a:moveTo>
                <a:cubicBezTo>
                  <a:pt x="113" y="3"/>
                  <a:pt x="111" y="3"/>
                  <a:pt x="110" y="5"/>
                </a:cubicBezTo>
                <a:cubicBezTo>
                  <a:pt x="108" y="7"/>
                  <a:pt x="107" y="8"/>
                  <a:pt x="107" y="11"/>
                </a:cubicBezTo>
                <a:cubicBezTo>
                  <a:pt x="107" y="13"/>
                  <a:pt x="108" y="15"/>
                  <a:pt x="110" y="17"/>
                </a:cubicBezTo>
                <a:cubicBezTo>
                  <a:pt x="111" y="18"/>
                  <a:pt x="113" y="19"/>
                  <a:pt x="116" y="19"/>
                </a:cubicBezTo>
                <a:cubicBezTo>
                  <a:pt x="118" y="19"/>
                  <a:pt x="120" y="18"/>
                  <a:pt x="122" y="16"/>
                </a:cubicBezTo>
                <a:cubicBezTo>
                  <a:pt x="123" y="15"/>
                  <a:pt x="124" y="13"/>
                  <a:pt x="124" y="11"/>
                </a:cubicBezTo>
                <a:cubicBezTo>
                  <a:pt x="124" y="8"/>
                  <a:pt x="123" y="7"/>
                  <a:pt x="122" y="5"/>
                </a:cubicBezTo>
                <a:cubicBezTo>
                  <a:pt x="120" y="3"/>
                  <a:pt x="118" y="3"/>
                  <a:pt x="116" y="3"/>
                </a:cubicBezTo>
                <a:moveTo>
                  <a:pt x="75" y="7"/>
                </a:moveTo>
                <a:cubicBezTo>
                  <a:pt x="95" y="7"/>
                  <a:pt x="95" y="7"/>
                  <a:pt x="95" y="7"/>
                </a:cubicBezTo>
                <a:cubicBezTo>
                  <a:pt x="95" y="95"/>
                  <a:pt x="95" y="95"/>
                  <a:pt x="95" y="95"/>
                </a:cubicBezTo>
                <a:cubicBezTo>
                  <a:pt x="80" y="95"/>
                  <a:pt x="80" y="95"/>
                  <a:pt x="80" y="95"/>
                </a:cubicBezTo>
                <a:cubicBezTo>
                  <a:pt x="80" y="38"/>
                  <a:pt x="80" y="38"/>
                  <a:pt x="80" y="38"/>
                </a:cubicBezTo>
                <a:cubicBezTo>
                  <a:pt x="80" y="33"/>
                  <a:pt x="80" y="27"/>
                  <a:pt x="81" y="21"/>
                </a:cubicBezTo>
                <a:cubicBezTo>
                  <a:pt x="81" y="21"/>
                  <a:pt x="81" y="21"/>
                  <a:pt x="81" y="21"/>
                </a:cubicBezTo>
                <a:cubicBezTo>
                  <a:pt x="80" y="25"/>
                  <a:pt x="79" y="27"/>
                  <a:pt x="78" y="29"/>
                </a:cubicBezTo>
                <a:cubicBezTo>
                  <a:pt x="52" y="95"/>
                  <a:pt x="52" y="95"/>
                  <a:pt x="52" y="95"/>
                </a:cubicBezTo>
                <a:cubicBezTo>
                  <a:pt x="42" y="95"/>
                  <a:pt x="42" y="95"/>
                  <a:pt x="42" y="95"/>
                </a:cubicBezTo>
                <a:cubicBezTo>
                  <a:pt x="16" y="29"/>
                  <a:pt x="16" y="29"/>
                  <a:pt x="16" y="29"/>
                </a:cubicBezTo>
                <a:cubicBezTo>
                  <a:pt x="15" y="28"/>
                  <a:pt x="14" y="25"/>
                  <a:pt x="14" y="21"/>
                </a:cubicBezTo>
                <a:cubicBezTo>
                  <a:pt x="13" y="21"/>
                  <a:pt x="13" y="21"/>
                  <a:pt x="13" y="21"/>
                </a:cubicBezTo>
                <a:cubicBezTo>
                  <a:pt x="14" y="24"/>
                  <a:pt x="14" y="30"/>
                  <a:pt x="14" y="38"/>
                </a:cubicBezTo>
                <a:cubicBezTo>
                  <a:pt x="14" y="95"/>
                  <a:pt x="14" y="95"/>
                  <a:pt x="14" y="95"/>
                </a:cubicBezTo>
                <a:cubicBezTo>
                  <a:pt x="0" y="95"/>
                  <a:pt x="0" y="95"/>
                  <a:pt x="0" y="95"/>
                </a:cubicBezTo>
                <a:cubicBezTo>
                  <a:pt x="0" y="7"/>
                  <a:pt x="0" y="7"/>
                  <a:pt x="0" y="7"/>
                </a:cubicBezTo>
                <a:cubicBezTo>
                  <a:pt x="21" y="7"/>
                  <a:pt x="21" y="7"/>
                  <a:pt x="21" y="7"/>
                </a:cubicBezTo>
                <a:cubicBezTo>
                  <a:pt x="44" y="65"/>
                  <a:pt x="44" y="65"/>
                  <a:pt x="44" y="65"/>
                </a:cubicBezTo>
                <a:cubicBezTo>
                  <a:pt x="46" y="70"/>
                  <a:pt x="47" y="73"/>
                  <a:pt x="47" y="75"/>
                </a:cubicBezTo>
                <a:cubicBezTo>
                  <a:pt x="48" y="75"/>
                  <a:pt x="48" y="75"/>
                  <a:pt x="48" y="75"/>
                </a:cubicBezTo>
                <a:cubicBezTo>
                  <a:pt x="49" y="71"/>
                  <a:pt x="50" y="67"/>
                  <a:pt x="51" y="65"/>
                </a:cubicBezTo>
                <a:lnTo>
                  <a:pt x="75"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Rectangle 13">
            <a:extLst>
              <a:ext uri="{FF2B5EF4-FFF2-40B4-BE49-F238E27FC236}">
                <a16:creationId xmlns:a16="http://schemas.microsoft.com/office/drawing/2014/main" id="{9CC73F7E-519C-4D23-B871-7FD985D67D4D}"/>
              </a:ext>
            </a:extLst>
          </p:cNvPr>
          <p:cNvSpPr/>
          <p:nvPr userDrawn="1"/>
        </p:nvSpPr>
        <p:spPr>
          <a:xfrm>
            <a:off x="584200" y="3977148"/>
            <a:ext cx="3550972" cy="307777"/>
          </a:xfrm>
          <a:prstGeom prst="rect">
            <a:avLst/>
          </a:prstGeom>
        </p:spPr>
        <p:txBody>
          <a:bodyPr wrap="none" lIns="0" tIns="0" rIns="0" bIns="0">
            <a:spAutoFit/>
          </a:body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gradFill>
                  <a:gsLst>
                    <a:gs pos="1250">
                      <a:srgbClr val="FFFFFF"/>
                    </a:gs>
                    <a:gs pos="100000">
                      <a:srgbClr val="FFFFFF"/>
                    </a:gs>
                  </a:gsLst>
                  <a:lin ang="5400000" scaled="0"/>
                </a:gradFill>
                <a:effectLst/>
                <a:uLnTx/>
                <a:uFillTx/>
                <a:latin typeface="+mn-lt"/>
                <a:ea typeface="+mn-ea"/>
                <a:cs typeface="Segoe UI Semilight" panose="020B0402040204020203" pitchFamily="34" charset="0"/>
              </a:rPr>
              <a:t>May 7–9, 2018   //   Seattle, WA</a:t>
            </a:r>
          </a:p>
        </p:txBody>
      </p:sp>
      <p:pic>
        <p:nvPicPr>
          <p:cNvPr id="6" name="Picture 5">
            <a:extLst>
              <a:ext uri="{FF2B5EF4-FFF2-40B4-BE49-F238E27FC236}">
                <a16:creationId xmlns:a16="http://schemas.microsoft.com/office/drawing/2014/main" id="{E700149D-DBA5-49F4-9EA0-6801AFB758D3}"/>
              </a:ext>
            </a:extLst>
          </p:cNvPr>
          <p:cNvPicPr>
            <a:picLocks noChangeAspect="1"/>
          </p:cNvPicPr>
          <p:nvPr userDrawn="1"/>
        </p:nvPicPr>
        <p:blipFill rotWithShape="1">
          <a:blip r:embed="rId3"/>
          <a:srcRect t="111" r="20173" b="58603"/>
          <a:stretch/>
        </p:blipFill>
        <p:spPr>
          <a:xfrm>
            <a:off x="2255245" y="0"/>
            <a:ext cx="9936755" cy="6858000"/>
          </a:xfrm>
          <a:prstGeom prst="rect">
            <a:avLst/>
          </a:prstGeom>
        </p:spPr>
      </p:pic>
    </p:spTree>
    <p:extLst>
      <p:ext uri="{BB962C8B-B14F-4D97-AF65-F5344CB8AC3E}">
        <p14:creationId xmlns:p14="http://schemas.microsoft.com/office/powerpoint/2010/main" val="21069188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6675120" cy="553998"/>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Presentation title here</a:t>
            </a:r>
          </a:p>
        </p:txBody>
      </p:sp>
      <p:sp>
        <p:nvSpPr>
          <p:cNvPr id="5" name="Text Placeholder 4"/>
          <p:cNvSpPr>
            <a:spLocks noGrp="1"/>
          </p:cNvSpPr>
          <p:nvPr>
            <p:ph type="body" sz="quarter" idx="12" hasCustomPrompt="1"/>
          </p:nvPr>
        </p:nvSpPr>
        <p:spPr>
          <a:xfrm>
            <a:off x="584200" y="3962400"/>
            <a:ext cx="667512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a:t>
            </a:r>
          </a:p>
        </p:txBody>
      </p:sp>
      <p:pic>
        <p:nvPicPr>
          <p:cNvPr id="6" name="Picture 5">
            <a:extLst>
              <a:ext uri="{FF2B5EF4-FFF2-40B4-BE49-F238E27FC236}">
                <a16:creationId xmlns:a16="http://schemas.microsoft.com/office/drawing/2014/main" id="{AA020681-E031-438A-87F4-3EF4E311C2C5}"/>
              </a:ext>
            </a:extLst>
          </p:cNvPr>
          <p:cNvPicPr>
            <a:picLocks noChangeAspect="1"/>
          </p:cNvPicPr>
          <p:nvPr userDrawn="1"/>
        </p:nvPicPr>
        <p:blipFill rotWithShape="1">
          <a:blip r:embed="rId3"/>
          <a:srcRect t="16745" r="7128" b="16745"/>
          <a:stretch/>
        </p:blipFill>
        <p:spPr>
          <a:xfrm>
            <a:off x="4920482" y="0"/>
            <a:ext cx="7176267" cy="6858000"/>
          </a:xfrm>
          <a:prstGeom prst="rect">
            <a:avLst/>
          </a:prstGeom>
        </p:spPr>
      </p:pic>
      <p:sp>
        <p:nvSpPr>
          <p:cNvPr id="3" name="Text Placeholder 2">
            <a:extLst>
              <a:ext uri="{FF2B5EF4-FFF2-40B4-BE49-F238E27FC236}">
                <a16:creationId xmlns:a16="http://schemas.microsoft.com/office/drawing/2014/main" id="{0075DB46-DA06-45E4-B8E6-78FFA7D835C2}"/>
              </a:ext>
            </a:extLst>
          </p:cNvPr>
          <p:cNvSpPr>
            <a:spLocks noGrp="1"/>
          </p:cNvSpPr>
          <p:nvPr>
            <p:ph type="body" sz="quarter" idx="13" hasCustomPrompt="1"/>
          </p:nvPr>
        </p:nvSpPr>
        <p:spPr>
          <a:xfrm>
            <a:off x="8591723" y="5961261"/>
            <a:ext cx="3017520" cy="307777"/>
          </a:xfrm>
        </p:spPr>
        <p:txBody>
          <a:bodyPr anchor="b"/>
          <a:lstStyle>
            <a:lvl1pPr marL="0" indent="0" algn="r">
              <a:buFont typeface="Arial" panose="020B0604020202020204" pitchFamily="34" charset="0"/>
              <a:buNone/>
              <a:defRPr sz="2000">
                <a:latin typeface="+mn-lt"/>
              </a:defRPr>
            </a:lvl1pPr>
            <a:lvl2pPr marL="228600" indent="0">
              <a:buNone/>
              <a:defRPr/>
            </a:lvl2pPr>
          </a:lstStyle>
          <a:p>
            <a:pPr lvl="0"/>
            <a:r>
              <a:rPr lang="en-US" dirty="0"/>
              <a:t>Session code here</a:t>
            </a:r>
          </a:p>
        </p:txBody>
      </p:sp>
    </p:spTree>
    <p:extLst>
      <p:ext uri="{BB962C8B-B14F-4D97-AF65-F5344CB8AC3E}">
        <p14:creationId xmlns:p14="http://schemas.microsoft.com/office/powerpoint/2010/main" val="7446440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03911815"/>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87227774"/>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76818923"/>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3999157"/>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1579002"/>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55613132"/>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Small title - half page (whit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534178722"/>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Small title - half page (dark)">
    <p:bg>
      <p:bgRef idx="1001">
        <a:schemeClr val="bg1"/>
      </p:bgRef>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028123430"/>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348799588"/>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023605726"/>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674996558"/>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671364243"/>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67512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667512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4" name="Picture 3">
            <a:extLst>
              <a:ext uri="{FF2B5EF4-FFF2-40B4-BE49-F238E27FC236}">
                <a16:creationId xmlns:a16="http://schemas.microsoft.com/office/drawing/2014/main" id="{3071028E-16C3-4002-B04C-173B0E47CA17}"/>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1423245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67512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667512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4" name="Picture 3">
            <a:extLst>
              <a:ext uri="{FF2B5EF4-FFF2-40B4-BE49-F238E27FC236}">
                <a16:creationId xmlns:a16="http://schemas.microsoft.com/office/drawing/2014/main" id="{9761C388-D05E-4BD1-8D7C-196F5BE5DA66}"/>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20598174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67512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3" name="Picture 2">
            <a:extLst>
              <a:ext uri="{FF2B5EF4-FFF2-40B4-BE49-F238E27FC236}">
                <a16:creationId xmlns:a16="http://schemas.microsoft.com/office/drawing/2014/main" id="{BCE48BC3-17FF-42D3-9B26-17258F2E572A}"/>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41313088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67512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3" name="Picture 2">
            <a:extLst>
              <a:ext uri="{FF2B5EF4-FFF2-40B4-BE49-F238E27FC236}">
                <a16:creationId xmlns:a16="http://schemas.microsoft.com/office/drawing/2014/main" id="{883FAF49-2747-46DC-BE92-CD844B707AB0}"/>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28776299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9421779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4034552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502078"/>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grpSp>
        <p:nvGrpSpPr>
          <p:cNvPr id="7" name="Group 6">
            <a:extLst>
              <a:ext uri="{FF2B5EF4-FFF2-40B4-BE49-F238E27FC236}">
                <a16:creationId xmlns:a16="http://schemas.microsoft.com/office/drawing/2014/main" id="{D93F0F27-6B90-4485-A3C5-1C1E05E189E8}"/>
              </a:ext>
            </a:extLst>
          </p:cNvPr>
          <p:cNvGrpSpPr/>
          <p:nvPr userDrawn="1"/>
        </p:nvGrpSpPr>
        <p:grpSpPr>
          <a:xfrm>
            <a:off x="436379" y="6431005"/>
            <a:ext cx="11326085" cy="94962"/>
            <a:chOff x="445128" y="6559056"/>
            <a:chExt cx="11553197" cy="96853"/>
          </a:xfrm>
        </p:grpSpPr>
        <p:sp>
          <p:nvSpPr>
            <p:cNvPr id="8" name="TextBox 7">
              <a:extLst>
                <a:ext uri="{FF2B5EF4-FFF2-40B4-BE49-F238E27FC236}">
                  <a16:creationId xmlns:a16="http://schemas.microsoft.com/office/drawing/2014/main" id="{AE9C5276-7B68-429C-9DA6-E4F27E0CA047}"/>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295613721"/>
      </p:ext>
    </p:extLst>
  </p:cSld>
  <p:clrMapOvr>
    <a:masterClrMapping/>
  </p:clrMapOvr>
  <p:transition>
    <p:fade/>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63918282"/>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23282158"/>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3485355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717702149"/>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34.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C781E6-B314-4600-8EEF-4F4F3367320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DA01B1F-4F9A-4B0B-8B34-653903C9A159}"/>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B12557A-479D-4202-B2D4-FC882579B78B}"/>
              </a:ext>
            </a:extLst>
          </p:cNvPr>
          <p:cNvSpPr>
            <a:spLocks noGrp="1"/>
          </p:cNvSpPr>
          <p:nvPr>
            <p:ph type="dt" sz="half" idx="10"/>
          </p:nvPr>
        </p:nvSpPr>
        <p:spPr/>
        <p:txBody>
          <a:bodyPr/>
          <a:lstStyle/>
          <a:p>
            <a:fld id="{56651EC9-0792-441D-A675-48ED16FD5399}" type="datetimeFigureOut">
              <a:rPr lang="en-US" smtClean="0"/>
              <a:t>9/25/18</a:t>
            </a:fld>
            <a:endParaRPr lang="en-US"/>
          </a:p>
        </p:txBody>
      </p:sp>
      <p:sp>
        <p:nvSpPr>
          <p:cNvPr id="5" name="Footer Placeholder 4">
            <a:extLst>
              <a:ext uri="{FF2B5EF4-FFF2-40B4-BE49-F238E27FC236}">
                <a16:creationId xmlns:a16="http://schemas.microsoft.com/office/drawing/2014/main" id="{9D4F0A0D-B510-4197-B9B9-5F6C52409E4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E942131-5175-40FC-95E3-426E4ED98944}"/>
              </a:ext>
            </a:extLst>
          </p:cNvPr>
          <p:cNvSpPr>
            <a:spLocks noGrp="1"/>
          </p:cNvSpPr>
          <p:nvPr>
            <p:ph type="sldNum" sz="quarter" idx="12"/>
          </p:nvPr>
        </p:nvSpPr>
        <p:spPr/>
        <p:txBody>
          <a:bodyPr/>
          <a:lstStyle/>
          <a:p>
            <a:fld id="{31FFA229-6B1B-466A-8EBF-E60D548FEF24}" type="slidenum">
              <a:rPr lang="en-US" smtClean="0"/>
              <a:t>‹#›</a:t>
            </a:fld>
            <a:endParaRPr lang="en-US"/>
          </a:p>
        </p:txBody>
      </p:sp>
    </p:spTree>
    <p:extLst>
      <p:ext uri="{BB962C8B-B14F-4D97-AF65-F5344CB8AC3E}">
        <p14:creationId xmlns:p14="http://schemas.microsoft.com/office/powerpoint/2010/main" val="4081735542"/>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showMasterSp="0" userDrawn="1">
  <p:cSld name="Title (Dark)">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2"/>
            <a:ext cx="7171399" cy="1793104"/>
          </a:xfrm>
          <a:noFill/>
        </p:spPr>
        <p:txBody>
          <a:bodyPr lIns="146304" tIns="91440" rIns="146304" bIns="91440" anchor="b" anchorCtr="0"/>
          <a:lstStyle>
            <a:lvl1pPr>
              <a:defRPr sz="5294" spc="-98" baseline="0">
                <a:solidFill>
                  <a:schemeClr val="tx1"/>
                </a:solidFill>
              </a:defRPr>
            </a:lvl1pPr>
          </a:lstStyle>
          <a:p>
            <a:r>
              <a:rPr lang="en-US" dirty="0"/>
              <a:t>Presentation Name</a:t>
            </a:r>
          </a:p>
        </p:txBody>
      </p:sp>
      <p:sp>
        <p:nvSpPr>
          <p:cNvPr id="5" name="Text Placeholder 4"/>
          <p:cNvSpPr>
            <a:spLocks noGrp="1"/>
          </p:cNvSpPr>
          <p:nvPr>
            <p:ph type="body" sz="quarter" idx="12" hasCustomPrompt="1"/>
          </p:nvPr>
        </p:nvSpPr>
        <p:spPr>
          <a:xfrm>
            <a:off x="269302" y="2980725"/>
            <a:ext cx="7171399" cy="715931"/>
          </a:xfrm>
          <a:noFill/>
        </p:spPr>
        <p:txBody>
          <a:bodyPr lIns="164592" tIns="109728" rIns="164592" bIns="109728">
            <a:noAutofit/>
          </a:bodyPr>
          <a:lstStyle>
            <a:lvl1pPr marL="0" indent="0">
              <a:spcBef>
                <a:spcPts val="0"/>
              </a:spcBef>
              <a:buNone/>
              <a:defRPr sz="3137" spc="0" baseline="0">
                <a:solidFill>
                  <a:schemeClr val="tx1"/>
                </a:solidFill>
                <a:latin typeface="+mn-lt"/>
              </a:defRPr>
            </a:lvl1pPr>
          </a:lstStyle>
          <a:p>
            <a:pPr lvl="0"/>
            <a:r>
              <a:rPr lang="en-US" dirty="0"/>
              <a:t>Subtitle</a:t>
            </a:r>
          </a:p>
        </p:txBody>
      </p:sp>
      <p:sp>
        <p:nvSpPr>
          <p:cNvPr id="3" name="Text Placeholder 2"/>
          <p:cNvSpPr>
            <a:spLocks noGrp="1"/>
          </p:cNvSpPr>
          <p:nvPr>
            <p:ph type="body" sz="quarter" idx="13" hasCustomPrompt="1"/>
          </p:nvPr>
        </p:nvSpPr>
        <p:spPr>
          <a:xfrm>
            <a:off x="269241" y="3696656"/>
            <a:ext cx="7171460" cy="452654"/>
          </a:xfrm>
        </p:spPr>
        <p:txBody>
          <a:bodyPr/>
          <a:lstStyle>
            <a:lvl1pPr marL="0" indent="0">
              <a:buNone/>
              <a:defRPr lang="en-US" sz="1961" kern="1200" spc="0" baseline="0" dirty="0" smtClean="0">
                <a:solidFill>
                  <a:schemeClr val="tx1"/>
                </a:solidFill>
                <a:latin typeface="Segoe UI" panose="020B0502040204020203" pitchFamily="34" charset="0"/>
                <a:ea typeface="+mn-ea"/>
                <a:cs typeface="Segoe UI" panose="020B0502040204020203" pitchFamily="34" charset="0"/>
              </a:defRPr>
            </a:lvl1pPr>
          </a:lstStyle>
          <a:p>
            <a:r>
              <a:rPr lang="en-US" dirty="0"/>
              <a:t>Date</a:t>
            </a:r>
          </a:p>
        </p:txBody>
      </p:sp>
      <p:pic>
        <p:nvPicPr>
          <p:cNvPr id="2" name="Picture 1"/>
          <p:cNvPicPr>
            <a:picLocks noChangeAspect="1"/>
          </p:cNvPicPr>
          <p:nvPr userDrawn="1"/>
        </p:nvPicPr>
        <p:blipFill>
          <a:blip r:embed="rId2"/>
          <a:stretch>
            <a:fillRect/>
          </a:stretch>
        </p:blipFill>
        <p:spPr bwMode="black">
          <a:xfrm>
            <a:off x="448212" y="471692"/>
            <a:ext cx="1454257" cy="304828"/>
          </a:xfrm>
          <a:prstGeom prst="rect">
            <a:avLst/>
          </a:prstGeom>
        </p:spPr>
      </p:pic>
      <p:pic>
        <p:nvPicPr>
          <p:cNvPr id="89" name="Picture 88"/>
          <p:cNvPicPr>
            <a:picLocks noChangeAspect="1"/>
          </p:cNvPicPr>
          <p:nvPr userDrawn="1"/>
        </p:nvPicPr>
        <p:blipFill>
          <a:blip r:embed="rId3">
            <a:lum bright="100000"/>
            <a:extLst>
              <a:ext uri="{28A0092B-C50C-407E-A947-70E740481C1C}">
                <a14:useLocalDpi xmlns:a14="http://schemas.microsoft.com/office/drawing/2010/main" val="0"/>
              </a:ext>
            </a:extLst>
          </a:blip>
          <a:stretch>
            <a:fillRect/>
          </a:stretch>
        </p:blipFill>
        <p:spPr>
          <a:xfrm>
            <a:off x="8373198" y="2738660"/>
            <a:ext cx="3221131" cy="1380680"/>
          </a:xfrm>
          <a:prstGeom prst="rect">
            <a:avLst/>
          </a:prstGeom>
        </p:spPr>
      </p:pic>
    </p:spTree>
    <p:extLst>
      <p:ext uri="{BB962C8B-B14F-4D97-AF65-F5344CB8AC3E}">
        <p14:creationId xmlns:p14="http://schemas.microsoft.com/office/powerpoint/2010/main" val="41152538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6.xml><?xml version="1.0" encoding="utf-8"?>
<p:sldLayout xmlns:a="http://schemas.openxmlformats.org/drawingml/2006/main" xmlns:r="http://schemas.openxmlformats.org/officeDocument/2006/relationships" xmlns:p="http://schemas.openxmlformats.org/presentationml/2006/main" showMasterSp="0" userDrawn="1">
  <p:cSld name="Title and Bullets">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lvl1pPr>
              <a:defRPr>
                <a:solidFill>
                  <a:schemeClr val="tx2"/>
                </a:solidFill>
              </a:defRPr>
            </a:lvl1pPr>
          </a:lstStyle>
          <a:p>
            <a:r>
              <a:rPr lang="en-US" dirty="0"/>
              <a:t>Click to edit Master title style</a:t>
            </a:r>
          </a:p>
        </p:txBody>
      </p:sp>
      <p:sp>
        <p:nvSpPr>
          <p:cNvPr id="3" name="Text Placeholder 2"/>
          <p:cNvSpPr>
            <a:spLocks noGrp="1"/>
          </p:cNvSpPr>
          <p:nvPr>
            <p:ph type="body" sz="quarter" idx="10"/>
          </p:nvPr>
        </p:nvSpPr>
        <p:spPr>
          <a:xfrm>
            <a:off x="269303" y="1187645"/>
            <a:ext cx="11655078" cy="226658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7384" y="6043943"/>
            <a:ext cx="1880002" cy="805829"/>
          </a:xfrm>
          <a:prstGeom prst="rect">
            <a:avLst/>
          </a:prstGeom>
        </p:spPr>
      </p:pic>
      <p:sp>
        <p:nvSpPr>
          <p:cNvPr id="7" name="Slide Number Placeholder 5"/>
          <p:cNvSpPr>
            <a:spLocks noGrp="1"/>
          </p:cNvSpPr>
          <p:nvPr>
            <p:ph type="sldNum" sz="quarter" idx="4"/>
          </p:nvPr>
        </p:nvSpPr>
        <p:spPr>
          <a:xfrm flipH="1">
            <a:off x="11345798" y="6231036"/>
            <a:ext cx="578519" cy="456059"/>
          </a:xfrm>
          <a:prstGeom prst="rect">
            <a:avLst/>
          </a:prstGeom>
        </p:spPr>
        <p:txBody>
          <a:bodyPr vert="horz" lIns="91440" tIns="45720" rIns="91440" bIns="45720" rtlCol="0" anchor="ctr"/>
          <a:lstStyle>
            <a:lvl1pPr algn="r">
              <a:defRPr sz="980">
                <a:solidFill>
                  <a:srgbClr val="505050"/>
                </a:solidFill>
                <a:latin typeface="+mn-lt"/>
                <a:cs typeface="Segoe UI Light"/>
              </a:defRPr>
            </a:lvl1pPr>
          </a:lstStyle>
          <a:p>
            <a:fld id="{8137F5A6-59D9-9242-AE3B-E235E9FEDF56}" type="slidenum">
              <a:rPr lang="en-US" smtClean="0"/>
              <a:pPr/>
              <a:t>‹#›</a:t>
            </a:fld>
            <a:endParaRPr lang="en-US" dirty="0"/>
          </a:p>
        </p:txBody>
      </p:sp>
    </p:spTree>
    <p:extLst>
      <p:ext uri="{BB962C8B-B14F-4D97-AF65-F5344CB8AC3E}">
        <p14:creationId xmlns:p14="http://schemas.microsoft.com/office/powerpoint/2010/main" val="1804825354"/>
      </p:ext>
    </p:extLst>
  </p:cSld>
  <p:clrMapOvr>
    <a:masterClrMapping/>
  </p:clrMapOvr>
  <p:transition>
    <p:fade/>
  </p:transition>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0FD75D0C-76E7-4496-920A-FC2C75CBF878}" type="datetimeFigureOut">
              <a:rPr lang="en-US" smtClean="0"/>
              <a:t>9/25/18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54C6E1-62CA-466D-A73F-348E8EFDDC06}" type="slidenum">
              <a:rPr lang="en-US" smtClean="0"/>
              <a:t>‹#›</a:t>
            </a:fld>
            <a:endParaRPr lang="en-US"/>
          </a:p>
        </p:txBody>
      </p:sp>
    </p:spTree>
    <p:extLst>
      <p:ext uri="{BB962C8B-B14F-4D97-AF65-F5344CB8AC3E}">
        <p14:creationId xmlns:p14="http://schemas.microsoft.com/office/powerpoint/2010/main" val="767033133"/>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FD75D0C-76E7-4496-920A-FC2C75CBF878}" type="datetimeFigureOut">
              <a:rPr lang="en-US" smtClean="0"/>
              <a:t>9/25/18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54C6E1-62CA-466D-A73F-348E8EFDDC06}" type="slidenum">
              <a:rPr lang="en-US" smtClean="0"/>
              <a:t>‹#›</a:t>
            </a:fld>
            <a:endParaRPr lang="en-US"/>
          </a:p>
        </p:txBody>
      </p:sp>
    </p:spTree>
    <p:extLst>
      <p:ext uri="{BB962C8B-B14F-4D97-AF65-F5344CB8AC3E}">
        <p14:creationId xmlns:p14="http://schemas.microsoft.com/office/powerpoint/2010/main" val="2880782589"/>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FD75D0C-76E7-4496-920A-FC2C75CBF878}" type="datetimeFigureOut">
              <a:rPr lang="en-US" smtClean="0"/>
              <a:t>9/25/18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54C6E1-62CA-466D-A73F-348E8EFDDC06}" type="slidenum">
              <a:rPr lang="en-US" smtClean="0"/>
              <a:t>‹#›</a:t>
            </a:fld>
            <a:endParaRPr lang="en-US"/>
          </a:p>
        </p:txBody>
      </p:sp>
    </p:spTree>
    <p:extLst>
      <p:ext uri="{BB962C8B-B14F-4D97-AF65-F5344CB8AC3E}">
        <p14:creationId xmlns:p14="http://schemas.microsoft.com/office/powerpoint/2010/main" val="394663595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_Main">
    <p:spTree>
      <p:nvGrpSpPr>
        <p:cNvPr id="1" name=""/>
        <p:cNvGrpSpPr/>
        <p:nvPr/>
      </p:nvGrpSpPr>
      <p:grpSpPr>
        <a:xfrm>
          <a:off x="0" y="0"/>
          <a:ext cx="0" cy="0"/>
          <a:chOff x="0" y="0"/>
          <a:chExt cx="0" cy="0"/>
        </a:xfrm>
      </p:grpSpPr>
      <p:sp>
        <p:nvSpPr>
          <p:cNvPr id="6" name="Slide Number Placeholder 3"/>
          <p:cNvSpPr>
            <a:spLocks noGrp="1"/>
          </p:cNvSpPr>
          <p:nvPr>
            <p:ph type="sldNum" sz="quarter" idx="4"/>
          </p:nvPr>
        </p:nvSpPr>
        <p:spPr>
          <a:xfrm>
            <a:off x="11833804" y="6662835"/>
            <a:ext cx="104196" cy="90602"/>
          </a:xfrm>
          <a:prstGeom prst="rect">
            <a:avLst/>
          </a:prstGeom>
        </p:spPr>
        <p:txBody>
          <a:bodyPr vert="horz" wrap="none" lIns="0" tIns="0" rIns="0" bIns="0" rtlCol="0" anchor="ctr">
            <a:spAutoFit/>
          </a:bodyPr>
          <a:lstStyle>
            <a:lvl1pPr algn="r">
              <a:defRPr lang="en-US" sz="654" smtClean="0">
                <a:gradFill>
                  <a:gsLst>
                    <a:gs pos="31624">
                      <a:srgbClr val="505050"/>
                    </a:gs>
                    <a:gs pos="45000">
                      <a:srgbClr val="505050"/>
                    </a:gs>
                  </a:gsLst>
                  <a:lin ang="5400000" scaled="0"/>
                </a:gradFill>
              </a:defRPr>
            </a:lvl1pPr>
          </a:lstStyle>
          <a:p>
            <a:pPr defTabSz="807385">
              <a:lnSpc>
                <a:spcPct val="90000"/>
              </a:lnSpc>
            </a:pPr>
            <a:fld id="{2BDEB1D2-51A7-4905-969F-F05A60425C66}" type="slidenum">
              <a:rPr lang="en-US" smtClean="0"/>
              <a:pPr defTabSz="807385">
                <a:lnSpc>
                  <a:spcPct val="90000"/>
                </a:lnSpc>
              </a:pPr>
              <a:t>‹#›</a:t>
            </a:fld>
            <a:endParaRPr lang="en-US"/>
          </a:p>
        </p:txBody>
      </p:sp>
      <p:sp>
        <p:nvSpPr>
          <p:cNvPr id="5" name="Title Placeholder 1"/>
          <p:cNvSpPr>
            <a:spLocks noGrp="1"/>
          </p:cNvSpPr>
          <p:nvPr>
            <p:ph type="title"/>
          </p:nvPr>
        </p:nvSpPr>
        <p:spPr>
          <a:xfrm>
            <a:off x="235857" y="210738"/>
            <a:ext cx="11720286" cy="325923"/>
          </a:xfrm>
          <a:prstGeom prst="rect">
            <a:avLst/>
          </a:prstGeom>
        </p:spPr>
        <p:txBody>
          <a:bodyPr vert="horz" wrap="square" lIns="0" tIns="0" rIns="0" bIns="0" rtlCol="0" anchor="t">
            <a:spAutoFit/>
          </a:bodyPr>
          <a:lstStyle/>
          <a:p>
            <a:r>
              <a:rPr lang="en-US"/>
              <a:t>Click to edit Master title style</a:t>
            </a:r>
          </a:p>
        </p:txBody>
      </p:sp>
    </p:spTree>
    <p:extLst>
      <p:ext uri="{BB962C8B-B14F-4D97-AF65-F5344CB8AC3E}">
        <p14:creationId xmlns:p14="http://schemas.microsoft.com/office/powerpoint/2010/main" val="4035229713"/>
      </p:ext>
    </p:extLst>
  </p:cSld>
  <p:clrMapOvr>
    <a:masterClrMapping/>
  </p:clrMapOvr>
  <p:transition>
    <p:fade/>
  </p:transition>
</p:sldLayout>
</file>

<file path=ppt/slideLayouts/slideLayout24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FD75D0C-76E7-4496-920A-FC2C75CBF878}" type="datetimeFigureOut">
              <a:rPr lang="en-US" smtClean="0"/>
              <a:t>9/25/18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54C6E1-62CA-466D-A73F-348E8EFDDC06}" type="slidenum">
              <a:rPr lang="en-US" smtClean="0"/>
              <a:t>‹#›</a:t>
            </a:fld>
            <a:endParaRPr lang="en-US"/>
          </a:p>
        </p:txBody>
      </p:sp>
    </p:spTree>
    <p:extLst>
      <p:ext uri="{BB962C8B-B14F-4D97-AF65-F5344CB8AC3E}">
        <p14:creationId xmlns:p14="http://schemas.microsoft.com/office/powerpoint/2010/main" val="3443459401"/>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FD75D0C-76E7-4496-920A-FC2C75CBF878}" type="datetimeFigureOut">
              <a:rPr lang="en-US" smtClean="0"/>
              <a:t>9/25/18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54C6E1-62CA-466D-A73F-348E8EFDDC06}" type="slidenum">
              <a:rPr lang="en-US" smtClean="0"/>
              <a:t>‹#›</a:t>
            </a:fld>
            <a:endParaRPr lang="en-US"/>
          </a:p>
        </p:txBody>
      </p:sp>
    </p:spTree>
    <p:extLst>
      <p:ext uri="{BB962C8B-B14F-4D97-AF65-F5344CB8AC3E}">
        <p14:creationId xmlns:p14="http://schemas.microsoft.com/office/powerpoint/2010/main" val="3346183784"/>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FD75D0C-76E7-4496-920A-FC2C75CBF878}" type="datetimeFigureOut">
              <a:rPr lang="en-US" smtClean="0"/>
              <a:t>9/25/18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54C6E1-62CA-466D-A73F-348E8EFDDC06}" type="slidenum">
              <a:rPr lang="en-US" smtClean="0"/>
              <a:t>‹#›</a:t>
            </a:fld>
            <a:endParaRPr lang="en-US"/>
          </a:p>
        </p:txBody>
      </p:sp>
    </p:spTree>
    <p:extLst>
      <p:ext uri="{BB962C8B-B14F-4D97-AF65-F5344CB8AC3E}">
        <p14:creationId xmlns:p14="http://schemas.microsoft.com/office/powerpoint/2010/main" val="656429673"/>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FD75D0C-76E7-4496-920A-FC2C75CBF878}" type="datetimeFigureOut">
              <a:rPr lang="en-US" smtClean="0"/>
              <a:t>9/25/18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54C6E1-62CA-466D-A73F-348E8EFDDC06}" type="slidenum">
              <a:rPr lang="en-US" smtClean="0"/>
              <a:t>‹#›</a:t>
            </a:fld>
            <a:endParaRPr lang="en-US"/>
          </a:p>
        </p:txBody>
      </p:sp>
    </p:spTree>
    <p:extLst>
      <p:ext uri="{BB962C8B-B14F-4D97-AF65-F5344CB8AC3E}">
        <p14:creationId xmlns:p14="http://schemas.microsoft.com/office/powerpoint/2010/main" val="3581592200"/>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FD75D0C-76E7-4496-920A-FC2C75CBF878}" type="datetimeFigureOut">
              <a:rPr lang="en-US" smtClean="0"/>
              <a:t>9/25/18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54C6E1-62CA-466D-A73F-348E8EFDDC06}" type="slidenum">
              <a:rPr lang="en-US" smtClean="0"/>
              <a:t>‹#›</a:t>
            </a:fld>
            <a:endParaRPr lang="en-US"/>
          </a:p>
        </p:txBody>
      </p:sp>
    </p:spTree>
    <p:extLst>
      <p:ext uri="{BB962C8B-B14F-4D97-AF65-F5344CB8AC3E}">
        <p14:creationId xmlns:p14="http://schemas.microsoft.com/office/powerpoint/2010/main" val="422863542"/>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FD75D0C-76E7-4496-920A-FC2C75CBF878}" type="datetimeFigureOut">
              <a:rPr lang="en-US" smtClean="0"/>
              <a:t>9/25/18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54C6E1-62CA-466D-A73F-348E8EFDDC06}" type="slidenum">
              <a:rPr lang="en-US" smtClean="0"/>
              <a:t>‹#›</a:t>
            </a:fld>
            <a:endParaRPr lang="en-US"/>
          </a:p>
        </p:txBody>
      </p:sp>
    </p:spTree>
    <p:extLst>
      <p:ext uri="{BB962C8B-B14F-4D97-AF65-F5344CB8AC3E}">
        <p14:creationId xmlns:p14="http://schemas.microsoft.com/office/powerpoint/2010/main" val="2881347628"/>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FD75D0C-76E7-4496-920A-FC2C75CBF878}" type="datetimeFigureOut">
              <a:rPr lang="en-US" smtClean="0"/>
              <a:t>9/25/18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54C6E1-62CA-466D-A73F-348E8EFDDC06}" type="slidenum">
              <a:rPr lang="en-US" smtClean="0"/>
              <a:t>‹#›</a:t>
            </a:fld>
            <a:endParaRPr lang="en-US"/>
          </a:p>
        </p:txBody>
      </p:sp>
    </p:spTree>
    <p:extLst>
      <p:ext uri="{BB962C8B-B14F-4D97-AF65-F5344CB8AC3E}">
        <p14:creationId xmlns:p14="http://schemas.microsoft.com/office/powerpoint/2010/main" val="3215865916"/>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FD75D0C-76E7-4496-920A-FC2C75CBF878}" type="datetimeFigureOut">
              <a:rPr lang="en-US" smtClean="0"/>
              <a:t>9/25/18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54C6E1-62CA-466D-A73F-348E8EFDDC06}" type="slidenum">
              <a:rPr lang="en-US" smtClean="0"/>
              <a:t>‹#›</a:t>
            </a:fld>
            <a:endParaRPr lang="en-US"/>
          </a:p>
        </p:txBody>
      </p:sp>
    </p:spTree>
    <p:extLst>
      <p:ext uri="{BB962C8B-B14F-4D97-AF65-F5344CB8AC3E}">
        <p14:creationId xmlns:p14="http://schemas.microsoft.com/office/powerpoint/2010/main" val="2179884101"/>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2"/>
            <a:ext cx="8964185" cy="1793104"/>
          </a:xfrm>
          <a:noFill/>
        </p:spPr>
        <p:txBody>
          <a:bodyPr lIns="146304" tIns="91440" rIns="146304" bIns="91440" anchor="b" anchorCtr="0"/>
          <a:lstStyle>
            <a:lvl1pPr>
              <a:defRPr sz="5294" spc="-98"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69302" y="2980725"/>
            <a:ext cx="8964186"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Date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3" name="Text Placeholder 2"/>
          <p:cNvSpPr>
            <a:spLocks noGrp="1"/>
          </p:cNvSpPr>
          <p:nvPr>
            <p:ph type="body" sz="quarter" idx="13" hasCustomPrompt="1"/>
          </p:nvPr>
        </p:nvSpPr>
        <p:spPr>
          <a:xfrm>
            <a:off x="269240" y="3696656"/>
            <a:ext cx="8964248" cy="452654"/>
          </a:xfrm>
        </p:spPr>
        <p:txBody>
          <a:bodyPr/>
          <a:lstStyle>
            <a:lvl1pPr marL="0" indent="0">
              <a:buNone/>
              <a:defRPr lang="en-US" sz="1961" kern="1200" spc="0" baseline="0" dirty="0" smtClean="0">
                <a:gradFill>
                  <a:gsLst>
                    <a:gs pos="91000">
                      <a:schemeClr val="tx1"/>
                    </a:gs>
                    <a:gs pos="0">
                      <a:schemeClr val="tx1"/>
                    </a:gs>
                  </a:gsLst>
                  <a:lin ang="5400000" scaled="0"/>
                </a:gradFill>
                <a:latin typeface="+mn-lt"/>
                <a:ea typeface="+mn-ea"/>
                <a:cs typeface="+mn-cs"/>
              </a:defRPr>
            </a:lvl1pPr>
          </a:lstStyle>
          <a:p>
            <a:r>
              <a:rPr lang="en-US"/>
              <a:t>Optional (City, State or venue)</a:t>
            </a:r>
          </a:p>
        </p:txBody>
      </p:sp>
    </p:spTree>
    <p:extLst>
      <p:ext uri="{BB962C8B-B14F-4D97-AF65-F5344CB8AC3E}">
        <p14:creationId xmlns:p14="http://schemas.microsoft.com/office/powerpoint/2010/main" val="33764048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Title full photo">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9BE07B27-19D1-41FD-BF41-5579CB8B9B2C}"/>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12028" y="0"/>
            <a:ext cx="12204029" cy="6858838"/>
          </a:xfrm>
          <a:prstGeom prst="rect">
            <a:avLst/>
          </a:prstGeom>
        </p:spPr>
      </p:pic>
      <p:sp>
        <p:nvSpPr>
          <p:cNvPr id="13" name="Rectangle 12">
            <a:extLst>
              <a:ext uri="{FF2B5EF4-FFF2-40B4-BE49-F238E27FC236}">
                <a16:creationId xmlns:a16="http://schemas.microsoft.com/office/drawing/2014/main" id="{6EC7C67A-316A-427C-BD03-542B061C5424}"/>
              </a:ext>
            </a:extLst>
          </p:cNvPr>
          <p:cNvSpPr/>
          <p:nvPr userDrawn="1"/>
        </p:nvSpPr>
        <p:spPr bwMode="auto">
          <a:xfrm>
            <a:off x="-12028" y="0"/>
            <a:ext cx="12204029" cy="6858000"/>
          </a:xfrm>
          <a:prstGeom prst="rect">
            <a:avLst/>
          </a:prstGeom>
          <a:solidFill>
            <a:srgbClr val="000000">
              <a:alpha val="7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ln>
                <a:solidFill>
                  <a:sysClr val="windowText" lastClr="000000"/>
                </a:solidFill>
              </a:ln>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239" y="2108564"/>
            <a:ext cx="6276530" cy="875413"/>
          </a:xfrm>
          <a:noFill/>
        </p:spPr>
        <p:txBody>
          <a:bodyPr lIns="146304" tIns="91440" rIns="146304" bIns="91440" anchor="t" anchorCtr="0"/>
          <a:lstStyle>
            <a:lvl1pPr>
              <a:defRPr sz="5294" spc="-98" baseline="0">
                <a:gradFill>
                  <a:gsLst>
                    <a:gs pos="8718">
                      <a:schemeClr val="bg1"/>
                    </a:gs>
                    <a:gs pos="34000">
                      <a:schemeClr val="bg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9239" y="3874398"/>
            <a:ext cx="4482124" cy="1677043"/>
          </a:xfrm>
        </p:spPr>
        <p:txBody>
          <a:bodyPr lIns="164592" tIns="109728" rIns="164592" bIns="109728">
            <a:noAutofit/>
          </a:bodyPr>
          <a:lstStyle>
            <a:lvl1pPr marL="0" indent="0">
              <a:spcBef>
                <a:spcPts val="0"/>
              </a:spcBef>
              <a:buNone/>
              <a:defRPr sz="3137" baseline="0">
                <a:gradFill>
                  <a:gsLst>
                    <a:gs pos="8718">
                      <a:schemeClr val="bg1"/>
                    </a:gs>
                    <a:gs pos="34000">
                      <a:schemeClr val="bg1"/>
                    </a:gs>
                  </a:gsLst>
                  <a:lin ang="5400000" scaled="0"/>
                </a:gradFill>
                <a:latin typeface="+mj-lt"/>
              </a:defRPr>
            </a:lvl1pPr>
          </a:lstStyle>
          <a:p>
            <a:pPr lvl="0"/>
            <a:r>
              <a:rPr lang="en-US"/>
              <a:t>Speaker name</a:t>
            </a:r>
          </a:p>
        </p:txBody>
      </p:sp>
      <p:grpSp>
        <p:nvGrpSpPr>
          <p:cNvPr id="14" name="Group 13">
            <a:extLst>
              <a:ext uri="{FF2B5EF4-FFF2-40B4-BE49-F238E27FC236}">
                <a16:creationId xmlns:a16="http://schemas.microsoft.com/office/drawing/2014/main" id="{6B9B839B-0D8F-4B30-9D4A-12040ABAD2C7}"/>
              </a:ext>
            </a:extLst>
          </p:cNvPr>
          <p:cNvGrpSpPr>
            <a:grpSpLocks noChangeAspect="1"/>
          </p:cNvGrpSpPr>
          <p:nvPr userDrawn="1"/>
        </p:nvGrpSpPr>
        <p:grpSpPr bwMode="black">
          <a:xfrm>
            <a:off x="10331885" y="6144409"/>
            <a:ext cx="1407387" cy="302192"/>
            <a:chOff x="457200" y="1643393"/>
            <a:chExt cx="4492753" cy="964540"/>
          </a:xfrm>
        </p:grpSpPr>
        <p:pic>
          <p:nvPicPr>
            <p:cNvPr id="15" name="Picture 14">
              <a:extLst>
                <a:ext uri="{FF2B5EF4-FFF2-40B4-BE49-F238E27FC236}">
                  <a16:creationId xmlns:a16="http://schemas.microsoft.com/office/drawing/2014/main" id="{1BA1E7BA-99BA-42D8-AE6C-C756732C0AAD}"/>
                </a:ext>
              </a:extLst>
            </p:cNvPr>
            <p:cNvPicPr>
              <a:picLocks noChangeAspect="1"/>
            </p:cNvPicPr>
            <p:nvPr/>
          </p:nvPicPr>
          <p:blipFill>
            <a:blip r:embed="rId3"/>
            <a:stretch>
              <a:fillRect/>
            </a:stretch>
          </p:blipFill>
          <p:spPr bwMode="black">
            <a:xfrm>
              <a:off x="457200" y="1643393"/>
              <a:ext cx="964540" cy="964540"/>
            </a:xfrm>
            <a:prstGeom prst="rect">
              <a:avLst/>
            </a:prstGeom>
          </p:spPr>
        </p:pic>
        <p:sp>
          <p:nvSpPr>
            <p:cNvPr id="16" name="Freeform 12">
              <a:extLst>
                <a:ext uri="{FF2B5EF4-FFF2-40B4-BE49-F238E27FC236}">
                  <a16:creationId xmlns:a16="http://schemas.microsoft.com/office/drawing/2014/main" id="{52874FF4-C370-448A-B977-C29F5FF556C1}"/>
                </a:ext>
              </a:extLst>
            </p:cNvPr>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1106019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3D02235-C08E-4AEA-8D61-FC3E7E13898F}" type="datetimeFigureOut">
              <a:rPr lang="en-US" smtClean="0"/>
              <a:t>9/25/18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C9A7EF-9311-444E-9915-F8574E1A5F78}" type="slidenum">
              <a:rPr lang="en-US" smtClean="0"/>
              <a:t>‹#›</a:t>
            </a:fld>
            <a:endParaRPr lang="en-US"/>
          </a:p>
        </p:txBody>
      </p:sp>
    </p:spTree>
    <p:extLst>
      <p:ext uri="{BB962C8B-B14F-4D97-AF65-F5344CB8AC3E}">
        <p14:creationId xmlns:p14="http://schemas.microsoft.com/office/powerpoint/2010/main" val="3565554195"/>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4130808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69276114"/>
      </p:ext>
    </p:extLst>
  </p:cSld>
  <p:clrMapOvr>
    <a:masterClrMapping/>
  </p:clrMapOvr>
  <p:transition>
    <p:fade/>
  </p:transition>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15984584"/>
      </p:ext>
    </p:extLst>
  </p:cSld>
  <p:clrMapOvr>
    <a:masterClrMapping/>
  </p:clrMapOvr>
  <p:transition>
    <p:fade/>
  </p:transition>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61091228"/>
      </p:ext>
    </p:extLst>
  </p:cSld>
  <p:clrMapOvr>
    <a:masterClrMapping/>
  </p:clrMapOvr>
  <p:transition>
    <p:fade/>
  </p:transition>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88471623"/>
      </p:ext>
    </p:extLst>
  </p:cSld>
  <p:clrMapOvr>
    <a:masterClrMapping/>
  </p:clrMapOvr>
  <p:transition>
    <p:fade/>
  </p:transition>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39620444"/>
      </p:ext>
    </p:extLst>
  </p:cSld>
  <p:clrMapOvr>
    <a:masterClrMapping/>
  </p:clrMapOvr>
  <p:transition>
    <p:fade/>
  </p:transition>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8488357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18556701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65603029"/>
      </p:ext>
    </p:extLst>
  </p:cSld>
  <p:clrMapOvr>
    <a:masterClrMapping/>
  </p:clrMapOvr>
  <p:transition>
    <p:fade/>
  </p:transition>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30947676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5" name="Footer Placeholder 6" hidden="1"/>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2" name="Title Placeholder 2">
            <a:extLst>
              <a:ext uri="{FF2B5EF4-FFF2-40B4-BE49-F238E27FC236}">
                <a16:creationId xmlns:a16="http://schemas.microsoft.com/office/drawing/2014/main" id="{E901D344-ED89-49CF-99A7-86594AEA4B3F}"/>
              </a:ext>
            </a:extLst>
          </p:cNvPr>
          <p:cNvSpPr>
            <a:spLocks noGrp="1"/>
          </p:cNvSpPr>
          <p:nvPr>
            <p:ph type="title"/>
          </p:nvPr>
        </p:nvSpPr>
        <p:spPr>
          <a:xfrm>
            <a:off x="457200" y="457200"/>
            <a:ext cx="11277599" cy="594360"/>
          </a:xfrm>
          <a:prstGeom prst="rect">
            <a:avLst/>
          </a:prstGeom>
        </p:spPr>
        <p:txBody>
          <a:bodyPr vert="horz" lIns="0" tIns="0" rIns="0" bIns="0" rtlCol="0" anchor="t">
            <a:normAutofit/>
          </a:bodyPr>
          <a:lstStyle>
            <a:lvl1pPr>
              <a:defRPr sz="4400" b="1" i="0">
                <a:solidFill>
                  <a:schemeClr val="tx1"/>
                </a:solidFill>
                <a:latin typeface="Segoe Semibold" charset="0"/>
                <a:ea typeface="Segoe Semibold" charset="0"/>
                <a:cs typeface="Segoe Semibold" charset="0"/>
              </a:defRPr>
            </a:lvl1pPr>
          </a:lstStyle>
          <a:p>
            <a:r>
              <a:rPr lang="en-US"/>
              <a:t>Click to edit Master title style</a:t>
            </a:r>
            <a:endParaRPr lang="en-US" dirty="0"/>
          </a:p>
        </p:txBody>
      </p:sp>
      <p:sp>
        <p:nvSpPr>
          <p:cNvPr id="6" name="Subtitle 2">
            <a:extLst>
              <a:ext uri="{FF2B5EF4-FFF2-40B4-BE49-F238E27FC236}">
                <a16:creationId xmlns:a16="http://schemas.microsoft.com/office/drawing/2014/main" id="{BA99162F-3F7B-2242-A1B2-486A63B6C5DF}"/>
              </a:ext>
            </a:extLst>
          </p:cNvPr>
          <p:cNvSpPr>
            <a:spLocks noGrp="1"/>
          </p:cNvSpPr>
          <p:nvPr>
            <p:ph type="subTitle" idx="27"/>
          </p:nvPr>
        </p:nvSpPr>
        <p:spPr>
          <a:xfrm>
            <a:off x="457200" y="1051560"/>
            <a:ext cx="11277600" cy="685800"/>
          </a:xfrm>
        </p:spPr>
        <p:txBody>
          <a:bodyPr/>
          <a:lstStyle>
            <a:lvl1pPr marL="0" indent="0" algn="l">
              <a:buNone/>
              <a:defRPr sz="2400" b="0" i="0" spc="-60" baseline="0">
                <a:latin typeface="Segoe UI Semibold" panose="020B0702040204020203" pitchFamily="34" charset="0"/>
                <a:cs typeface="Segoe UI Semibold" panose="020B07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 name="Slide Number Placeholder 1">
            <a:extLst>
              <a:ext uri="{FF2B5EF4-FFF2-40B4-BE49-F238E27FC236}">
                <a16:creationId xmlns:a16="http://schemas.microsoft.com/office/drawing/2014/main" id="{9FF4F531-1753-1544-8A42-F788362A04E3}"/>
              </a:ext>
            </a:extLst>
          </p:cNvPr>
          <p:cNvSpPr>
            <a:spLocks noGrp="1"/>
          </p:cNvSpPr>
          <p:nvPr>
            <p:ph type="sldNum" sz="quarter" idx="28"/>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68F2A2D2-DE9B-4819-9052-7451D1D54C8B}"/>
              </a:ext>
            </a:extLst>
          </p:cNvPr>
          <p:cNvSpPr>
            <a:spLocks noGrp="1"/>
          </p:cNvSpPr>
          <p:nvPr>
            <p:ph idx="1" hasCustomPrompt="1"/>
          </p:nvPr>
        </p:nvSpPr>
        <p:spPr>
          <a:xfrm>
            <a:off x="457200" y="1866900"/>
            <a:ext cx="11277599" cy="4514047"/>
          </a:xfrm>
          <a:prstGeom prst="rect">
            <a:avLst/>
          </a:prstGeom>
        </p:spPr>
        <p:txBody>
          <a:bodyPr vert="horz" wrap="square" lIns="0" tIns="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601308788"/>
      </p:ext>
    </p:extLst>
  </p:cSld>
  <p:clrMapOvr>
    <a:masterClrMapping/>
  </p:clrMapOvr>
  <p:hf hdr="0"/>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49042741"/>
      </p:ext>
    </p:extLst>
  </p:cSld>
  <p:clrMapOvr>
    <a:masterClrMapping/>
  </p:clrMapOvr>
  <p:transition>
    <p:fade/>
  </p:transition>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95684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64552121"/>
      </p:ext>
    </p:extLst>
  </p:cSld>
  <p:clrMapOvr>
    <a:masterClrMapping/>
  </p:clrMapOvr>
  <p:transition>
    <p:fade/>
  </p:transition>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250165320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98990859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5.xml><?xml version="1.0" encoding="utf-8"?>
<p:sldLayout xmlns:a="http://schemas.openxmlformats.org/drawingml/2006/main" xmlns:r="http://schemas.openxmlformats.org/officeDocument/2006/relationships" xmlns:p="http://schemas.openxmlformats.org/presentationml/2006/main" showMasterSp="0" preserve="1">
  <p:cSld name="1_Cover_Ima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p:nvPr>
        </p:nvSpPr>
        <p:spPr>
          <a:xfrm>
            <a:off x="578835" y="5073446"/>
            <a:ext cx="7053456" cy="720058"/>
          </a:xfrm>
        </p:spPr>
        <p:txBody>
          <a:bodyPr anchor="b">
            <a:noAutofit/>
          </a:bodyPr>
          <a:lstStyle>
            <a:lvl1pPr algn="l">
              <a:defRPr sz="4400" baseline="0">
                <a:solidFill>
                  <a:schemeClr val="bg1"/>
                </a:solidFill>
                <a:latin typeface="Segoe UI Light" panose="020B0502040204020203" pitchFamily="34" charset="0"/>
                <a:cs typeface="Segoe UI Light" panose="020B0502040204020203" pitchFamily="34" charset="0"/>
              </a:defRPr>
            </a:lvl1pPr>
          </a:lstStyle>
          <a:p>
            <a:r>
              <a:rPr lang="en-US"/>
              <a:t>Click to edit Master title style</a:t>
            </a:r>
            <a:endParaRPr lang="en-US" dirty="0"/>
          </a:p>
        </p:txBody>
      </p:sp>
      <p:sp>
        <p:nvSpPr>
          <p:cNvPr id="8" name="Subtitle 2"/>
          <p:cNvSpPr>
            <a:spLocks noGrp="1"/>
          </p:cNvSpPr>
          <p:nvPr>
            <p:ph type="subTitle" idx="1"/>
          </p:nvPr>
        </p:nvSpPr>
        <p:spPr>
          <a:xfrm>
            <a:off x="578835" y="5821318"/>
            <a:ext cx="3868024" cy="368053"/>
          </a:xfrm>
        </p:spPr>
        <p:txBody>
          <a:bodyPr>
            <a:normAutofit/>
          </a:bodyPr>
          <a:lstStyle>
            <a:lvl1pPr marL="0" indent="0" algn="l">
              <a:buNone/>
              <a:defRPr sz="2000">
                <a:solidFill>
                  <a:schemeClr val="bg1"/>
                </a:solidFill>
                <a:latin typeface="+mn-lt"/>
                <a:cs typeface="Segoe UI"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49469" y="5326895"/>
            <a:ext cx="1302566" cy="728553"/>
          </a:xfrm>
          <a:prstGeom prst="rect">
            <a:avLst/>
          </a:prstGeom>
        </p:spPr>
      </p:pic>
    </p:spTree>
    <p:extLst>
      <p:ext uri="{BB962C8B-B14F-4D97-AF65-F5344CB8AC3E}">
        <p14:creationId xmlns:p14="http://schemas.microsoft.com/office/powerpoint/2010/main" val="1198127742"/>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showMasterSp="0" preserve="1">
  <p:cSld name="2_Cover_Image_ClientLog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p:nvPr>
        </p:nvSpPr>
        <p:spPr>
          <a:xfrm>
            <a:off x="3078686" y="4919350"/>
            <a:ext cx="4250162" cy="1146998"/>
          </a:xfrm>
        </p:spPr>
        <p:txBody>
          <a:bodyPr anchor="b">
            <a:noAutofit/>
          </a:bodyPr>
          <a:lstStyle>
            <a:lvl1pPr algn="l">
              <a:defRPr sz="4400" baseline="0">
                <a:solidFill>
                  <a:schemeClr val="bg1"/>
                </a:solidFill>
                <a:latin typeface="Segoe UI Light" panose="020B0502040204020203" pitchFamily="34" charset="0"/>
                <a:cs typeface="Segoe UI Light" panose="020B0502040204020203" pitchFamily="34" charset="0"/>
              </a:defRPr>
            </a:lvl1pPr>
          </a:lstStyle>
          <a:p>
            <a:r>
              <a:rPr lang="en-US"/>
              <a:t>Click to edit Master title style</a:t>
            </a:r>
            <a:endParaRPr lang="en-US" dirty="0"/>
          </a:p>
        </p:txBody>
      </p:sp>
      <p:sp>
        <p:nvSpPr>
          <p:cNvPr id="8" name="Subtitle 2"/>
          <p:cNvSpPr>
            <a:spLocks noGrp="1"/>
          </p:cNvSpPr>
          <p:nvPr>
            <p:ph type="subTitle" idx="1"/>
          </p:nvPr>
        </p:nvSpPr>
        <p:spPr>
          <a:xfrm>
            <a:off x="3078686" y="6094162"/>
            <a:ext cx="3868024" cy="368053"/>
          </a:xfrm>
        </p:spPr>
        <p:txBody>
          <a:bodyPr>
            <a:normAutofit/>
          </a:bodyPr>
          <a:lstStyle>
            <a:lvl1pPr marL="0" indent="0" algn="l">
              <a:buNone/>
              <a:defRPr sz="2000">
                <a:solidFill>
                  <a:schemeClr val="bg1"/>
                </a:solidFill>
                <a:latin typeface="+mn-lt"/>
                <a:cs typeface="Segoe UI"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49469" y="5325710"/>
            <a:ext cx="1302566" cy="728553"/>
          </a:xfrm>
          <a:prstGeom prst="rect">
            <a:avLst/>
          </a:prstGeom>
        </p:spPr>
      </p:pic>
      <p:sp>
        <p:nvSpPr>
          <p:cNvPr id="4" name="Picture Placeholder 3"/>
          <p:cNvSpPr>
            <a:spLocks noGrp="1"/>
          </p:cNvSpPr>
          <p:nvPr>
            <p:ph type="pic" sz="quarter" idx="10"/>
          </p:nvPr>
        </p:nvSpPr>
        <p:spPr>
          <a:xfrm>
            <a:off x="635588" y="4742618"/>
            <a:ext cx="1780066" cy="1819580"/>
          </a:xfrm>
        </p:spPr>
        <p:txBody>
          <a:bodyPr anchor="ctr"/>
          <a:lstStyle>
            <a:lvl1pPr marL="0" indent="0">
              <a:buNone/>
              <a:defRPr>
                <a:solidFill>
                  <a:schemeClr val="bg1"/>
                </a:solidFill>
              </a:defRPr>
            </a:lvl1pPr>
          </a:lstStyle>
          <a:p>
            <a:r>
              <a:rPr lang="en-US"/>
              <a:t>Drag picture to placeholder or click icon to add</a:t>
            </a:r>
            <a:endParaRPr lang="en-US" dirty="0"/>
          </a:p>
        </p:txBody>
      </p:sp>
      <p:cxnSp>
        <p:nvCxnSpPr>
          <p:cNvPr id="5" name="Straight Connector 4"/>
          <p:cNvCxnSpPr/>
          <p:nvPr/>
        </p:nvCxnSpPr>
        <p:spPr>
          <a:xfrm flipH="1">
            <a:off x="2743200" y="4742618"/>
            <a:ext cx="6824" cy="181958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userDrawn="1"/>
        </p:nvCxnSpPr>
        <p:spPr>
          <a:xfrm flipH="1">
            <a:off x="2743200" y="4742618"/>
            <a:ext cx="6824" cy="181958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59630250"/>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showMasterSp="0" preserve="1">
  <p:cSld name="3_Cover_ClientLog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p:nvPr>
        </p:nvSpPr>
        <p:spPr>
          <a:xfrm>
            <a:off x="1010900" y="3443030"/>
            <a:ext cx="4775751" cy="1146998"/>
          </a:xfrm>
        </p:spPr>
        <p:txBody>
          <a:bodyPr anchor="b">
            <a:noAutofit/>
          </a:bodyPr>
          <a:lstStyle>
            <a:lvl1pPr algn="l">
              <a:defRPr sz="4800" baseline="0">
                <a:solidFill>
                  <a:schemeClr val="bg1"/>
                </a:solidFill>
                <a:latin typeface="Segoe UI Light" panose="020B0502040204020203" pitchFamily="34" charset="0"/>
                <a:cs typeface="Segoe UI Light" panose="020B0502040204020203" pitchFamily="34" charset="0"/>
              </a:defRPr>
            </a:lvl1pPr>
          </a:lstStyle>
          <a:p>
            <a:r>
              <a:rPr lang="en-US"/>
              <a:t>Click to edit Master title style</a:t>
            </a:r>
            <a:endParaRPr lang="en-US" dirty="0"/>
          </a:p>
        </p:txBody>
      </p:sp>
      <p:sp>
        <p:nvSpPr>
          <p:cNvPr id="8" name="Subtitle 2"/>
          <p:cNvSpPr>
            <a:spLocks noGrp="1"/>
          </p:cNvSpPr>
          <p:nvPr>
            <p:ph type="subTitle" idx="1"/>
          </p:nvPr>
        </p:nvSpPr>
        <p:spPr>
          <a:xfrm>
            <a:off x="1010900" y="4617842"/>
            <a:ext cx="3417797" cy="644769"/>
          </a:xfrm>
        </p:spPr>
        <p:txBody>
          <a:bodyPr>
            <a:noAutofit/>
          </a:bodyPr>
          <a:lstStyle>
            <a:lvl1pPr marL="0" indent="0" algn="l">
              <a:buNone/>
              <a:defRPr sz="2000">
                <a:solidFill>
                  <a:schemeClr val="bg1"/>
                </a:solidFill>
                <a:latin typeface="+mj-lt"/>
                <a:cs typeface="Segoe UI"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Picture Placeholder 3"/>
          <p:cNvSpPr>
            <a:spLocks noGrp="1"/>
          </p:cNvSpPr>
          <p:nvPr>
            <p:ph type="pic" sz="quarter" idx="10"/>
          </p:nvPr>
        </p:nvSpPr>
        <p:spPr>
          <a:xfrm>
            <a:off x="1010901" y="1382885"/>
            <a:ext cx="2249798" cy="1369995"/>
          </a:xfrm>
        </p:spPr>
        <p:txBody>
          <a:bodyPr anchor="b"/>
          <a:lstStyle>
            <a:lvl1pPr marL="0" indent="0">
              <a:buNone/>
              <a:defRPr>
                <a:solidFill>
                  <a:schemeClr val="bg1"/>
                </a:solidFill>
              </a:defRPr>
            </a:lvl1pPr>
          </a:lstStyle>
          <a:p>
            <a:r>
              <a:rPr lang="en-US"/>
              <a:t>Drag picture to placeholder or click icon to add</a:t>
            </a:r>
            <a:endParaRPr lang="en-US" dirty="0"/>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06314" y="5610628"/>
            <a:ext cx="1085395" cy="607085"/>
          </a:xfrm>
          <a:prstGeom prst="rect">
            <a:avLst/>
          </a:prstGeom>
        </p:spPr>
      </p:pic>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506314" y="5610628"/>
            <a:ext cx="1085395" cy="607085"/>
          </a:xfrm>
          <a:prstGeom prst="rect">
            <a:avLst/>
          </a:prstGeom>
        </p:spPr>
      </p:pic>
    </p:spTree>
    <p:extLst>
      <p:ext uri="{BB962C8B-B14F-4D97-AF65-F5344CB8AC3E}">
        <p14:creationId xmlns:p14="http://schemas.microsoft.com/office/powerpoint/2010/main" val="1329152227"/>
      </p:ext>
    </p:extLst>
  </p:cSld>
  <p:clrMapOvr>
    <a:masterClrMapping/>
  </p:clrMapOvr>
  <p:extLst mod="1">
    <p:ext uri="{DCECCB84-F9BA-43D5-87BE-67443E8EF086}">
      <p15:sldGuideLst xmlns:p15="http://schemas.microsoft.com/office/powerpoint/2012/main">
        <p15:guide id="3" orient="horz" pos="2160">
          <p15:clr>
            <a:srgbClr val="FBAE40"/>
          </p15:clr>
        </p15:guide>
        <p15:guide id="4" pos="3840">
          <p15:clr>
            <a:srgbClr val="FBAE40"/>
          </p15:clr>
        </p15:guide>
      </p15:sldGuideLst>
    </p:ext>
  </p:extLst>
</p:sldLayout>
</file>

<file path=ppt/slideLayouts/slideLayout268.xml><?xml version="1.0" encoding="utf-8"?>
<p:sldLayout xmlns:a="http://schemas.openxmlformats.org/drawingml/2006/main" xmlns:r="http://schemas.openxmlformats.org/officeDocument/2006/relationships" xmlns:p="http://schemas.openxmlformats.org/presentationml/2006/main" showMasterSp="0" preserve="1">
  <p:cSld name="4_Cov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p:nvPr>
        </p:nvSpPr>
        <p:spPr>
          <a:xfrm>
            <a:off x="1049000" y="2585780"/>
            <a:ext cx="4775751" cy="1146998"/>
          </a:xfrm>
        </p:spPr>
        <p:txBody>
          <a:bodyPr anchor="b">
            <a:noAutofit/>
          </a:bodyPr>
          <a:lstStyle>
            <a:lvl1pPr algn="l">
              <a:defRPr sz="4800" baseline="0">
                <a:solidFill>
                  <a:schemeClr val="bg1"/>
                </a:solidFill>
                <a:latin typeface="Segoe UI Light" panose="020B0502040204020203" pitchFamily="34" charset="0"/>
                <a:cs typeface="Segoe UI Light" panose="020B0502040204020203" pitchFamily="34" charset="0"/>
              </a:defRPr>
            </a:lvl1pPr>
          </a:lstStyle>
          <a:p>
            <a:r>
              <a:rPr lang="en-US"/>
              <a:t>Click to edit Master title style</a:t>
            </a:r>
            <a:endParaRPr lang="en-US" dirty="0"/>
          </a:p>
        </p:txBody>
      </p:sp>
      <p:sp>
        <p:nvSpPr>
          <p:cNvPr id="8" name="Subtitle 2"/>
          <p:cNvSpPr>
            <a:spLocks noGrp="1"/>
          </p:cNvSpPr>
          <p:nvPr>
            <p:ph type="subTitle" idx="1"/>
          </p:nvPr>
        </p:nvSpPr>
        <p:spPr>
          <a:xfrm>
            <a:off x="1049000" y="3760592"/>
            <a:ext cx="3417797" cy="644769"/>
          </a:xfrm>
        </p:spPr>
        <p:txBody>
          <a:bodyPr>
            <a:noAutofit/>
          </a:bodyPr>
          <a:lstStyle>
            <a:lvl1pPr marL="0" indent="0" algn="l">
              <a:buNone/>
              <a:defRPr sz="2000">
                <a:solidFill>
                  <a:schemeClr val="bg1"/>
                </a:solidFill>
                <a:latin typeface="+mj-lt"/>
                <a:cs typeface="Segoe UI"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06314" y="5610628"/>
            <a:ext cx="1085395" cy="607085"/>
          </a:xfrm>
          <a:prstGeom prst="rect">
            <a:avLst/>
          </a:prstGeom>
        </p:spPr>
      </p:pic>
      <p:pic>
        <p:nvPicPr>
          <p:cNvPr id="5" name="Picture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506314" y="5610628"/>
            <a:ext cx="1085395" cy="607085"/>
          </a:xfrm>
          <a:prstGeom prst="rect">
            <a:avLst/>
          </a:prstGeom>
        </p:spPr>
      </p:pic>
    </p:spTree>
    <p:extLst>
      <p:ext uri="{BB962C8B-B14F-4D97-AF65-F5344CB8AC3E}">
        <p14:creationId xmlns:p14="http://schemas.microsoft.com/office/powerpoint/2010/main" val="2412783068"/>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1_Agenda_Preferr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Parallelogram 5"/>
          <p:cNvSpPr/>
          <p:nvPr userDrawn="1"/>
        </p:nvSpPr>
        <p:spPr>
          <a:xfrm>
            <a:off x="7172398" y="2513176"/>
            <a:ext cx="4375431" cy="2388434"/>
          </a:xfrm>
          <a:custGeom>
            <a:avLst/>
            <a:gdLst>
              <a:gd name="connsiteX0" fmla="*/ 0 w 2441581"/>
              <a:gd name="connsiteY0" fmla="*/ 1123975 h 1123975"/>
              <a:gd name="connsiteX1" fmla="*/ 280994 w 2441581"/>
              <a:gd name="connsiteY1" fmla="*/ 0 h 1123975"/>
              <a:gd name="connsiteX2" fmla="*/ 2441581 w 2441581"/>
              <a:gd name="connsiteY2" fmla="*/ 0 h 1123975"/>
              <a:gd name="connsiteX3" fmla="*/ 2160587 w 2441581"/>
              <a:gd name="connsiteY3" fmla="*/ 1123975 h 1123975"/>
              <a:gd name="connsiteX4" fmla="*/ 0 w 2441581"/>
              <a:gd name="connsiteY4" fmla="*/ 1123975 h 1123975"/>
              <a:gd name="connsiteX0" fmla="*/ 0 w 2441581"/>
              <a:gd name="connsiteY0" fmla="*/ 1123975 h 1123975"/>
              <a:gd name="connsiteX1" fmla="*/ 280994 w 2441581"/>
              <a:gd name="connsiteY1" fmla="*/ 0 h 1123975"/>
              <a:gd name="connsiteX2" fmla="*/ 2441581 w 2441581"/>
              <a:gd name="connsiteY2" fmla="*/ 0 h 1123975"/>
              <a:gd name="connsiteX3" fmla="*/ 1751012 w 2441581"/>
              <a:gd name="connsiteY3" fmla="*/ 1114450 h 1123975"/>
              <a:gd name="connsiteX4" fmla="*/ 0 w 2441581"/>
              <a:gd name="connsiteY4" fmla="*/ 1123975 h 1123975"/>
              <a:gd name="connsiteX0" fmla="*/ 0 w 2860681"/>
              <a:gd name="connsiteY0" fmla="*/ 1123975 h 1123975"/>
              <a:gd name="connsiteX1" fmla="*/ 700094 w 2860681"/>
              <a:gd name="connsiteY1" fmla="*/ 0 h 1123975"/>
              <a:gd name="connsiteX2" fmla="*/ 2860681 w 2860681"/>
              <a:gd name="connsiteY2" fmla="*/ 0 h 1123975"/>
              <a:gd name="connsiteX3" fmla="*/ 2170112 w 2860681"/>
              <a:gd name="connsiteY3" fmla="*/ 1114450 h 1123975"/>
              <a:gd name="connsiteX4" fmla="*/ 0 w 2860681"/>
              <a:gd name="connsiteY4" fmla="*/ 1123975 h 1123975"/>
              <a:gd name="connsiteX0" fmla="*/ 0 w 3613156"/>
              <a:gd name="connsiteY0" fmla="*/ 1123975 h 1123975"/>
              <a:gd name="connsiteX1" fmla="*/ 700094 w 3613156"/>
              <a:gd name="connsiteY1" fmla="*/ 0 h 1123975"/>
              <a:gd name="connsiteX2" fmla="*/ 3613156 w 3613156"/>
              <a:gd name="connsiteY2" fmla="*/ 43875 h 1123975"/>
              <a:gd name="connsiteX3" fmla="*/ 2170112 w 3613156"/>
              <a:gd name="connsiteY3" fmla="*/ 1114450 h 1123975"/>
              <a:gd name="connsiteX4" fmla="*/ 0 w 3613156"/>
              <a:gd name="connsiteY4" fmla="*/ 1123975 h 1123975"/>
              <a:gd name="connsiteX0" fmla="*/ 0 w 3613156"/>
              <a:gd name="connsiteY0" fmla="*/ 1080100 h 1080100"/>
              <a:gd name="connsiteX1" fmla="*/ 338144 w 3613156"/>
              <a:gd name="connsiteY1" fmla="*/ 8774 h 1080100"/>
              <a:gd name="connsiteX2" fmla="*/ 3613156 w 3613156"/>
              <a:gd name="connsiteY2" fmla="*/ 0 h 1080100"/>
              <a:gd name="connsiteX3" fmla="*/ 2170112 w 3613156"/>
              <a:gd name="connsiteY3" fmla="*/ 1070575 h 1080100"/>
              <a:gd name="connsiteX4" fmla="*/ 0 w 3613156"/>
              <a:gd name="connsiteY4" fmla="*/ 1080100 h 1080100"/>
              <a:gd name="connsiteX0" fmla="*/ 0 w 3613156"/>
              <a:gd name="connsiteY0" fmla="*/ 1088876 h 1088876"/>
              <a:gd name="connsiteX1" fmla="*/ 338144 w 3613156"/>
              <a:gd name="connsiteY1" fmla="*/ 0 h 1088876"/>
              <a:gd name="connsiteX2" fmla="*/ 3613156 w 3613156"/>
              <a:gd name="connsiteY2" fmla="*/ 8776 h 1088876"/>
              <a:gd name="connsiteX3" fmla="*/ 2170112 w 3613156"/>
              <a:gd name="connsiteY3" fmla="*/ 1079351 h 1088876"/>
              <a:gd name="connsiteX4" fmla="*/ 0 w 3613156"/>
              <a:gd name="connsiteY4" fmla="*/ 1088876 h 1088876"/>
              <a:gd name="connsiteX0" fmla="*/ 0 w 3613156"/>
              <a:gd name="connsiteY0" fmla="*/ 1080100 h 1080100"/>
              <a:gd name="connsiteX1" fmla="*/ 338144 w 3613156"/>
              <a:gd name="connsiteY1" fmla="*/ 4386 h 1080100"/>
              <a:gd name="connsiteX2" fmla="*/ 3613156 w 3613156"/>
              <a:gd name="connsiteY2" fmla="*/ 0 h 1080100"/>
              <a:gd name="connsiteX3" fmla="*/ 2170112 w 3613156"/>
              <a:gd name="connsiteY3" fmla="*/ 1070575 h 1080100"/>
              <a:gd name="connsiteX4" fmla="*/ 0 w 3613156"/>
              <a:gd name="connsiteY4" fmla="*/ 1080100 h 1080100"/>
              <a:gd name="connsiteX0" fmla="*/ 0 w 3613156"/>
              <a:gd name="connsiteY0" fmla="*/ 1080101 h 1080101"/>
              <a:gd name="connsiteX1" fmla="*/ 319094 w 3613156"/>
              <a:gd name="connsiteY1" fmla="*/ 0 h 1080101"/>
              <a:gd name="connsiteX2" fmla="*/ 3613156 w 3613156"/>
              <a:gd name="connsiteY2" fmla="*/ 1 h 1080101"/>
              <a:gd name="connsiteX3" fmla="*/ 2170112 w 3613156"/>
              <a:gd name="connsiteY3" fmla="*/ 1070576 h 1080101"/>
              <a:gd name="connsiteX4" fmla="*/ 0 w 3613156"/>
              <a:gd name="connsiteY4" fmla="*/ 1080101 h 1080101"/>
              <a:gd name="connsiteX0" fmla="*/ 0 w 4470406"/>
              <a:gd name="connsiteY0" fmla="*/ 1066939 h 1070576"/>
              <a:gd name="connsiteX1" fmla="*/ 1176344 w 4470406"/>
              <a:gd name="connsiteY1" fmla="*/ 0 h 1070576"/>
              <a:gd name="connsiteX2" fmla="*/ 4470406 w 4470406"/>
              <a:gd name="connsiteY2" fmla="*/ 1 h 1070576"/>
              <a:gd name="connsiteX3" fmla="*/ 3027362 w 4470406"/>
              <a:gd name="connsiteY3" fmla="*/ 1070576 h 1070576"/>
              <a:gd name="connsiteX4" fmla="*/ 0 w 4470406"/>
              <a:gd name="connsiteY4" fmla="*/ 1066939 h 1070576"/>
              <a:gd name="connsiteX0" fmla="*/ 0 w 5022856"/>
              <a:gd name="connsiteY0" fmla="*/ 1071326 h 1071326"/>
              <a:gd name="connsiteX1" fmla="*/ 1728794 w 5022856"/>
              <a:gd name="connsiteY1" fmla="*/ 0 h 1071326"/>
              <a:gd name="connsiteX2" fmla="*/ 5022856 w 5022856"/>
              <a:gd name="connsiteY2" fmla="*/ 1 h 1071326"/>
              <a:gd name="connsiteX3" fmla="*/ 3579812 w 5022856"/>
              <a:gd name="connsiteY3" fmla="*/ 1070576 h 1071326"/>
              <a:gd name="connsiteX4" fmla="*/ 0 w 5022856"/>
              <a:gd name="connsiteY4" fmla="*/ 1071326 h 1071326"/>
              <a:gd name="connsiteX0" fmla="*/ 0 w 5022856"/>
              <a:gd name="connsiteY0" fmla="*/ 1075713 h 1075713"/>
              <a:gd name="connsiteX1" fmla="*/ 1481144 w 5022856"/>
              <a:gd name="connsiteY1" fmla="*/ 0 h 1075713"/>
              <a:gd name="connsiteX2" fmla="*/ 5022856 w 5022856"/>
              <a:gd name="connsiteY2" fmla="*/ 4388 h 1075713"/>
              <a:gd name="connsiteX3" fmla="*/ 3579812 w 5022856"/>
              <a:gd name="connsiteY3" fmla="*/ 1074963 h 1075713"/>
              <a:gd name="connsiteX4" fmla="*/ 0 w 5022856"/>
              <a:gd name="connsiteY4" fmla="*/ 1075713 h 1075713"/>
              <a:gd name="connsiteX0" fmla="*/ 0 w 5070668"/>
              <a:gd name="connsiteY0" fmla="*/ 1079584 h 1079584"/>
              <a:gd name="connsiteX1" fmla="*/ 1481144 w 5070668"/>
              <a:gd name="connsiteY1" fmla="*/ 3871 h 1079584"/>
              <a:gd name="connsiteX2" fmla="*/ 5070668 w 5070668"/>
              <a:gd name="connsiteY2" fmla="*/ 0 h 1079584"/>
              <a:gd name="connsiteX3" fmla="*/ 3579812 w 5070668"/>
              <a:gd name="connsiteY3" fmla="*/ 1078834 h 1079584"/>
              <a:gd name="connsiteX4" fmla="*/ 0 w 5070668"/>
              <a:gd name="connsiteY4" fmla="*/ 1079584 h 10795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70668" h="1079584">
                <a:moveTo>
                  <a:pt x="0" y="1079584"/>
                </a:moveTo>
                <a:lnTo>
                  <a:pt x="1481144" y="3871"/>
                </a:lnTo>
                <a:lnTo>
                  <a:pt x="5070668" y="0"/>
                </a:lnTo>
                <a:lnTo>
                  <a:pt x="3579812" y="1078834"/>
                </a:lnTo>
                <a:lnTo>
                  <a:pt x="0" y="1079584"/>
                </a:lnTo>
                <a:close/>
              </a:path>
            </a:pathLst>
          </a:custGeom>
          <a:solidFill>
            <a:srgbClr val="575757"/>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0" rIns="914400" rtlCol="0" anchor="ctr"/>
          <a:lstStyle/>
          <a:p>
            <a:pPr lvl="0" algn="ctr"/>
            <a:endParaRPr lang="en-US" dirty="0"/>
          </a:p>
        </p:txBody>
      </p:sp>
      <p:sp>
        <p:nvSpPr>
          <p:cNvPr id="5" name="Parallelogram 5"/>
          <p:cNvSpPr/>
          <p:nvPr userDrawn="1"/>
        </p:nvSpPr>
        <p:spPr>
          <a:xfrm>
            <a:off x="3957613" y="2513176"/>
            <a:ext cx="4375431" cy="2388434"/>
          </a:xfrm>
          <a:custGeom>
            <a:avLst/>
            <a:gdLst>
              <a:gd name="connsiteX0" fmla="*/ 0 w 2441581"/>
              <a:gd name="connsiteY0" fmla="*/ 1123975 h 1123975"/>
              <a:gd name="connsiteX1" fmla="*/ 280994 w 2441581"/>
              <a:gd name="connsiteY1" fmla="*/ 0 h 1123975"/>
              <a:gd name="connsiteX2" fmla="*/ 2441581 w 2441581"/>
              <a:gd name="connsiteY2" fmla="*/ 0 h 1123975"/>
              <a:gd name="connsiteX3" fmla="*/ 2160587 w 2441581"/>
              <a:gd name="connsiteY3" fmla="*/ 1123975 h 1123975"/>
              <a:gd name="connsiteX4" fmla="*/ 0 w 2441581"/>
              <a:gd name="connsiteY4" fmla="*/ 1123975 h 1123975"/>
              <a:gd name="connsiteX0" fmla="*/ 0 w 2441581"/>
              <a:gd name="connsiteY0" fmla="*/ 1123975 h 1123975"/>
              <a:gd name="connsiteX1" fmla="*/ 280994 w 2441581"/>
              <a:gd name="connsiteY1" fmla="*/ 0 h 1123975"/>
              <a:gd name="connsiteX2" fmla="*/ 2441581 w 2441581"/>
              <a:gd name="connsiteY2" fmla="*/ 0 h 1123975"/>
              <a:gd name="connsiteX3" fmla="*/ 1751012 w 2441581"/>
              <a:gd name="connsiteY3" fmla="*/ 1114450 h 1123975"/>
              <a:gd name="connsiteX4" fmla="*/ 0 w 2441581"/>
              <a:gd name="connsiteY4" fmla="*/ 1123975 h 1123975"/>
              <a:gd name="connsiteX0" fmla="*/ 0 w 2860681"/>
              <a:gd name="connsiteY0" fmla="*/ 1123975 h 1123975"/>
              <a:gd name="connsiteX1" fmla="*/ 700094 w 2860681"/>
              <a:gd name="connsiteY1" fmla="*/ 0 h 1123975"/>
              <a:gd name="connsiteX2" fmla="*/ 2860681 w 2860681"/>
              <a:gd name="connsiteY2" fmla="*/ 0 h 1123975"/>
              <a:gd name="connsiteX3" fmla="*/ 2170112 w 2860681"/>
              <a:gd name="connsiteY3" fmla="*/ 1114450 h 1123975"/>
              <a:gd name="connsiteX4" fmla="*/ 0 w 2860681"/>
              <a:gd name="connsiteY4" fmla="*/ 1123975 h 1123975"/>
              <a:gd name="connsiteX0" fmla="*/ 0 w 3613156"/>
              <a:gd name="connsiteY0" fmla="*/ 1123975 h 1123975"/>
              <a:gd name="connsiteX1" fmla="*/ 700094 w 3613156"/>
              <a:gd name="connsiteY1" fmla="*/ 0 h 1123975"/>
              <a:gd name="connsiteX2" fmla="*/ 3613156 w 3613156"/>
              <a:gd name="connsiteY2" fmla="*/ 43875 h 1123975"/>
              <a:gd name="connsiteX3" fmla="*/ 2170112 w 3613156"/>
              <a:gd name="connsiteY3" fmla="*/ 1114450 h 1123975"/>
              <a:gd name="connsiteX4" fmla="*/ 0 w 3613156"/>
              <a:gd name="connsiteY4" fmla="*/ 1123975 h 1123975"/>
              <a:gd name="connsiteX0" fmla="*/ 0 w 3613156"/>
              <a:gd name="connsiteY0" fmla="*/ 1080100 h 1080100"/>
              <a:gd name="connsiteX1" fmla="*/ 338144 w 3613156"/>
              <a:gd name="connsiteY1" fmla="*/ 8774 h 1080100"/>
              <a:gd name="connsiteX2" fmla="*/ 3613156 w 3613156"/>
              <a:gd name="connsiteY2" fmla="*/ 0 h 1080100"/>
              <a:gd name="connsiteX3" fmla="*/ 2170112 w 3613156"/>
              <a:gd name="connsiteY3" fmla="*/ 1070575 h 1080100"/>
              <a:gd name="connsiteX4" fmla="*/ 0 w 3613156"/>
              <a:gd name="connsiteY4" fmla="*/ 1080100 h 1080100"/>
              <a:gd name="connsiteX0" fmla="*/ 0 w 3613156"/>
              <a:gd name="connsiteY0" fmla="*/ 1088876 h 1088876"/>
              <a:gd name="connsiteX1" fmla="*/ 338144 w 3613156"/>
              <a:gd name="connsiteY1" fmla="*/ 0 h 1088876"/>
              <a:gd name="connsiteX2" fmla="*/ 3613156 w 3613156"/>
              <a:gd name="connsiteY2" fmla="*/ 8776 h 1088876"/>
              <a:gd name="connsiteX3" fmla="*/ 2170112 w 3613156"/>
              <a:gd name="connsiteY3" fmla="*/ 1079351 h 1088876"/>
              <a:gd name="connsiteX4" fmla="*/ 0 w 3613156"/>
              <a:gd name="connsiteY4" fmla="*/ 1088876 h 1088876"/>
              <a:gd name="connsiteX0" fmla="*/ 0 w 3613156"/>
              <a:gd name="connsiteY0" fmla="*/ 1080100 h 1080100"/>
              <a:gd name="connsiteX1" fmla="*/ 338144 w 3613156"/>
              <a:gd name="connsiteY1" fmla="*/ 4386 h 1080100"/>
              <a:gd name="connsiteX2" fmla="*/ 3613156 w 3613156"/>
              <a:gd name="connsiteY2" fmla="*/ 0 h 1080100"/>
              <a:gd name="connsiteX3" fmla="*/ 2170112 w 3613156"/>
              <a:gd name="connsiteY3" fmla="*/ 1070575 h 1080100"/>
              <a:gd name="connsiteX4" fmla="*/ 0 w 3613156"/>
              <a:gd name="connsiteY4" fmla="*/ 1080100 h 1080100"/>
              <a:gd name="connsiteX0" fmla="*/ 0 w 3613156"/>
              <a:gd name="connsiteY0" fmla="*/ 1080101 h 1080101"/>
              <a:gd name="connsiteX1" fmla="*/ 319094 w 3613156"/>
              <a:gd name="connsiteY1" fmla="*/ 0 h 1080101"/>
              <a:gd name="connsiteX2" fmla="*/ 3613156 w 3613156"/>
              <a:gd name="connsiteY2" fmla="*/ 1 h 1080101"/>
              <a:gd name="connsiteX3" fmla="*/ 2170112 w 3613156"/>
              <a:gd name="connsiteY3" fmla="*/ 1070576 h 1080101"/>
              <a:gd name="connsiteX4" fmla="*/ 0 w 3613156"/>
              <a:gd name="connsiteY4" fmla="*/ 1080101 h 1080101"/>
              <a:gd name="connsiteX0" fmla="*/ 0 w 4470406"/>
              <a:gd name="connsiteY0" fmla="*/ 1066939 h 1070576"/>
              <a:gd name="connsiteX1" fmla="*/ 1176344 w 4470406"/>
              <a:gd name="connsiteY1" fmla="*/ 0 h 1070576"/>
              <a:gd name="connsiteX2" fmla="*/ 4470406 w 4470406"/>
              <a:gd name="connsiteY2" fmla="*/ 1 h 1070576"/>
              <a:gd name="connsiteX3" fmla="*/ 3027362 w 4470406"/>
              <a:gd name="connsiteY3" fmla="*/ 1070576 h 1070576"/>
              <a:gd name="connsiteX4" fmla="*/ 0 w 4470406"/>
              <a:gd name="connsiteY4" fmla="*/ 1066939 h 1070576"/>
              <a:gd name="connsiteX0" fmla="*/ 0 w 5022856"/>
              <a:gd name="connsiteY0" fmla="*/ 1071326 h 1071326"/>
              <a:gd name="connsiteX1" fmla="*/ 1728794 w 5022856"/>
              <a:gd name="connsiteY1" fmla="*/ 0 h 1071326"/>
              <a:gd name="connsiteX2" fmla="*/ 5022856 w 5022856"/>
              <a:gd name="connsiteY2" fmla="*/ 1 h 1071326"/>
              <a:gd name="connsiteX3" fmla="*/ 3579812 w 5022856"/>
              <a:gd name="connsiteY3" fmla="*/ 1070576 h 1071326"/>
              <a:gd name="connsiteX4" fmla="*/ 0 w 5022856"/>
              <a:gd name="connsiteY4" fmla="*/ 1071326 h 1071326"/>
              <a:gd name="connsiteX0" fmla="*/ 0 w 5022856"/>
              <a:gd name="connsiteY0" fmla="*/ 1075713 h 1075713"/>
              <a:gd name="connsiteX1" fmla="*/ 1481144 w 5022856"/>
              <a:gd name="connsiteY1" fmla="*/ 0 h 1075713"/>
              <a:gd name="connsiteX2" fmla="*/ 5022856 w 5022856"/>
              <a:gd name="connsiteY2" fmla="*/ 4388 h 1075713"/>
              <a:gd name="connsiteX3" fmla="*/ 3579812 w 5022856"/>
              <a:gd name="connsiteY3" fmla="*/ 1074963 h 1075713"/>
              <a:gd name="connsiteX4" fmla="*/ 0 w 5022856"/>
              <a:gd name="connsiteY4" fmla="*/ 1075713 h 1075713"/>
              <a:gd name="connsiteX0" fmla="*/ 0 w 5070668"/>
              <a:gd name="connsiteY0" fmla="*/ 1079584 h 1079584"/>
              <a:gd name="connsiteX1" fmla="*/ 1481144 w 5070668"/>
              <a:gd name="connsiteY1" fmla="*/ 3871 h 1079584"/>
              <a:gd name="connsiteX2" fmla="*/ 5070668 w 5070668"/>
              <a:gd name="connsiteY2" fmla="*/ 0 h 1079584"/>
              <a:gd name="connsiteX3" fmla="*/ 3579812 w 5070668"/>
              <a:gd name="connsiteY3" fmla="*/ 1078834 h 1079584"/>
              <a:gd name="connsiteX4" fmla="*/ 0 w 5070668"/>
              <a:gd name="connsiteY4" fmla="*/ 1079584 h 10795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70668" h="1079584">
                <a:moveTo>
                  <a:pt x="0" y="1079584"/>
                </a:moveTo>
                <a:lnTo>
                  <a:pt x="1481144" y="3871"/>
                </a:lnTo>
                <a:lnTo>
                  <a:pt x="5070668" y="0"/>
                </a:lnTo>
                <a:lnTo>
                  <a:pt x="3579812" y="1078834"/>
                </a:lnTo>
                <a:lnTo>
                  <a:pt x="0" y="1079584"/>
                </a:lnTo>
                <a:close/>
              </a:path>
            </a:pathLst>
          </a:custGeom>
          <a:solidFill>
            <a:srgbClr val="6CC3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0" rIns="914400" rtlCol="0" anchor="ctr"/>
          <a:lstStyle/>
          <a:p>
            <a:pPr algn="ctr"/>
            <a:endParaRPr lang="en-US" sz="2400" dirty="0">
              <a:solidFill>
                <a:schemeClr val="bg1"/>
              </a:solidFill>
            </a:endParaRPr>
          </a:p>
        </p:txBody>
      </p:sp>
      <p:sp>
        <p:nvSpPr>
          <p:cNvPr id="6" name="Parallelogram 5"/>
          <p:cNvSpPr/>
          <p:nvPr userDrawn="1"/>
        </p:nvSpPr>
        <p:spPr>
          <a:xfrm>
            <a:off x="742828" y="2513176"/>
            <a:ext cx="4375431" cy="2388434"/>
          </a:xfrm>
          <a:custGeom>
            <a:avLst/>
            <a:gdLst>
              <a:gd name="connsiteX0" fmla="*/ 0 w 2441581"/>
              <a:gd name="connsiteY0" fmla="*/ 1123975 h 1123975"/>
              <a:gd name="connsiteX1" fmla="*/ 280994 w 2441581"/>
              <a:gd name="connsiteY1" fmla="*/ 0 h 1123975"/>
              <a:gd name="connsiteX2" fmla="*/ 2441581 w 2441581"/>
              <a:gd name="connsiteY2" fmla="*/ 0 h 1123975"/>
              <a:gd name="connsiteX3" fmla="*/ 2160587 w 2441581"/>
              <a:gd name="connsiteY3" fmla="*/ 1123975 h 1123975"/>
              <a:gd name="connsiteX4" fmla="*/ 0 w 2441581"/>
              <a:gd name="connsiteY4" fmla="*/ 1123975 h 1123975"/>
              <a:gd name="connsiteX0" fmla="*/ 0 w 2441581"/>
              <a:gd name="connsiteY0" fmla="*/ 1123975 h 1123975"/>
              <a:gd name="connsiteX1" fmla="*/ 280994 w 2441581"/>
              <a:gd name="connsiteY1" fmla="*/ 0 h 1123975"/>
              <a:gd name="connsiteX2" fmla="*/ 2441581 w 2441581"/>
              <a:gd name="connsiteY2" fmla="*/ 0 h 1123975"/>
              <a:gd name="connsiteX3" fmla="*/ 1751012 w 2441581"/>
              <a:gd name="connsiteY3" fmla="*/ 1114450 h 1123975"/>
              <a:gd name="connsiteX4" fmla="*/ 0 w 2441581"/>
              <a:gd name="connsiteY4" fmla="*/ 1123975 h 1123975"/>
              <a:gd name="connsiteX0" fmla="*/ 0 w 2860681"/>
              <a:gd name="connsiteY0" fmla="*/ 1123975 h 1123975"/>
              <a:gd name="connsiteX1" fmla="*/ 700094 w 2860681"/>
              <a:gd name="connsiteY1" fmla="*/ 0 h 1123975"/>
              <a:gd name="connsiteX2" fmla="*/ 2860681 w 2860681"/>
              <a:gd name="connsiteY2" fmla="*/ 0 h 1123975"/>
              <a:gd name="connsiteX3" fmla="*/ 2170112 w 2860681"/>
              <a:gd name="connsiteY3" fmla="*/ 1114450 h 1123975"/>
              <a:gd name="connsiteX4" fmla="*/ 0 w 2860681"/>
              <a:gd name="connsiteY4" fmla="*/ 1123975 h 1123975"/>
              <a:gd name="connsiteX0" fmla="*/ 0 w 3613156"/>
              <a:gd name="connsiteY0" fmla="*/ 1123975 h 1123975"/>
              <a:gd name="connsiteX1" fmla="*/ 700094 w 3613156"/>
              <a:gd name="connsiteY1" fmla="*/ 0 h 1123975"/>
              <a:gd name="connsiteX2" fmla="*/ 3613156 w 3613156"/>
              <a:gd name="connsiteY2" fmla="*/ 43875 h 1123975"/>
              <a:gd name="connsiteX3" fmla="*/ 2170112 w 3613156"/>
              <a:gd name="connsiteY3" fmla="*/ 1114450 h 1123975"/>
              <a:gd name="connsiteX4" fmla="*/ 0 w 3613156"/>
              <a:gd name="connsiteY4" fmla="*/ 1123975 h 1123975"/>
              <a:gd name="connsiteX0" fmla="*/ 0 w 3613156"/>
              <a:gd name="connsiteY0" fmla="*/ 1080100 h 1080100"/>
              <a:gd name="connsiteX1" fmla="*/ 338144 w 3613156"/>
              <a:gd name="connsiteY1" fmla="*/ 8774 h 1080100"/>
              <a:gd name="connsiteX2" fmla="*/ 3613156 w 3613156"/>
              <a:gd name="connsiteY2" fmla="*/ 0 h 1080100"/>
              <a:gd name="connsiteX3" fmla="*/ 2170112 w 3613156"/>
              <a:gd name="connsiteY3" fmla="*/ 1070575 h 1080100"/>
              <a:gd name="connsiteX4" fmla="*/ 0 w 3613156"/>
              <a:gd name="connsiteY4" fmla="*/ 1080100 h 1080100"/>
              <a:gd name="connsiteX0" fmla="*/ 0 w 3613156"/>
              <a:gd name="connsiteY0" fmla="*/ 1088876 h 1088876"/>
              <a:gd name="connsiteX1" fmla="*/ 338144 w 3613156"/>
              <a:gd name="connsiteY1" fmla="*/ 0 h 1088876"/>
              <a:gd name="connsiteX2" fmla="*/ 3613156 w 3613156"/>
              <a:gd name="connsiteY2" fmla="*/ 8776 h 1088876"/>
              <a:gd name="connsiteX3" fmla="*/ 2170112 w 3613156"/>
              <a:gd name="connsiteY3" fmla="*/ 1079351 h 1088876"/>
              <a:gd name="connsiteX4" fmla="*/ 0 w 3613156"/>
              <a:gd name="connsiteY4" fmla="*/ 1088876 h 1088876"/>
              <a:gd name="connsiteX0" fmla="*/ 0 w 3613156"/>
              <a:gd name="connsiteY0" fmla="*/ 1080100 h 1080100"/>
              <a:gd name="connsiteX1" fmla="*/ 338144 w 3613156"/>
              <a:gd name="connsiteY1" fmla="*/ 4386 h 1080100"/>
              <a:gd name="connsiteX2" fmla="*/ 3613156 w 3613156"/>
              <a:gd name="connsiteY2" fmla="*/ 0 h 1080100"/>
              <a:gd name="connsiteX3" fmla="*/ 2170112 w 3613156"/>
              <a:gd name="connsiteY3" fmla="*/ 1070575 h 1080100"/>
              <a:gd name="connsiteX4" fmla="*/ 0 w 3613156"/>
              <a:gd name="connsiteY4" fmla="*/ 1080100 h 1080100"/>
              <a:gd name="connsiteX0" fmla="*/ 0 w 3613156"/>
              <a:gd name="connsiteY0" fmla="*/ 1080101 h 1080101"/>
              <a:gd name="connsiteX1" fmla="*/ 319094 w 3613156"/>
              <a:gd name="connsiteY1" fmla="*/ 0 h 1080101"/>
              <a:gd name="connsiteX2" fmla="*/ 3613156 w 3613156"/>
              <a:gd name="connsiteY2" fmla="*/ 1 h 1080101"/>
              <a:gd name="connsiteX3" fmla="*/ 2170112 w 3613156"/>
              <a:gd name="connsiteY3" fmla="*/ 1070576 h 1080101"/>
              <a:gd name="connsiteX4" fmla="*/ 0 w 3613156"/>
              <a:gd name="connsiteY4" fmla="*/ 1080101 h 1080101"/>
              <a:gd name="connsiteX0" fmla="*/ 0 w 4470406"/>
              <a:gd name="connsiteY0" fmla="*/ 1066939 h 1070576"/>
              <a:gd name="connsiteX1" fmla="*/ 1176344 w 4470406"/>
              <a:gd name="connsiteY1" fmla="*/ 0 h 1070576"/>
              <a:gd name="connsiteX2" fmla="*/ 4470406 w 4470406"/>
              <a:gd name="connsiteY2" fmla="*/ 1 h 1070576"/>
              <a:gd name="connsiteX3" fmla="*/ 3027362 w 4470406"/>
              <a:gd name="connsiteY3" fmla="*/ 1070576 h 1070576"/>
              <a:gd name="connsiteX4" fmla="*/ 0 w 4470406"/>
              <a:gd name="connsiteY4" fmla="*/ 1066939 h 1070576"/>
              <a:gd name="connsiteX0" fmla="*/ 0 w 5022856"/>
              <a:gd name="connsiteY0" fmla="*/ 1071326 h 1071326"/>
              <a:gd name="connsiteX1" fmla="*/ 1728794 w 5022856"/>
              <a:gd name="connsiteY1" fmla="*/ 0 h 1071326"/>
              <a:gd name="connsiteX2" fmla="*/ 5022856 w 5022856"/>
              <a:gd name="connsiteY2" fmla="*/ 1 h 1071326"/>
              <a:gd name="connsiteX3" fmla="*/ 3579812 w 5022856"/>
              <a:gd name="connsiteY3" fmla="*/ 1070576 h 1071326"/>
              <a:gd name="connsiteX4" fmla="*/ 0 w 5022856"/>
              <a:gd name="connsiteY4" fmla="*/ 1071326 h 1071326"/>
              <a:gd name="connsiteX0" fmla="*/ 0 w 5022856"/>
              <a:gd name="connsiteY0" fmla="*/ 1075713 h 1075713"/>
              <a:gd name="connsiteX1" fmla="*/ 1481144 w 5022856"/>
              <a:gd name="connsiteY1" fmla="*/ 0 h 1075713"/>
              <a:gd name="connsiteX2" fmla="*/ 5022856 w 5022856"/>
              <a:gd name="connsiteY2" fmla="*/ 4388 h 1075713"/>
              <a:gd name="connsiteX3" fmla="*/ 3579812 w 5022856"/>
              <a:gd name="connsiteY3" fmla="*/ 1074963 h 1075713"/>
              <a:gd name="connsiteX4" fmla="*/ 0 w 5022856"/>
              <a:gd name="connsiteY4" fmla="*/ 1075713 h 1075713"/>
              <a:gd name="connsiteX0" fmla="*/ 0 w 5070668"/>
              <a:gd name="connsiteY0" fmla="*/ 1079584 h 1079584"/>
              <a:gd name="connsiteX1" fmla="*/ 1481144 w 5070668"/>
              <a:gd name="connsiteY1" fmla="*/ 3871 h 1079584"/>
              <a:gd name="connsiteX2" fmla="*/ 5070668 w 5070668"/>
              <a:gd name="connsiteY2" fmla="*/ 0 h 1079584"/>
              <a:gd name="connsiteX3" fmla="*/ 3579812 w 5070668"/>
              <a:gd name="connsiteY3" fmla="*/ 1078834 h 1079584"/>
              <a:gd name="connsiteX4" fmla="*/ 0 w 5070668"/>
              <a:gd name="connsiteY4" fmla="*/ 1079584 h 10795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70668" h="1079584">
                <a:moveTo>
                  <a:pt x="0" y="1079584"/>
                </a:moveTo>
                <a:lnTo>
                  <a:pt x="1481144" y="3871"/>
                </a:lnTo>
                <a:lnTo>
                  <a:pt x="5070668" y="0"/>
                </a:lnTo>
                <a:lnTo>
                  <a:pt x="3579812" y="1078834"/>
                </a:lnTo>
                <a:lnTo>
                  <a:pt x="0" y="1079584"/>
                </a:lnTo>
                <a:close/>
              </a:path>
            </a:pathLst>
          </a:custGeom>
          <a:solidFill>
            <a:srgbClr val="236AD7"/>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0" rIns="914400" rtlCol="0" anchor="ctr"/>
          <a:lstStyle/>
          <a:p>
            <a:pPr algn="ctr"/>
            <a:endParaRPr lang="en-US" sz="2400" dirty="0">
              <a:solidFill>
                <a:schemeClr val="bg1"/>
              </a:solidFill>
            </a:endParaRPr>
          </a:p>
        </p:txBody>
      </p:sp>
      <p:sp>
        <p:nvSpPr>
          <p:cNvPr id="8" name="Text Placeholder 7"/>
          <p:cNvSpPr>
            <a:spLocks noGrp="1"/>
          </p:cNvSpPr>
          <p:nvPr>
            <p:ph type="body" sz="quarter" idx="10"/>
          </p:nvPr>
        </p:nvSpPr>
        <p:spPr>
          <a:xfrm>
            <a:off x="742827" y="2513176"/>
            <a:ext cx="4375431" cy="2388434"/>
          </a:xfrm>
        </p:spPr>
        <p:txBody>
          <a:bodyPr lIns="1097280" rIns="1097280" anchor="ctr">
            <a:noAutofit/>
          </a:bodyPr>
          <a:lstStyle>
            <a:lvl1pPr marL="0" indent="0" algn="ctr">
              <a:buNone/>
              <a:defRPr sz="2400">
                <a:solidFill>
                  <a:schemeClr val="bg1"/>
                </a:solidFill>
              </a:defRPr>
            </a:lvl1pPr>
            <a:lvl2pPr marL="457200" indent="0" algn="l">
              <a:buNone/>
              <a:defRPr sz="2400"/>
            </a:lvl2pPr>
            <a:lvl3pPr marL="914400" indent="0" algn="l">
              <a:buNone/>
              <a:defRPr sz="2400"/>
            </a:lvl3pPr>
            <a:lvl4pPr marL="1371600" indent="0" algn="l">
              <a:buNone/>
              <a:defRPr sz="2400"/>
            </a:lvl4pPr>
            <a:lvl5pPr marL="1828800" indent="0" algn="l">
              <a:buNone/>
              <a:defRPr sz="2400"/>
            </a:lvl5pPr>
          </a:lstStyle>
          <a:p>
            <a:pPr lvl="0"/>
            <a:r>
              <a:rPr lang="en-US"/>
              <a:t>Click to edit Master text styles</a:t>
            </a:r>
          </a:p>
        </p:txBody>
      </p:sp>
      <p:sp>
        <p:nvSpPr>
          <p:cNvPr id="13" name="Text Placeholder 7"/>
          <p:cNvSpPr>
            <a:spLocks noGrp="1"/>
          </p:cNvSpPr>
          <p:nvPr>
            <p:ph type="body" sz="quarter" idx="11"/>
          </p:nvPr>
        </p:nvSpPr>
        <p:spPr>
          <a:xfrm>
            <a:off x="3957612" y="2513176"/>
            <a:ext cx="4375431" cy="2388434"/>
          </a:xfrm>
        </p:spPr>
        <p:txBody>
          <a:bodyPr lIns="1097280" rIns="1097280" anchor="ctr">
            <a:noAutofit/>
          </a:bodyPr>
          <a:lstStyle>
            <a:lvl1pPr marL="0" indent="0" algn="ctr">
              <a:buNone/>
              <a:defRPr sz="2400">
                <a:solidFill>
                  <a:schemeClr val="bg1"/>
                </a:solidFill>
              </a:defRPr>
            </a:lvl1pPr>
            <a:lvl2pPr marL="457200" indent="0" algn="l">
              <a:buNone/>
              <a:defRPr sz="2400"/>
            </a:lvl2pPr>
            <a:lvl3pPr marL="914400" indent="0" algn="l">
              <a:buNone/>
              <a:defRPr sz="2400"/>
            </a:lvl3pPr>
            <a:lvl4pPr marL="1371600" indent="0" algn="l">
              <a:buNone/>
              <a:defRPr sz="2400"/>
            </a:lvl4pPr>
            <a:lvl5pPr marL="1828800" indent="0" algn="l">
              <a:buNone/>
              <a:defRPr sz="2400"/>
            </a:lvl5pPr>
          </a:lstStyle>
          <a:p>
            <a:pPr lvl="0"/>
            <a:r>
              <a:rPr lang="en-US"/>
              <a:t>Click to edit Master text styles</a:t>
            </a:r>
          </a:p>
        </p:txBody>
      </p:sp>
      <p:sp>
        <p:nvSpPr>
          <p:cNvPr id="14" name="Text Placeholder 7"/>
          <p:cNvSpPr>
            <a:spLocks noGrp="1"/>
          </p:cNvSpPr>
          <p:nvPr>
            <p:ph type="body" sz="quarter" idx="12"/>
          </p:nvPr>
        </p:nvSpPr>
        <p:spPr>
          <a:xfrm>
            <a:off x="7172398" y="2513176"/>
            <a:ext cx="4375431" cy="2388434"/>
          </a:xfrm>
        </p:spPr>
        <p:txBody>
          <a:bodyPr lIns="1097280" rIns="1097280" anchor="ctr">
            <a:noAutofit/>
          </a:bodyPr>
          <a:lstStyle>
            <a:lvl1pPr marL="0" indent="0" algn="ctr">
              <a:buNone/>
              <a:tabLst>
                <a:tab pos="1489075" algn="l"/>
              </a:tabLst>
              <a:defRPr sz="2400">
                <a:solidFill>
                  <a:schemeClr val="bg1"/>
                </a:solidFill>
              </a:defRPr>
            </a:lvl1pPr>
            <a:lvl2pPr marL="457200" indent="0" algn="l">
              <a:buNone/>
              <a:defRPr sz="2400"/>
            </a:lvl2pPr>
            <a:lvl3pPr marL="914400" indent="0" algn="l">
              <a:buNone/>
              <a:defRPr sz="2400"/>
            </a:lvl3pPr>
            <a:lvl4pPr marL="1371600" indent="0" algn="l">
              <a:buNone/>
              <a:defRPr sz="2400"/>
            </a:lvl4pPr>
            <a:lvl5pPr marL="1828800" indent="0" algn="l">
              <a:buNone/>
              <a:defRPr sz="2400"/>
            </a:lvl5pPr>
          </a:lstStyle>
          <a:p>
            <a:pPr lvl="0"/>
            <a:r>
              <a:rPr lang="en-US"/>
              <a:t>Click to edit Master text styles</a:t>
            </a:r>
          </a:p>
        </p:txBody>
      </p:sp>
    </p:spTree>
    <p:extLst>
      <p:ext uri="{BB962C8B-B14F-4D97-AF65-F5344CB8AC3E}">
        <p14:creationId xmlns:p14="http://schemas.microsoft.com/office/powerpoint/2010/main" val="14661733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column">
    <p:spTree>
      <p:nvGrpSpPr>
        <p:cNvPr id="1" name=""/>
        <p:cNvGrpSpPr/>
        <p:nvPr/>
      </p:nvGrpSpPr>
      <p:grpSpPr>
        <a:xfrm>
          <a:off x="0" y="0"/>
          <a:ext cx="0" cy="0"/>
          <a:chOff x="0" y="0"/>
          <a:chExt cx="0" cy="0"/>
        </a:xfrm>
      </p:grpSpPr>
      <p:sp>
        <p:nvSpPr>
          <p:cNvPr id="11" name="Title Placeholder 2">
            <a:extLst>
              <a:ext uri="{FF2B5EF4-FFF2-40B4-BE49-F238E27FC236}">
                <a16:creationId xmlns:a16="http://schemas.microsoft.com/office/drawing/2014/main" id="{9AFD44FB-5EE2-4D3E-9C7F-A0CA74B39F11}"/>
              </a:ext>
            </a:extLst>
          </p:cNvPr>
          <p:cNvSpPr>
            <a:spLocks noGrp="1"/>
          </p:cNvSpPr>
          <p:nvPr>
            <p:ph type="title"/>
          </p:nvPr>
        </p:nvSpPr>
        <p:spPr>
          <a:xfrm>
            <a:off x="457200" y="457200"/>
            <a:ext cx="11277599" cy="594360"/>
          </a:xfrm>
          <a:prstGeom prst="rect">
            <a:avLst/>
          </a:prstGeom>
        </p:spPr>
        <p:txBody>
          <a:bodyPr vert="horz" lIns="0" tIns="0" rIns="0" bIns="0" rtlCol="0" anchor="t">
            <a:normAutofit/>
          </a:bodyPr>
          <a:lstStyle>
            <a:lvl1pPr>
              <a:defRPr sz="4400" b="1" i="0">
                <a:solidFill>
                  <a:schemeClr val="tx1"/>
                </a:solidFill>
                <a:latin typeface="Segoe Pro Semibold" charset="0"/>
                <a:ea typeface="Segoe Pro Semibold" charset="0"/>
                <a:cs typeface="Segoe Pro Semibold" charset="0"/>
              </a:defRPr>
            </a:lvl1pPr>
          </a:lstStyle>
          <a:p>
            <a:r>
              <a:rPr lang="en-US"/>
              <a:t>Click to edit Master title style</a:t>
            </a:r>
            <a:endParaRPr lang="en-US" dirty="0"/>
          </a:p>
        </p:txBody>
      </p:sp>
      <p:sp>
        <p:nvSpPr>
          <p:cNvPr id="6" name="Subtitle 2">
            <a:extLst>
              <a:ext uri="{FF2B5EF4-FFF2-40B4-BE49-F238E27FC236}">
                <a16:creationId xmlns:a16="http://schemas.microsoft.com/office/drawing/2014/main" id="{AC21BB0E-11FF-4849-A437-1A08AE905469}"/>
              </a:ext>
            </a:extLst>
          </p:cNvPr>
          <p:cNvSpPr>
            <a:spLocks noGrp="1"/>
          </p:cNvSpPr>
          <p:nvPr>
            <p:ph type="subTitle" idx="27"/>
          </p:nvPr>
        </p:nvSpPr>
        <p:spPr>
          <a:xfrm>
            <a:off x="457200" y="1051560"/>
            <a:ext cx="11277600" cy="685800"/>
          </a:xfrm>
        </p:spPr>
        <p:txBody>
          <a:bodyPr/>
          <a:lstStyle>
            <a:lvl1pPr marL="0" indent="0" algn="l">
              <a:buNone/>
              <a:defRPr sz="2400" b="1" i="0" spc="-60" baseline="0">
                <a:latin typeface="Segoe UI Semibold" charset="0"/>
                <a:ea typeface="Segoe UI Semibold" charset="0"/>
                <a:cs typeface="Segoe UI Semibold"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 name="Slide Number Placeholder 1">
            <a:extLst>
              <a:ext uri="{FF2B5EF4-FFF2-40B4-BE49-F238E27FC236}">
                <a16:creationId xmlns:a16="http://schemas.microsoft.com/office/drawing/2014/main" id="{6E8743FE-41B9-984E-A69D-ECABFEB0E741}"/>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BE28BD72-8F4D-45F0-895D-618DDEA404CB}"/>
              </a:ext>
            </a:extLst>
          </p:cNvPr>
          <p:cNvSpPr>
            <a:spLocks noGrp="1"/>
          </p:cNvSpPr>
          <p:nvPr>
            <p:ph idx="1" hasCustomPrompt="1"/>
          </p:nvPr>
        </p:nvSpPr>
        <p:spPr>
          <a:xfrm>
            <a:off x="457200" y="1866900"/>
            <a:ext cx="5638799" cy="4514047"/>
          </a:xfrm>
          <a:prstGeom prst="rect">
            <a:avLst/>
          </a:prstGeom>
        </p:spPr>
        <p:txBody>
          <a:bodyPr vert="horz" wrap="square" lIns="0" tIns="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2" name="Text Placeholder 3">
            <a:extLst>
              <a:ext uri="{FF2B5EF4-FFF2-40B4-BE49-F238E27FC236}">
                <a16:creationId xmlns:a16="http://schemas.microsoft.com/office/drawing/2014/main" id="{CB848D9E-E208-474E-B8F8-6B6EF468998A}"/>
              </a:ext>
            </a:extLst>
          </p:cNvPr>
          <p:cNvSpPr>
            <a:spLocks noGrp="1"/>
          </p:cNvSpPr>
          <p:nvPr>
            <p:ph idx="26" hasCustomPrompt="1"/>
          </p:nvPr>
        </p:nvSpPr>
        <p:spPr>
          <a:xfrm>
            <a:off x="6096000" y="1866900"/>
            <a:ext cx="5638799" cy="4514047"/>
          </a:xfrm>
          <a:prstGeom prst="rect">
            <a:avLst/>
          </a:prstGeom>
        </p:spPr>
        <p:txBody>
          <a:bodyPr vert="horz" wrap="square"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121087446"/>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p:cSld name="1_Agenda_Secondar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cxnSp>
        <p:nvCxnSpPr>
          <p:cNvPr id="11" name="Straight Connector 10"/>
          <p:cNvCxnSpPr/>
          <p:nvPr/>
        </p:nvCxnSpPr>
        <p:spPr>
          <a:xfrm>
            <a:off x="0" y="1151602"/>
            <a:ext cx="12192000" cy="0"/>
          </a:xfrm>
          <a:prstGeom prst="line">
            <a:avLst/>
          </a:prstGeom>
          <a:ln w="6350">
            <a:solidFill>
              <a:srgbClr val="226AD6"/>
            </a:solidFill>
          </a:ln>
        </p:spPr>
        <p:style>
          <a:lnRef idx="1">
            <a:schemeClr val="accent1"/>
          </a:lnRef>
          <a:fillRef idx="0">
            <a:schemeClr val="accent1"/>
          </a:fillRef>
          <a:effectRef idx="0">
            <a:schemeClr val="accent1"/>
          </a:effectRef>
          <a:fontRef idx="minor">
            <a:schemeClr val="tx1"/>
          </a:fontRef>
        </p:style>
      </p:cxnSp>
      <p:sp>
        <p:nvSpPr>
          <p:cNvPr id="16" name="Parallelogram 5"/>
          <p:cNvSpPr/>
          <p:nvPr/>
        </p:nvSpPr>
        <p:spPr>
          <a:xfrm>
            <a:off x="-16939" y="1513148"/>
            <a:ext cx="4907619" cy="578403"/>
          </a:xfrm>
          <a:custGeom>
            <a:avLst/>
            <a:gdLst>
              <a:gd name="connsiteX0" fmla="*/ 0 w 2441581"/>
              <a:gd name="connsiteY0" fmla="*/ 1123975 h 1123975"/>
              <a:gd name="connsiteX1" fmla="*/ 280994 w 2441581"/>
              <a:gd name="connsiteY1" fmla="*/ 0 h 1123975"/>
              <a:gd name="connsiteX2" fmla="*/ 2441581 w 2441581"/>
              <a:gd name="connsiteY2" fmla="*/ 0 h 1123975"/>
              <a:gd name="connsiteX3" fmla="*/ 2160587 w 2441581"/>
              <a:gd name="connsiteY3" fmla="*/ 1123975 h 1123975"/>
              <a:gd name="connsiteX4" fmla="*/ 0 w 2441581"/>
              <a:gd name="connsiteY4" fmla="*/ 1123975 h 1123975"/>
              <a:gd name="connsiteX0" fmla="*/ 0 w 2441581"/>
              <a:gd name="connsiteY0" fmla="*/ 1123975 h 1123975"/>
              <a:gd name="connsiteX1" fmla="*/ 280994 w 2441581"/>
              <a:gd name="connsiteY1" fmla="*/ 0 h 1123975"/>
              <a:gd name="connsiteX2" fmla="*/ 2441581 w 2441581"/>
              <a:gd name="connsiteY2" fmla="*/ 0 h 1123975"/>
              <a:gd name="connsiteX3" fmla="*/ 1751012 w 2441581"/>
              <a:gd name="connsiteY3" fmla="*/ 1114450 h 1123975"/>
              <a:gd name="connsiteX4" fmla="*/ 0 w 2441581"/>
              <a:gd name="connsiteY4" fmla="*/ 1123975 h 1123975"/>
              <a:gd name="connsiteX0" fmla="*/ 0 w 2860681"/>
              <a:gd name="connsiteY0" fmla="*/ 1123975 h 1123975"/>
              <a:gd name="connsiteX1" fmla="*/ 700094 w 2860681"/>
              <a:gd name="connsiteY1" fmla="*/ 0 h 1123975"/>
              <a:gd name="connsiteX2" fmla="*/ 2860681 w 2860681"/>
              <a:gd name="connsiteY2" fmla="*/ 0 h 1123975"/>
              <a:gd name="connsiteX3" fmla="*/ 2170112 w 2860681"/>
              <a:gd name="connsiteY3" fmla="*/ 1114450 h 1123975"/>
              <a:gd name="connsiteX4" fmla="*/ 0 w 2860681"/>
              <a:gd name="connsiteY4" fmla="*/ 1123975 h 1123975"/>
              <a:gd name="connsiteX0" fmla="*/ 0 w 3613156"/>
              <a:gd name="connsiteY0" fmla="*/ 1123975 h 1123975"/>
              <a:gd name="connsiteX1" fmla="*/ 700094 w 3613156"/>
              <a:gd name="connsiteY1" fmla="*/ 0 h 1123975"/>
              <a:gd name="connsiteX2" fmla="*/ 3613156 w 3613156"/>
              <a:gd name="connsiteY2" fmla="*/ 43875 h 1123975"/>
              <a:gd name="connsiteX3" fmla="*/ 2170112 w 3613156"/>
              <a:gd name="connsiteY3" fmla="*/ 1114450 h 1123975"/>
              <a:gd name="connsiteX4" fmla="*/ 0 w 3613156"/>
              <a:gd name="connsiteY4" fmla="*/ 1123975 h 1123975"/>
              <a:gd name="connsiteX0" fmla="*/ 0 w 3613156"/>
              <a:gd name="connsiteY0" fmla="*/ 1080100 h 1080100"/>
              <a:gd name="connsiteX1" fmla="*/ 338144 w 3613156"/>
              <a:gd name="connsiteY1" fmla="*/ 8774 h 1080100"/>
              <a:gd name="connsiteX2" fmla="*/ 3613156 w 3613156"/>
              <a:gd name="connsiteY2" fmla="*/ 0 h 1080100"/>
              <a:gd name="connsiteX3" fmla="*/ 2170112 w 3613156"/>
              <a:gd name="connsiteY3" fmla="*/ 1070575 h 1080100"/>
              <a:gd name="connsiteX4" fmla="*/ 0 w 3613156"/>
              <a:gd name="connsiteY4" fmla="*/ 1080100 h 1080100"/>
              <a:gd name="connsiteX0" fmla="*/ 0 w 3613156"/>
              <a:gd name="connsiteY0" fmla="*/ 1088876 h 1088876"/>
              <a:gd name="connsiteX1" fmla="*/ 338144 w 3613156"/>
              <a:gd name="connsiteY1" fmla="*/ 0 h 1088876"/>
              <a:gd name="connsiteX2" fmla="*/ 3613156 w 3613156"/>
              <a:gd name="connsiteY2" fmla="*/ 8776 h 1088876"/>
              <a:gd name="connsiteX3" fmla="*/ 2170112 w 3613156"/>
              <a:gd name="connsiteY3" fmla="*/ 1079351 h 1088876"/>
              <a:gd name="connsiteX4" fmla="*/ 0 w 3613156"/>
              <a:gd name="connsiteY4" fmla="*/ 1088876 h 1088876"/>
              <a:gd name="connsiteX0" fmla="*/ 0 w 3613156"/>
              <a:gd name="connsiteY0" fmla="*/ 1080100 h 1080100"/>
              <a:gd name="connsiteX1" fmla="*/ 338144 w 3613156"/>
              <a:gd name="connsiteY1" fmla="*/ 4386 h 1080100"/>
              <a:gd name="connsiteX2" fmla="*/ 3613156 w 3613156"/>
              <a:gd name="connsiteY2" fmla="*/ 0 h 1080100"/>
              <a:gd name="connsiteX3" fmla="*/ 2170112 w 3613156"/>
              <a:gd name="connsiteY3" fmla="*/ 1070575 h 1080100"/>
              <a:gd name="connsiteX4" fmla="*/ 0 w 3613156"/>
              <a:gd name="connsiteY4" fmla="*/ 1080100 h 1080100"/>
              <a:gd name="connsiteX0" fmla="*/ 0 w 3613156"/>
              <a:gd name="connsiteY0" fmla="*/ 1080101 h 1080101"/>
              <a:gd name="connsiteX1" fmla="*/ 319094 w 3613156"/>
              <a:gd name="connsiteY1" fmla="*/ 0 h 1080101"/>
              <a:gd name="connsiteX2" fmla="*/ 3613156 w 3613156"/>
              <a:gd name="connsiteY2" fmla="*/ 1 h 1080101"/>
              <a:gd name="connsiteX3" fmla="*/ 2170112 w 3613156"/>
              <a:gd name="connsiteY3" fmla="*/ 1070576 h 1080101"/>
              <a:gd name="connsiteX4" fmla="*/ 0 w 3613156"/>
              <a:gd name="connsiteY4" fmla="*/ 1080101 h 1080101"/>
              <a:gd name="connsiteX0" fmla="*/ 0 w 4470406"/>
              <a:gd name="connsiteY0" fmla="*/ 1066939 h 1070576"/>
              <a:gd name="connsiteX1" fmla="*/ 1176344 w 4470406"/>
              <a:gd name="connsiteY1" fmla="*/ 0 h 1070576"/>
              <a:gd name="connsiteX2" fmla="*/ 4470406 w 4470406"/>
              <a:gd name="connsiteY2" fmla="*/ 1 h 1070576"/>
              <a:gd name="connsiteX3" fmla="*/ 3027362 w 4470406"/>
              <a:gd name="connsiteY3" fmla="*/ 1070576 h 1070576"/>
              <a:gd name="connsiteX4" fmla="*/ 0 w 4470406"/>
              <a:gd name="connsiteY4" fmla="*/ 1066939 h 1070576"/>
              <a:gd name="connsiteX0" fmla="*/ 0 w 5022856"/>
              <a:gd name="connsiteY0" fmla="*/ 1071326 h 1071326"/>
              <a:gd name="connsiteX1" fmla="*/ 1728794 w 5022856"/>
              <a:gd name="connsiteY1" fmla="*/ 0 h 1071326"/>
              <a:gd name="connsiteX2" fmla="*/ 5022856 w 5022856"/>
              <a:gd name="connsiteY2" fmla="*/ 1 h 1071326"/>
              <a:gd name="connsiteX3" fmla="*/ 3579812 w 5022856"/>
              <a:gd name="connsiteY3" fmla="*/ 1070576 h 1071326"/>
              <a:gd name="connsiteX4" fmla="*/ 0 w 5022856"/>
              <a:gd name="connsiteY4" fmla="*/ 1071326 h 1071326"/>
              <a:gd name="connsiteX0" fmla="*/ 0 w 5022856"/>
              <a:gd name="connsiteY0" fmla="*/ 1075713 h 1075713"/>
              <a:gd name="connsiteX1" fmla="*/ 1481144 w 5022856"/>
              <a:gd name="connsiteY1" fmla="*/ 0 h 1075713"/>
              <a:gd name="connsiteX2" fmla="*/ 5022856 w 5022856"/>
              <a:gd name="connsiteY2" fmla="*/ 4388 h 1075713"/>
              <a:gd name="connsiteX3" fmla="*/ 3579812 w 5022856"/>
              <a:gd name="connsiteY3" fmla="*/ 1074963 h 1075713"/>
              <a:gd name="connsiteX4" fmla="*/ 0 w 5022856"/>
              <a:gd name="connsiteY4" fmla="*/ 1075713 h 1075713"/>
              <a:gd name="connsiteX0" fmla="*/ 0 w 5070668"/>
              <a:gd name="connsiteY0" fmla="*/ 1079584 h 1079584"/>
              <a:gd name="connsiteX1" fmla="*/ 1481144 w 5070668"/>
              <a:gd name="connsiteY1" fmla="*/ 3871 h 1079584"/>
              <a:gd name="connsiteX2" fmla="*/ 5070668 w 5070668"/>
              <a:gd name="connsiteY2" fmla="*/ 0 h 1079584"/>
              <a:gd name="connsiteX3" fmla="*/ 3579812 w 5070668"/>
              <a:gd name="connsiteY3" fmla="*/ 1078834 h 1079584"/>
              <a:gd name="connsiteX4" fmla="*/ 0 w 5070668"/>
              <a:gd name="connsiteY4" fmla="*/ 1079584 h 1079584"/>
              <a:gd name="connsiteX0" fmla="*/ 0 w 5070668"/>
              <a:gd name="connsiteY0" fmla="*/ 1079584 h 1418730"/>
              <a:gd name="connsiteX1" fmla="*/ 1481144 w 5070668"/>
              <a:gd name="connsiteY1" fmla="*/ 3871 h 1418730"/>
              <a:gd name="connsiteX2" fmla="*/ 5070668 w 5070668"/>
              <a:gd name="connsiteY2" fmla="*/ 0 h 1418730"/>
              <a:gd name="connsiteX3" fmla="*/ 2778070 w 5070668"/>
              <a:gd name="connsiteY3" fmla="*/ 1418730 h 1418730"/>
              <a:gd name="connsiteX4" fmla="*/ 0 w 5070668"/>
              <a:gd name="connsiteY4" fmla="*/ 1079584 h 1418730"/>
              <a:gd name="connsiteX0" fmla="*/ 0 w 5684175"/>
              <a:gd name="connsiteY0" fmla="*/ 1419480 h 1419480"/>
              <a:gd name="connsiteX1" fmla="*/ 2094651 w 5684175"/>
              <a:gd name="connsiteY1" fmla="*/ 3871 h 1419480"/>
              <a:gd name="connsiteX2" fmla="*/ 5684175 w 5684175"/>
              <a:gd name="connsiteY2" fmla="*/ 0 h 1419480"/>
              <a:gd name="connsiteX3" fmla="*/ 3391577 w 5684175"/>
              <a:gd name="connsiteY3" fmla="*/ 1418730 h 1419480"/>
              <a:gd name="connsiteX4" fmla="*/ 0 w 5684175"/>
              <a:gd name="connsiteY4" fmla="*/ 1419480 h 1419480"/>
              <a:gd name="connsiteX0" fmla="*/ 0 w 5684175"/>
              <a:gd name="connsiteY0" fmla="*/ 1419480 h 1419480"/>
              <a:gd name="connsiteX1" fmla="*/ 3149 w 5684175"/>
              <a:gd name="connsiteY1" fmla="*/ 3871 h 1419480"/>
              <a:gd name="connsiteX2" fmla="*/ 5684175 w 5684175"/>
              <a:gd name="connsiteY2" fmla="*/ 0 h 1419480"/>
              <a:gd name="connsiteX3" fmla="*/ 3391577 w 5684175"/>
              <a:gd name="connsiteY3" fmla="*/ 1418730 h 1419480"/>
              <a:gd name="connsiteX4" fmla="*/ 0 w 5684175"/>
              <a:gd name="connsiteY4" fmla="*/ 1419480 h 1419480"/>
              <a:gd name="connsiteX0" fmla="*/ 0 w 5684175"/>
              <a:gd name="connsiteY0" fmla="*/ 1420991 h 1420991"/>
              <a:gd name="connsiteX1" fmla="*/ 5908 w 5684175"/>
              <a:gd name="connsiteY1" fmla="*/ 0 h 1420991"/>
              <a:gd name="connsiteX2" fmla="*/ 5684175 w 5684175"/>
              <a:gd name="connsiteY2" fmla="*/ 1511 h 1420991"/>
              <a:gd name="connsiteX3" fmla="*/ 3391577 w 5684175"/>
              <a:gd name="connsiteY3" fmla="*/ 1420241 h 1420991"/>
              <a:gd name="connsiteX4" fmla="*/ 0 w 5684175"/>
              <a:gd name="connsiteY4" fmla="*/ 1420991 h 1420991"/>
              <a:gd name="connsiteX0" fmla="*/ 0 w 5684175"/>
              <a:gd name="connsiteY0" fmla="*/ 1419480 h 1419480"/>
              <a:gd name="connsiteX1" fmla="*/ 3149 w 5684175"/>
              <a:gd name="connsiteY1" fmla="*/ 642 h 1419480"/>
              <a:gd name="connsiteX2" fmla="*/ 5684175 w 5684175"/>
              <a:gd name="connsiteY2" fmla="*/ 0 h 1419480"/>
              <a:gd name="connsiteX3" fmla="*/ 3391577 w 5684175"/>
              <a:gd name="connsiteY3" fmla="*/ 1418730 h 1419480"/>
              <a:gd name="connsiteX4" fmla="*/ 0 w 5684175"/>
              <a:gd name="connsiteY4" fmla="*/ 1419480 h 1419480"/>
              <a:gd name="connsiteX0" fmla="*/ 2531 w 5686706"/>
              <a:gd name="connsiteY0" fmla="*/ 1420991 h 1420991"/>
              <a:gd name="connsiteX1" fmla="*/ 160 w 5686706"/>
              <a:gd name="connsiteY1" fmla="*/ 0 h 1420991"/>
              <a:gd name="connsiteX2" fmla="*/ 5686706 w 5686706"/>
              <a:gd name="connsiteY2" fmla="*/ 1511 h 1420991"/>
              <a:gd name="connsiteX3" fmla="*/ 3394108 w 5686706"/>
              <a:gd name="connsiteY3" fmla="*/ 1420241 h 1420991"/>
              <a:gd name="connsiteX4" fmla="*/ 2531 w 5686706"/>
              <a:gd name="connsiteY4" fmla="*/ 1420991 h 1420991"/>
              <a:gd name="connsiteX0" fmla="*/ 2531 w 5686706"/>
              <a:gd name="connsiteY0" fmla="*/ 1419914 h 1419914"/>
              <a:gd name="connsiteX1" fmla="*/ 160 w 5686706"/>
              <a:gd name="connsiteY1" fmla="*/ 0 h 1419914"/>
              <a:gd name="connsiteX2" fmla="*/ 5686706 w 5686706"/>
              <a:gd name="connsiteY2" fmla="*/ 434 h 1419914"/>
              <a:gd name="connsiteX3" fmla="*/ 3394108 w 5686706"/>
              <a:gd name="connsiteY3" fmla="*/ 1419164 h 1419914"/>
              <a:gd name="connsiteX4" fmla="*/ 2531 w 5686706"/>
              <a:gd name="connsiteY4" fmla="*/ 1419914 h 1419914"/>
              <a:gd name="connsiteX0" fmla="*/ 2531 w 5686706"/>
              <a:gd name="connsiteY0" fmla="*/ 1419914 h 1420240"/>
              <a:gd name="connsiteX1" fmla="*/ 160 w 5686706"/>
              <a:gd name="connsiteY1" fmla="*/ 0 h 1420240"/>
              <a:gd name="connsiteX2" fmla="*/ 5686706 w 5686706"/>
              <a:gd name="connsiteY2" fmla="*/ 434 h 1420240"/>
              <a:gd name="connsiteX3" fmla="*/ 3391347 w 5686706"/>
              <a:gd name="connsiteY3" fmla="*/ 1420240 h 1420240"/>
              <a:gd name="connsiteX4" fmla="*/ 2531 w 5686706"/>
              <a:gd name="connsiteY4" fmla="*/ 1419914 h 1420240"/>
              <a:gd name="connsiteX0" fmla="*/ 2531 w 5108058"/>
              <a:gd name="connsiteY0" fmla="*/ 1419914 h 1420240"/>
              <a:gd name="connsiteX1" fmla="*/ 160 w 5108058"/>
              <a:gd name="connsiteY1" fmla="*/ 0 h 1420240"/>
              <a:gd name="connsiteX2" fmla="*/ 5108058 w 5108058"/>
              <a:gd name="connsiteY2" fmla="*/ 434 h 1420240"/>
              <a:gd name="connsiteX3" fmla="*/ 3391347 w 5108058"/>
              <a:gd name="connsiteY3" fmla="*/ 1420240 h 1420240"/>
              <a:gd name="connsiteX4" fmla="*/ 2531 w 5108058"/>
              <a:gd name="connsiteY4" fmla="*/ 1419914 h 1420240"/>
              <a:gd name="connsiteX0" fmla="*/ 2531 w 5108058"/>
              <a:gd name="connsiteY0" fmla="*/ 1419914 h 1419914"/>
              <a:gd name="connsiteX1" fmla="*/ 160 w 5108058"/>
              <a:gd name="connsiteY1" fmla="*/ 0 h 1419914"/>
              <a:gd name="connsiteX2" fmla="*/ 5108058 w 5108058"/>
              <a:gd name="connsiteY2" fmla="*/ 434 h 1419914"/>
              <a:gd name="connsiteX3" fmla="*/ 4451042 w 5108058"/>
              <a:gd name="connsiteY3" fmla="*/ 297224 h 1419914"/>
              <a:gd name="connsiteX4" fmla="*/ 2531 w 5108058"/>
              <a:gd name="connsiteY4" fmla="*/ 1419914 h 1419914"/>
              <a:gd name="connsiteX0" fmla="*/ 2531 w 5108058"/>
              <a:gd name="connsiteY0" fmla="*/ 1419914 h 1419914"/>
              <a:gd name="connsiteX1" fmla="*/ 160 w 5108058"/>
              <a:gd name="connsiteY1" fmla="*/ 0 h 1419914"/>
              <a:gd name="connsiteX2" fmla="*/ 5108058 w 5108058"/>
              <a:gd name="connsiteY2" fmla="*/ 434 h 1419914"/>
              <a:gd name="connsiteX3" fmla="*/ 4681108 w 5108058"/>
              <a:gd name="connsiteY3" fmla="*/ 261875 h 1419914"/>
              <a:gd name="connsiteX4" fmla="*/ 2531 w 5108058"/>
              <a:gd name="connsiteY4" fmla="*/ 1419914 h 1419914"/>
              <a:gd name="connsiteX0" fmla="*/ 16358 w 5107942"/>
              <a:gd name="connsiteY0" fmla="*/ 272426 h 272426"/>
              <a:gd name="connsiteX1" fmla="*/ 44 w 5107942"/>
              <a:gd name="connsiteY1" fmla="*/ 0 h 272426"/>
              <a:gd name="connsiteX2" fmla="*/ 5107942 w 5107942"/>
              <a:gd name="connsiteY2" fmla="*/ 434 h 272426"/>
              <a:gd name="connsiteX3" fmla="*/ 4680992 w 5107942"/>
              <a:gd name="connsiteY3" fmla="*/ 261875 h 272426"/>
              <a:gd name="connsiteX4" fmla="*/ 16358 w 5107942"/>
              <a:gd name="connsiteY4" fmla="*/ 272426 h 272426"/>
              <a:gd name="connsiteX0" fmla="*/ 0 w 5119471"/>
              <a:gd name="connsiteY0" fmla="*/ 261549 h 261875"/>
              <a:gd name="connsiteX1" fmla="*/ 11573 w 5119471"/>
              <a:gd name="connsiteY1" fmla="*/ 0 h 261875"/>
              <a:gd name="connsiteX2" fmla="*/ 5119471 w 5119471"/>
              <a:gd name="connsiteY2" fmla="*/ 434 h 261875"/>
              <a:gd name="connsiteX3" fmla="*/ 4692521 w 5119471"/>
              <a:gd name="connsiteY3" fmla="*/ 261875 h 261875"/>
              <a:gd name="connsiteX4" fmla="*/ 0 w 5119471"/>
              <a:gd name="connsiteY4" fmla="*/ 261549 h 261875"/>
              <a:gd name="connsiteX0" fmla="*/ 0 w 5112499"/>
              <a:gd name="connsiteY0" fmla="*/ 261549 h 261875"/>
              <a:gd name="connsiteX1" fmla="*/ 4601 w 5112499"/>
              <a:gd name="connsiteY1" fmla="*/ 0 h 261875"/>
              <a:gd name="connsiteX2" fmla="*/ 5112499 w 5112499"/>
              <a:gd name="connsiteY2" fmla="*/ 434 h 261875"/>
              <a:gd name="connsiteX3" fmla="*/ 4685549 w 5112499"/>
              <a:gd name="connsiteY3" fmla="*/ 261875 h 261875"/>
              <a:gd name="connsiteX4" fmla="*/ 0 w 5112499"/>
              <a:gd name="connsiteY4" fmla="*/ 261549 h 261875"/>
              <a:gd name="connsiteX0" fmla="*/ 0 w 5112499"/>
              <a:gd name="connsiteY0" fmla="*/ 261549 h 308766"/>
              <a:gd name="connsiteX1" fmla="*/ 4601 w 5112499"/>
              <a:gd name="connsiteY1" fmla="*/ 0 h 308766"/>
              <a:gd name="connsiteX2" fmla="*/ 5112499 w 5112499"/>
              <a:gd name="connsiteY2" fmla="*/ 434 h 308766"/>
              <a:gd name="connsiteX3" fmla="*/ 4685549 w 5112499"/>
              <a:gd name="connsiteY3" fmla="*/ 261875 h 308766"/>
              <a:gd name="connsiteX4" fmla="*/ 0 w 5112499"/>
              <a:gd name="connsiteY4" fmla="*/ 261549 h 308766"/>
              <a:gd name="connsiteX0" fmla="*/ 0 w 5112499"/>
              <a:gd name="connsiteY0" fmla="*/ 261549 h 261875"/>
              <a:gd name="connsiteX1" fmla="*/ 4601 w 5112499"/>
              <a:gd name="connsiteY1" fmla="*/ 0 h 261875"/>
              <a:gd name="connsiteX2" fmla="*/ 5112499 w 5112499"/>
              <a:gd name="connsiteY2" fmla="*/ 434 h 261875"/>
              <a:gd name="connsiteX3" fmla="*/ 4685549 w 5112499"/>
              <a:gd name="connsiteY3" fmla="*/ 261875 h 261875"/>
              <a:gd name="connsiteX4" fmla="*/ 0 w 5112499"/>
              <a:gd name="connsiteY4" fmla="*/ 261549 h 261875"/>
              <a:gd name="connsiteX0" fmla="*/ 0 w 5112499"/>
              <a:gd name="connsiteY0" fmla="*/ 261549 h 261875"/>
              <a:gd name="connsiteX1" fmla="*/ 4601 w 5112499"/>
              <a:gd name="connsiteY1" fmla="*/ 0 h 261875"/>
              <a:gd name="connsiteX2" fmla="*/ 5112499 w 5112499"/>
              <a:gd name="connsiteY2" fmla="*/ 434 h 261875"/>
              <a:gd name="connsiteX3" fmla="*/ 4685549 w 5112499"/>
              <a:gd name="connsiteY3" fmla="*/ 261875 h 261875"/>
              <a:gd name="connsiteX4" fmla="*/ 0 w 5112499"/>
              <a:gd name="connsiteY4" fmla="*/ 261549 h 261875"/>
              <a:gd name="connsiteX0" fmla="*/ 0 w 5112499"/>
              <a:gd name="connsiteY0" fmla="*/ 261115 h 261441"/>
              <a:gd name="connsiteX1" fmla="*/ 26678 w 5112499"/>
              <a:gd name="connsiteY1" fmla="*/ 1719 h 261441"/>
              <a:gd name="connsiteX2" fmla="*/ 5112499 w 5112499"/>
              <a:gd name="connsiteY2" fmla="*/ 0 h 261441"/>
              <a:gd name="connsiteX3" fmla="*/ 4685549 w 5112499"/>
              <a:gd name="connsiteY3" fmla="*/ 261441 h 261441"/>
              <a:gd name="connsiteX4" fmla="*/ 0 w 5112499"/>
              <a:gd name="connsiteY4" fmla="*/ 261115 h 261441"/>
              <a:gd name="connsiteX0" fmla="*/ 0 w 5112499"/>
              <a:gd name="connsiteY0" fmla="*/ 261115 h 261441"/>
              <a:gd name="connsiteX1" fmla="*/ 4601 w 5112499"/>
              <a:gd name="connsiteY1" fmla="*/ 3871 h 261441"/>
              <a:gd name="connsiteX2" fmla="*/ 5112499 w 5112499"/>
              <a:gd name="connsiteY2" fmla="*/ 0 h 261441"/>
              <a:gd name="connsiteX3" fmla="*/ 4685549 w 5112499"/>
              <a:gd name="connsiteY3" fmla="*/ 261441 h 261441"/>
              <a:gd name="connsiteX4" fmla="*/ 0 w 5112499"/>
              <a:gd name="connsiteY4" fmla="*/ 261115 h 261441"/>
              <a:gd name="connsiteX0" fmla="*/ 0 w 5118018"/>
              <a:gd name="connsiteY0" fmla="*/ 280489 h 280493"/>
              <a:gd name="connsiteX1" fmla="*/ 10120 w 5118018"/>
              <a:gd name="connsiteY1" fmla="*/ 3871 h 280493"/>
              <a:gd name="connsiteX2" fmla="*/ 5118018 w 5118018"/>
              <a:gd name="connsiteY2" fmla="*/ 0 h 280493"/>
              <a:gd name="connsiteX3" fmla="*/ 4691068 w 5118018"/>
              <a:gd name="connsiteY3" fmla="*/ 261441 h 280493"/>
              <a:gd name="connsiteX4" fmla="*/ 0 w 5118018"/>
              <a:gd name="connsiteY4" fmla="*/ 280489 h 280493"/>
              <a:gd name="connsiteX0" fmla="*/ 0 w 5118018"/>
              <a:gd name="connsiteY0" fmla="*/ 280489 h 280493"/>
              <a:gd name="connsiteX1" fmla="*/ 10120 w 5118018"/>
              <a:gd name="connsiteY1" fmla="*/ 3871 h 280493"/>
              <a:gd name="connsiteX2" fmla="*/ 5118018 w 5118018"/>
              <a:gd name="connsiteY2" fmla="*/ 0 h 280493"/>
              <a:gd name="connsiteX3" fmla="*/ 4691068 w 5118018"/>
              <a:gd name="connsiteY3" fmla="*/ 261441 h 280493"/>
              <a:gd name="connsiteX4" fmla="*/ 0 w 5118018"/>
              <a:gd name="connsiteY4" fmla="*/ 280489 h 280493"/>
              <a:gd name="connsiteX0" fmla="*/ 0 w 5134575"/>
              <a:gd name="connsiteY0" fmla="*/ 271878 h 271882"/>
              <a:gd name="connsiteX1" fmla="*/ 26677 w 5134575"/>
              <a:gd name="connsiteY1" fmla="*/ 3871 h 271882"/>
              <a:gd name="connsiteX2" fmla="*/ 5134575 w 5134575"/>
              <a:gd name="connsiteY2" fmla="*/ 0 h 271882"/>
              <a:gd name="connsiteX3" fmla="*/ 4707625 w 5134575"/>
              <a:gd name="connsiteY3" fmla="*/ 261441 h 271882"/>
              <a:gd name="connsiteX4" fmla="*/ 0 w 5134575"/>
              <a:gd name="connsiteY4" fmla="*/ 271878 h 271882"/>
              <a:gd name="connsiteX0" fmla="*/ 0 w 5129056"/>
              <a:gd name="connsiteY0" fmla="*/ 269725 h 269729"/>
              <a:gd name="connsiteX1" fmla="*/ 21158 w 5129056"/>
              <a:gd name="connsiteY1" fmla="*/ 3871 h 269729"/>
              <a:gd name="connsiteX2" fmla="*/ 5129056 w 5129056"/>
              <a:gd name="connsiteY2" fmla="*/ 0 h 269729"/>
              <a:gd name="connsiteX3" fmla="*/ 4702106 w 5129056"/>
              <a:gd name="connsiteY3" fmla="*/ 261441 h 269729"/>
              <a:gd name="connsiteX4" fmla="*/ 0 w 5129056"/>
              <a:gd name="connsiteY4" fmla="*/ 269725 h 269729"/>
              <a:gd name="connsiteX0" fmla="*/ 0 w 5123536"/>
              <a:gd name="connsiteY0" fmla="*/ 263267 h 263271"/>
              <a:gd name="connsiteX1" fmla="*/ 15638 w 5123536"/>
              <a:gd name="connsiteY1" fmla="*/ 3871 h 263271"/>
              <a:gd name="connsiteX2" fmla="*/ 5123536 w 5123536"/>
              <a:gd name="connsiteY2" fmla="*/ 0 h 263271"/>
              <a:gd name="connsiteX3" fmla="*/ 4696586 w 5123536"/>
              <a:gd name="connsiteY3" fmla="*/ 261441 h 263271"/>
              <a:gd name="connsiteX4" fmla="*/ 0 w 5123536"/>
              <a:gd name="connsiteY4" fmla="*/ 263267 h 263271"/>
              <a:gd name="connsiteX0" fmla="*/ 0 w 5123536"/>
              <a:gd name="connsiteY0" fmla="*/ 263267 h 263271"/>
              <a:gd name="connsiteX1" fmla="*/ 21158 w 5123536"/>
              <a:gd name="connsiteY1" fmla="*/ 3871 h 263271"/>
              <a:gd name="connsiteX2" fmla="*/ 5123536 w 5123536"/>
              <a:gd name="connsiteY2" fmla="*/ 0 h 263271"/>
              <a:gd name="connsiteX3" fmla="*/ 4696586 w 5123536"/>
              <a:gd name="connsiteY3" fmla="*/ 261441 h 263271"/>
              <a:gd name="connsiteX4" fmla="*/ 0 w 5123536"/>
              <a:gd name="connsiteY4" fmla="*/ 263267 h 263271"/>
              <a:gd name="connsiteX0" fmla="*/ 563883 w 5687419"/>
              <a:gd name="connsiteY0" fmla="*/ 263267 h 263271"/>
              <a:gd name="connsiteX1" fmla="*/ 0 w 5687419"/>
              <a:gd name="connsiteY1" fmla="*/ 3871 h 263271"/>
              <a:gd name="connsiteX2" fmla="*/ 5687419 w 5687419"/>
              <a:gd name="connsiteY2" fmla="*/ 0 h 263271"/>
              <a:gd name="connsiteX3" fmla="*/ 5260469 w 5687419"/>
              <a:gd name="connsiteY3" fmla="*/ 261441 h 263271"/>
              <a:gd name="connsiteX4" fmla="*/ 563883 w 5687419"/>
              <a:gd name="connsiteY4" fmla="*/ 263267 h 263271"/>
              <a:gd name="connsiteX0" fmla="*/ 920 w 5687419"/>
              <a:gd name="connsiteY0" fmla="*/ 256809 h 261441"/>
              <a:gd name="connsiteX1" fmla="*/ 0 w 5687419"/>
              <a:gd name="connsiteY1" fmla="*/ 3871 h 261441"/>
              <a:gd name="connsiteX2" fmla="*/ 5687419 w 5687419"/>
              <a:gd name="connsiteY2" fmla="*/ 0 h 261441"/>
              <a:gd name="connsiteX3" fmla="*/ 5260469 w 5687419"/>
              <a:gd name="connsiteY3" fmla="*/ 261441 h 261441"/>
              <a:gd name="connsiteX4" fmla="*/ 920 w 5687419"/>
              <a:gd name="connsiteY4" fmla="*/ 256809 h 2614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87419" h="261441">
                <a:moveTo>
                  <a:pt x="920" y="256809"/>
                </a:moveTo>
                <a:cubicBezTo>
                  <a:pt x="4875" y="258074"/>
                  <a:pt x="5922" y="10764"/>
                  <a:pt x="0" y="3871"/>
                </a:cubicBezTo>
                <a:lnTo>
                  <a:pt x="5687419" y="0"/>
                </a:lnTo>
                <a:lnTo>
                  <a:pt x="5260469" y="261441"/>
                </a:lnTo>
                <a:lnTo>
                  <a:pt x="920" y="256809"/>
                </a:ln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Parallelogram 5"/>
          <p:cNvSpPr/>
          <p:nvPr/>
        </p:nvSpPr>
        <p:spPr>
          <a:xfrm>
            <a:off x="-5563" y="2416422"/>
            <a:ext cx="4334041" cy="582310"/>
          </a:xfrm>
          <a:custGeom>
            <a:avLst/>
            <a:gdLst>
              <a:gd name="connsiteX0" fmla="*/ 0 w 2441581"/>
              <a:gd name="connsiteY0" fmla="*/ 1123975 h 1123975"/>
              <a:gd name="connsiteX1" fmla="*/ 280994 w 2441581"/>
              <a:gd name="connsiteY1" fmla="*/ 0 h 1123975"/>
              <a:gd name="connsiteX2" fmla="*/ 2441581 w 2441581"/>
              <a:gd name="connsiteY2" fmla="*/ 0 h 1123975"/>
              <a:gd name="connsiteX3" fmla="*/ 2160587 w 2441581"/>
              <a:gd name="connsiteY3" fmla="*/ 1123975 h 1123975"/>
              <a:gd name="connsiteX4" fmla="*/ 0 w 2441581"/>
              <a:gd name="connsiteY4" fmla="*/ 1123975 h 1123975"/>
              <a:gd name="connsiteX0" fmla="*/ 0 w 2441581"/>
              <a:gd name="connsiteY0" fmla="*/ 1123975 h 1123975"/>
              <a:gd name="connsiteX1" fmla="*/ 280994 w 2441581"/>
              <a:gd name="connsiteY1" fmla="*/ 0 h 1123975"/>
              <a:gd name="connsiteX2" fmla="*/ 2441581 w 2441581"/>
              <a:gd name="connsiteY2" fmla="*/ 0 h 1123975"/>
              <a:gd name="connsiteX3" fmla="*/ 1751012 w 2441581"/>
              <a:gd name="connsiteY3" fmla="*/ 1114450 h 1123975"/>
              <a:gd name="connsiteX4" fmla="*/ 0 w 2441581"/>
              <a:gd name="connsiteY4" fmla="*/ 1123975 h 1123975"/>
              <a:gd name="connsiteX0" fmla="*/ 0 w 2860681"/>
              <a:gd name="connsiteY0" fmla="*/ 1123975 h 1123975"/>
              <a:gd name="connsiteX1" fmla="*/ 700094 w 2860681"/>
              <a:gd name="connsiteY1" fmla="*/ 0 h 1123975"/>
              <a:gd name="connsiteX2" fmla="*/ 2860681 w 2860681"/>
              <a:gd name="connsiteY2" fmla="*/ 0 h 1123975"/>
              <a:gd name="connsiteX3" fmla="*/ 2170112 w 2860681"/>
              <a:gd name="connsiteY3" fmla="*/ 1114450 h 1123975"/>
              <a:gd name="connsiteX4" fmla="*/ 0 w 2860681"/>
              <a:gd name="connsiteY4" fmla="*/ 1123975 h 1123975"/>
              <a:gd name="connsiteX0" fmla="*/ 0 w 3613156"/>
              <a:gd name="connsiteY0" fmla="*/ 1123975 h 1123975"/>
              <a:gd name="connsiteX1" fmla="*/ 700094 w 3613156"/>
              <a:gd name="connsiteY1" fmla="*/ 0 h 1123975"/>
              <a:gd name="connsiteX2" fmla="*/ 3613156 w 3613156"/>
              <a:gd name="connsiteY2" fmla="*/ 43875 h 1123975"/>
              <a:gd name="connsiteX3" fmla="*/ 2170112 w 3613156"/>
              <a:gd name="connsiteY3" fmla="*/ 1114450 h 1123975"/>
              <a:gd name="connsiteX4" fmla="*/ 0 w 3613156"/>
              <a:gd name="connsiteY4" fmla="*/ 1123975 h 1123975"/>
              <a:gd name="connsiteX0" fmla="*/ 0 w 3613156"/>
              <a:gd name="connsiteY0" fmla="*/ 1080100 h 1080100"/>
              <a:gd name="connsiteX1" fmla="*/ 338144 w 3613156"/>
              <a:gd name="connsiteY1" fmla="*/ 8774 h 1080100"/>
              <a:gd name="connsiteX2" fmla="*/ 3613156 w 3613156"/>
              <a:gd name="connsiteY2" fmla="*/ 0 h 1080100"/>
              <a:gd name="connsiteX3" fmla="*/ 2170112 w 3613156"/>
              <a:gd name="connsiteY3" fmla="*/ 1070575 h 1080100"/>
              <a:gd name="connsiteX4" fmla="*/ 0 w 3613156"/>
              <a:gd name="connsiteY4" fmla="*/ 1080100 h 1080100"/>
              <a:gd name="connsiteX0" fmla="*/ 0 w 3613156"/>
              <a:gd name="connsiteY0" fmla="*/ 1088876 h 1088876"/>
              <a:gd name="connsiteX1" fmla="*/ 338144 w 3613156"/>
              <a:gd name="connsiteY1" fmla="*/ 0 h 1088876"/>
              <a:gd name="connsiteX2" fmla="*/ 3613156 w 3613156"/>
              <a:gd name="connsiteY2" fmla="*/ 8776 h 1088876"/>
              <a:gd name="connsiteX3" fmla="*/ 2170112 w 3613156"/>
              <a:gd name="connsiteY3" fmla="*/ 1079351 h 1088876"/>
              <a:gd name="connsiteX4" fmla="*/ 0 w 3613156"/>
              <a:gd name="connsiteY4" fmla="*/ 1088876 h 1088876"/>
              <a:gd name="connsiteX0" fmla="*/ 0 w 3613156"/>
              <a:gd name="connsiteY0" fmla="*/ 1080100 h 1080100"/>
              <a:gd name="connsiteX1" fmla="*/ 338144 w 3613156"/>
              <a:gd name="connsiteY1" fmla="*/ 4386 h 1080100"/>
              <a:gd name="connsiteX2" fmla="*/ 3613156 w 3613156"/>
              <a:gd name="connsiteY2" fmla="*/ 0 h 1080100"/>
              <a:gd name="connsiteX3" fmla="*/ 2170112 w 3613156"/>
              <a:gd name="connsiteY3" fmla="*/ 1070575 h 1080100"/>
              <a:gd name="connsiteX4" fmla="*/ 0 w 3613156"/>
              <a:gd name="connsiteY4" fmla="*/ 1080100 h 1080100"/>
              <a:gd name="connsiteX0" fmla="*/ 0 w 3613156"/>
              <a:gd name="connsiteY0" fmla="*/ 1080101 h 1080101"/>
              <a:gd name="connsiteX1" fmla="*/ 319094 w 3613156"/>
              <a:gd name="connsiteY1" fmla="*/ 0 h 1080101"/>
              <a:gd name="connsiteX2" fmla="*/ 3613156 w 3613156"/>
              <a:gd name="connsiteY2" fmla="*/ 1 h 1080101"/>
              <a:gd name="connsiteX3" fmla="*/ 2170112 w 3613156"/>
              <a:gd name="connsiteY3" fmla="*/ 1070576 h 1080101"/>
              <a:gd name="connsiteX4" fmla="*/ 0 w 3613156"/>
              <a:gd name="connsiteY4" fmla="*/ 1080101 h 1080101"/>
              <a:gd name="connsiteX0" fmla="*/ 0 w 4470406"/>
              <a:gd name="connsiteY0" fmla="*/ 1066939 h 1070576"/>
              <a:gd name="connsiteX1" fmla="*/ 1176344 w 4470406"/>
              <a:gd name="connsiteY1" fmla="*/ 0 h 1070576"/>
              <a:gd name="connsiteX2" fmla="*/ 4470406 w 4470406"/>
              <a:gd name="connsiteY2" fmla="*/ 1 h 1070576"/>
              <a:gd name="connsiteX3" fmla="*/ 3027362 w 4470406"/>
              <a:gd name="connsiteY3" fmla="*/ 1070576 h 1070576"/>
              <a:gd name="connsiteX4" fmla="*/ 0 w 4470406"/>
              <a:gd name="connsiteY4" fmla="*/ 1066939 h 1070576"/>
              <a:gd name="connsiteX0" fmla="*/ 0 w 5022856"/>
              <a:gd name="connsiteY0" fmla="*/ 1071326 h 1071326"/>
              <a:gd name="connsiteX1" fmla="*/ 1728794 w 5022856"/>
              <a:gd name="connsiteY1" fmla="*/ 0 h 1071326"/>
              <a:gd name="connsiteX2" fmla="*/ 5022856 w 5022856"/>
              <a:gd name="connsiteY2" fmla="*/ 1 h 1071326"/>
              <a:gd name="connsiteX3" fmla="*/ 3579812 w 5022856"/>
              <a:gd name="connsiteY3" fmla="*/ 1070576 h 1071326"/>
              <a:gd name="connsiteX4" fmla="*/ 0 w 5022856"/>
              <a:gd name="connsiteY4" fmla="*/ 1071326 h 1071326"/>
              <a:gd name="connsiteX0" fmla="*/ 0 w 5022856"/>
              <a:gd name="connsiteY0" fmla="*/ 1075713 h 1075713"/>
              <a:gd name="connsiteX1" fmla="*/ 1481144 w 5022856"/>
              <a:gd name="connsiteY1" fmla="*/ 0 h 1075713"/>
              <a:gd name="connsiteX2" fmla="*/ 5022856 w 5022856"/>
              <a:gd name="connsiteY2" fmla="*/ 4388 h 1075713"/>
              <a:gd name="connsiteX3" fmla="*/ 3579812 w 5022856"/>
              <a:gd name="connsiteY3" fmla="*/ 1074963 h 1075713"/>
              <a:gd name="connsiteX4" fmla="*/ 0 w 5022856"/>
              <a:gd name="connsiteY4" fmla="*/ 1075713 h 1075713"/>
              <a:gd name="connsiteX0" fmla="*/ 0 w 5070668"/>
              <a:gd name="connsiteY0" fmla="*/ 1079584 h 1079584"/>
              <a:gd name="connsiteX1" fmla="*/ 1481144 w 5070668"/>
              <a:gd name="connsiteY1" fmla="*/ 3871 h 1079584"/>
              <a:gd name="connsiteX2" fmla="*/ 5070668 w 5070668"/>
              <a:gd name="connsiteY2" fmla="*/ 0 h 1079584"/>
              <a:gd name="connsiteX3" fmla="*/ 3579812 w 5070668"/>
              <a:gd name="connsiteY3" fmla="*/ 1078834 h 1079584"/>
              <a:gd name="connsiteX4" fmla="*/ 0 w 5070668"/>
              <a:gd name="connsiteY4" fmla="*/ 1079584 h 1079584"/>
              <a:gd name="connsiteX0" fmla="*/ 0 w 5070668"/>
              <a:gd name="connsiteY0" fmla="*/ 1079584 h 1418730"/>
              <a:gd name="connsiteX1" fmla="*/ 1481144 w 5070668"/>
              <a:gd name="connsiteY1" fmla="*/ 3871 h 1418730"/>
              <a:gd name="connsiteX2" fmla="*/ 5070668 w 5070668"/>
              <a:gd name="connsiteY2" fmla="*/ 0 h 1418730"/>
              <a:gd name="connsiteX3" fmla="*/ 2778070 w 5070668"/>
              <a:gd name="connsiteY3" fmla="*/ 1418730 h 1418730"/>
              <a:gd name="connsiteX4" fmla="*/ 0 w 5070668"/>
              <a:gd name="connsiteY4" fmla="*/ 1079584 h 1418730"/>
              <a:gd name="connsiteX0" fmla="*/ 0 w 5684175"/>
              <a:gd name="connsiteY0" fmla="*/ 1419480 h 1419480"/>
              <a:gd name="connsiteX1" fmla="*/ 2094651 w 5684175"/>
              <a:gd name="connsiteY1" fmla="*/ 3871 h 1419480"/>
              <a:gd name="connsiteX2" fmla="*/ 5684175 w 5684175"/>
              <a:gd name="connsiteY2" fmla="*/ 0 h 1419480"/>
              <a:gd name="connsiteX3" fmla="*/ 3391577 w 5684175"/>
              <a:gd name="connsiteY3" fmla="*/ 1418730 h 1419480"/>
              <a:gd name="connsiteX4" fmla="*/ 0 w 5684175"/>
              <a:gd name="connsiteY4" fmla="*/ 1419480 h 1419480"/>
              <a:gd name="connsiteX0" fmla="*/ 0 w 5684175"/>
              <a:gd name="connsiteY0" fmla="*/ 1419480 h 1419480"/>
              <a:gd name="connsiteX1" fmla="*/ 3149 w 5684175"/>
              <a:gd name="connsiteY1" fmla="*/ 3871 h 1419480"/>
              <a:gd name="connsiteX2" fmla="*/ 5684175 w 5684175"/>
              <a:gd name="connsiteY2" fmla="*/ 0 h 1419480"/>
              <a:gd name="connsiteX3" fmla="*/ 3391577 w 5684175"/>
              <a:gd name="connsiteY3" fmla="*/ 1418730 h 1419480"/>
              <a:gd name="connsiteX4" fmla="*/ 0 w 5684175"/>
              <a:gd name="connsiteY4" fmla="*/ 1419480 h 1419480"/>
              <a:gd name="connsiteX0" fmla="*/ 0 w 5684175"/>
              <a:gd name="connsiteY0" fmla="*/ 1420991 h 1420991"/>
              <a:gd name="connsiteX1" fmla="*/ 5908 w 5684175"/>
              <a:gd name="connsiteY1" fmla="*/ 0 h 1420991"/>
              <a:gd name="connsiteX2" fmla="*/ 5684175 w 5684175"/>
              <a:gd name="connsiteY2" fmla="*/ 1511 h 1420991"/>
              <a:gd name="connsiteX3" fmla="*/ 3391577 w 5684175"/>
              <a:gd name="connsiteY3" fmla="*/ 1420241 h 1420991"/>
              <a:gd name="connsiteX4" fmla="*/ 0 w 5684175"/>
              <a:gd name="connsiteY4" fmla="*/ 1420991 h 1420991"/>
              <a:gd name="connsiteX0" fmla="*/ 0 w 5684175"/>
              <a:gd name="connsiteY0" fmla="*/ 1419480 h 1419480"/>
              <a:gd name="connsiteX1" fmla="*/ 3149 w 5684175"/>
              <a:gd name="connsiteY1" fmla="*/ 642 h 1419480"/>
              <a:gd name="connsiteX2" fmla="*/ 5684175 w 5684175"/>
              <a:gd name="connsiteY2" fmla="*/ 0 h 1419480"/>
              <a:gd name="connsiteX3" fmla="*/ 3391577 w 5684175"/>
              <a:gd name="connsiteY3" fmla="*/ 1418730 h 1419480"/>
              <a:gd name="connsiteX4" fmla="*/ 0 w 5684175"/>
              <a:gd name="connsiteY4" fmla="*/ 1419480 h 1419480"/>
              <a:gd name="connsiteX0" fmla="*/ 2531 w 5686706"/>
              <a:gd name="connsiteY0" fmla="*/ 1420991 h 1420991"/>
              <a:gd name="connsiteX1" fmla="*/ 160 w 5686706"/>
              <a:gd name="connsiteY1" fmla="*/ 0 h 1420991"/>
              <a:gd name="connsiteX2" fmla="*/ 5686706 w 5686706"/>
              <a:gd name="connsiteY2" fmla="*/ 1511 h 1420991"/>
              <a:gd name="connsiteX3" fmla="*/ 3394108 w 5686706"/>
              <a:gd name="connsiteY3" fmla="*/ 1420241 h 1420991"/>
              <a:gd name="connsiteX4" fmla="*/ 2531 w 5686706"/>
              <a:gd name="connsiteY4" fmla="*/ 1420991 h 1420991"/>
              <a:gd name="connsiteX0" fmla="*/ 2531 w 5686706"/>
              <a:gd name="connsiteY0" fmla="*/ 1419914 h 1419914"/>
              <a:gd name="connsiteX1" fmla="*/ 160 w 5686706"/>
              <a:gd name="connsiteY1" fmla="*/ 0 h 1419914"/>
              <a:gd name="connsiteX2" fmla="*/ 5686706 w 5686706"/>
              <a:gd name="connsiteY2" fmla="*/ 434 h 1419914"/>
              <a:gd name="connsiteX3" fmla="*/ 3394108 w 5686706"/>
              <a:gd name="connsiteY3" fmla="*/ 1419164 h 1419914"/>
              <a:gd name="connsiteX4" fmla="*/ 2531 w 5686706"/>
              <a:gd name="connsiteY4" fmla="*/ 1419914 h 1419914"/>
              <a:gd name="connsiteX0" fmla="*/ 2531 w 5686706"/>
              <a:gd name="connsiteY0" fmla="*/ 1419914 h 1420240"/>
              <a:gd name="connsiteX1" fmla="*/ 160 w 5686706"/>
              <a:gd name="connsiteY1" fmla="*/ 0 h 1420240"/>
              <a:gd name="connsiteX2" fmla="*/ 5686706 w 5686706"/>
              <a:gd name="connsiteY2" fmla="*/ 434 h 1420240"/>
              <a:gd name="connsiteX3" fmla="*/ 3391347 w 5686706"/>
              <a:gd name="connsiteY3" fmla="*/ 1420240 h 1420240"/>
              <a:gd name="connsiteX4" fmla="*/ 2531 w 5686706"/>
              <a:gd name="connsiteY4" fmla="*/ 1419914 h 1420240"/>
              <a:gd name="connsiteX0" fmla="*/ 2531 w 5108058"/>
              <a:gd name="connsiteY0" fmla="*/ 1419914 h 1420240"/>
              <a:gd name="connsiteX1" fmla="*/ 160 w 5108058"/>
              <a:gd name="connsiteY1" fmla="*/ 0 h 1420240"/>
              <a:gd name="connsiteX2" fmla="*/ 5108058 w 5108058"/>
              <a:gd name="connsiteY2" fmla="*/ 434 h 1420240"/>
              <a:gd name="connsiteX3" fmla="*/ 3391347 w 5108058"/>
              <a:gd name="connsiteY3" fmla="*/ 1420240 h 1420240"/>
              <a:gd name="connsiteX4" fmla="*/ 2531 w 5108058"/>
              <a:gd name="connsiteY4" fmla="*/ 1419914 h 1420240"/>
              <a:gd name="connsiteX0" fmla="*/ 2531 w 5108058"/>
              <a:gd name="connsiteY0" fmla="*/ 1419914 h 1419914"/>
              <a:gd name="connsiteX1" fmla="*/ 160 w 5108058"/>
              <a:gd name="connsiteY1" fmla="*/ 0 h 1419914"/>
              <a:gd name="connsiteX2" fmla="*/ 5108058 w 5108058"/>
              <a:gd name="connsiteY2" fmla="*/ 434 h 1419914"/>
              <a:gd name="connsiteX3" fmla="*/ 4451042 w 5108058"/>
              <a:gd name="connsiteY3" fmla="*/ 297224 h 1419914"/>
              <a:gd name="connsiteX4" fmla="*/ 2531 w 5108058"/>
              <a:gd name="connsiteY4" fmla="*/ 1419914 h 1419914"/>
              <a:gd name="connsiteX0" fmla="*/ 2531 w 5108058"/>
              <a:gd name="connsiteY0" fmla="*/ 1419914 h 1419914"/>
              <a:gd name="connsiteX1" fmla="*/ 160 w 5108058"/>
              <a:gd name="connsiteY1" fmla="*/ 0 h 1419914"/>
              <a:gd name="connsiteX2" fmla="*/ 5108058 w 5108058"/>
              <a:gd name="connsiteY2" fmla="*/ 434 h 1419914"/>
              <a:gd name="connsiteX3" fmla="*/ 4681108 w 5108058"/>
              <a:gd name="connsiteY3" fmla="*/ 261875 h 1419914"/>
              <a:gd name="connsiteX4" fmla="*/ 2531 w 5108058"/>
              <a:gd name="connsiteY4" fmla="*/ 1419914 h 1419914"/>
              <a:gd name="connsiteX0" fmla="*/ 16358 w 5107942"/>
              <a:gd name="connsiteY0" fmla="*/ 272426 h 272426"/>
              <a:gd name="connsiteX1" fmla="*/ 44 w 5107942"/>
              <a:gd name="connsiteY1" fmla="*/ 0 h 272426"/>
              <a:gd name="connsiteX2" fmla="*/ 5107942 w 5107942"/>
              <a:gd name="connsiteY2" fmla="*/ 434 h 272426"/>
              <a:gd name="connsiteX3" fmla="*/ 4680992 w 5107942"/>
              <a:gd name="connsiteY3" fmla="*/ 261875 h 272426"/>
              <a:gd name="connsiteX4" fmla="*/ 16358 w 5107942"/>
              <a:gd name="connsiteY4" fmla="*/ 272426 h 272426"/>
              <a:gd name="connsiteX0" fmla="*/ 0 w 5119471"/>
              <a:gd name="connsiteY0" fmla="*/ 261549 h 261875"/>
              <a:gd name="connsiteX1" fmla="*/ 11573 w 5119471"/>
              <a:gd name="connsiteY1" fmla="*/ 0 h 261875"/>
              <a:gd name="connsiteX2" fmla="*/ 5119471 w 5119471"/>
              <a:gd name="connsiteY2" fmla="*/ 434 h 261875"/>
              <a:gd name="connsiteX3" fmla="*/ 4692521 w 5119471"/>
              <a:gd name="connsiteY3" fmla="*/ 261875 h 261875"/>
              <a:gd name="connsiteX4" fmla="*/ 0 w 5119471"/>
              <a:gd name="connsiteY4" fmla="*/ 261549 h 261875"/>
              <a:gd name="connsiteX0" fmla="*/ 0 w 5112499"/>
              <a:gd name="connsiteY0" fmla="*/ 261549 h 261875"/>
              <a:gd name="connsiteX1" fmla="*/ 4601 w 5112499"/>
              <a:gd name="connsiteY1" fmla="*/ 0 h 261875"/>
              <a:gd name="connsiteX2" fmla="*/ 5112499 w 5112499"/>
              <a:gd name="connsiteY2" fmla="*/ 434 h 261875"/>
              <a:gd name="connsiteX3" fmla="*/ 4685549 w 5112499"/>
              <a:gd name="connsiteY3" fmla="*/ 261875 h 261875"/>
              <a:gd name="connsiteX4" fmla="*/ 0 w 5112499"/>
              <a:gd name="connsiteY4" fmla="*/ 261549 h 261875"/>
              <a:gd name="connsiteX0" fmla="*/ 0 w 5112499"/>
              <a:gd name="connsiteY0" fmla="*/ 261549 h 308766"/>
              <a:gd name="connsiteX1" fmla="*/ 4601 w 5112499"/>
              <a:gd name="connsiteY1" fmla="*/ 0 h 308766"/>
              <a:gd name="connsiteX2" fmla="*/ 5112499 w 5112499"/>
              <a:gd name="connsiteY2" fmla="*/ 434 h 308766"/>
              <a:gd name="connsiteX3" fmla="*/ 4685549 w 5112499"/>
              <a:gd name="connsiteY3" fmla="*/ 261875 h 308766"/>
              <a:gd name="connsiteX4" fmla="*/ 0 w 5112499"/>
              <a:gd name="connsiteY4" fmla="*/ 261549 h 308766"/>
              <a:gd name="connsiteX0" fmla="*/ 0 w 5112499"/>
              <a:gd name="connsiteY0" fmla="*/ 261549 h 261875"/>
              <a:gd name="connsiteX1" fmla="*/ 4601 w 5112499"/>
              <a:gd name="connsiteY1" fmla="*/ 0 h 261875"/>
              <a:gd name="connsiteX2" fmla="*/ 5112499 w 5112499"/>
              <a:gd name="connsiteY2" fmla="*/ 434 h 261875"/>
              <a:gd name="connsiteX3" fmla="*/ 4685549 w 5112499"/>
              <a:gd name="connsiteY3" fmla="*/ 261875 h 261875"/>
              <a:gd name="connsiteX4" fmla="*/ 0 w 5112499"/>
              <a:gd name="connsiteY4" fmla="*/ 261549 h 261875"/>
              <a:gd name="connsiteX0" fmla="*/ 0 w 5112499"/>
              <a:gd name="connsiteY0" fmla="*/ 261549 h 261875"/>
              <a:gd name="connsiteX1" fmla="*/ 4601 w 5112499"/>
              <a:gd name="connsiteY1" fmla="*/ 0 h 261875"/>
              <a:gd name="connsiteX2" fmla="*/ 5112499 w 5112499"/>
              <a:gd name="connsiteY2" fmla="*/ 434 h 261875"/>
              <a:gd name="connsiteX3" fmla="*/ 4685549 w 5112499"/>
              <a:gd name="connsiteY3" fmla="*/ 261875 h 261875"/>
              <a:gd name="connsiteX4" fmla="*/ 0 w 5112499"/>
              <a:gd name="connsiteY4" fmla="*/ 261549 h 261875"/>
              <a:gd name="connsiteX0" fmla="*/ 0 w 5112499"/>
              <a:gd name="connsiteY0" fmla="*/ 261115 h 261441"/>
              <a:gd name="connsiteX1" fmla="*/ 26678 w 5112499"/>
              <a:gd name="connsiteY1" fmla="*/ 1719 h 261441"/>
              <a:gd name="connsiteX2" fmla="*/ 5112499 w 5112499"/>
              <a:gd name="connsiteY2" fmla="*/ 0 h 261441"/>
              <a:gd name="connsiteX3" fmla="*/ 4685549 w 5112499"/>
              <a:gd name="connsiteY3" fmla="*/ 261441 h 261441"/>
              <a:gd name="connsiteX4" fmla="*/ 0 w 5112499"/>
              <a:gd name="connsiteY4" fmla="*/ 261115 h 261441"/>
              <a:gd name="connsiteX0" fmla="*/ 0 w 5112499"/>
              <a:gd name="connsiteY0" fmla="*/ 261115 h 261441"/>
              <a:gd name="connsiteX1" fmla="*/ 4601 w 5112499"/>
              <a:gd name="connsiteY1" fmla="*/ 3871 h 261441"/>
              <a:gd name="connsiteX2" fmla="*/ 5112499 w 5112499"/>
              <a:gd name="connsiteY2" fmla="*/ 0 h 261441"/>
              <a:gd name="connsiteX3" fmla="*/ 4685549 w 5112499"/>
              <a:gd name="connsiteY3" fmla="*/ 261441 h 261441"/>
              <a:gd name="connsiteX4" fmla="*/ 0 w 5112499"/>
              <a:gd name="connsiteY4" fmla="*/ 261115 h 261441"/>
              <a:gd name="connsiteX0" fmla="*/ 0 w 5118018"/>
              <a:gd name="connsiteY0" fmla="*/ 280489 h 280493"/>
              <a:gd name="connsiteX1" fmla="*/ 10120 w 5118018"/>
              <a:gd name="connsiteY1" fmla="*/ 3871 h 280493"/>
              <a:gd name="connsiteX2" fmla="*/ 5118018 w 5118018"/>
              <a:gd name="connsiteY2" fmla="*/ 0 h 280493"/>
              <a:gd name="connsiteX3" fmla="*/ 4691068 w 5118018"/>
              <a:gd name="connsiteY3" fmla="*/ 261441 h 280493"/>
              <a:gd name="connsiteX4" fmla="*/ 0 w 5118018"/>
              <a:gd name="connsiteY4" fmla="*/ 280489 h 280493"/>
              <a:gd name="connsiteX0" fmla="*/ 0 w 5118018"/>
              <a:gd name="connsiteY0" fmla="*/ 280489 h 280493"/>
              <a:gd name="connsiteX1" fmla="*/ 10120 w 5118018"/>
              <a:gd name="connsiteY1" fmla="*/ 3871 h 280493"/>
              <a:gd name="connsiteX2" fmla="*/ 5118018 w 5118018"/>
              <a:gd name="connsiteY2" fmla="*/ 0 h 280493"/>
              <a:gd name="connsiteX3" fmla="*/ 4691068 w 5118018"/>
              <a:gd name="connsiteY3" fmla="*/ 261441 h 280493"/>
              <a:gd name="connsiteX4" fmla="*/ 0 w 5118018"/>
              <a:gd name="connsiteY4" fmla="*/ 280489 h 280493"/>
              <a:gd name="connsiteX0" fmla="*/ 0 w 5134575"/>
              <a:gd name="connsiteY0" fmla="*/ 271878 h 271882"/>
              <a:gd name="connsiteX1" fmla="*/ 26677 w 5134575"/>
              <a:gd name="connsiteY1" fmla="*/ 3871 h 271882"/>
              <a:gd name="connsiteX2" fmla="*/ 5134575 w 5134575"/>
              <a:gd name="connsiteY2" fmla="*/ 0 h 271882"/>
              <a:gd name="connsiteX3" fmla="*/ 4707625 w 5134575"/>
              <a:gd name="connsiteY3" fmla="*/ 261441 h 271882"/>
              <a:gd name="connsiteX4" fmla="*/ 0 w 5134575"/>
              <a:gd name="connsiteY4" fmla="*/ 271878 h 271882"/>
              <a:gd name="connsiteX0" fmla="*/ 0 w 5129056"/>
              <a:gd name="connsiteY0" fmla="*/ 269725 h 269729"/>
              <a:gd name="connsiteX1" fmla="*/ 21158 w 5129056"/>
              <a:gd name="connsiteY1" fmla="*/ 3871 h 269729"/>
              <a:gd name="connsiteX2" fmla="*/ 5129056 w 5129056"/>
              <a:gd name="connsiteY2" fmla="*/ 0 h 269729"/>
              <a:gd name="connsiteX3" fmla="*/ 4702106 w 5129056"/>
              <a:gd name="connsiteY3" fmla="*/ 261441 h 269729"/>
              <a:gd name="connsiteX4" fmla="*/ 0 w 5129056"/>
              <a:gd name="connsiteY4" fmla="*/ 269725 h 269729"/>
              <a:gd name="connsiteX0" fmla="*/ 0 w 5123536"/>
              <a:gd name="connsiteY0" fmla="*/ 263267 h 263271"/>
              <a:gd name="connsiteX1" fmla="*/ 15638 w 5123536"/>
              <a:gd name="connsiteY1" fmla="*/ 3871 h 263271"/>
              <a:gd name="connsiteX2" fmla="*/ 5123536 w 5123536"/>
              <a:gd name="connsiteY2" fmla="*/ 0 h 263271"/>
              <a:gd name="connsiteX3" fmla="*/ 4696586 w 5123536"/>
              <a:gd name="connsiteY3" fmla="*/ 261441 h 263271"/>
              <a:gd name="connsiteX4" fmla="*/ 0 w 5123536"/>
              <a:gd name="connsiteY4" fmla="*/ 263267 h 263271"/>
              <a:gd name="connsiteX0" fmla="*/ 0 w 5123536"/>
              <a:gd name="connsiteY0" fmla="*/ 263267 h 263271"/>
              <a:gd name="connsiteX1" fmla="*/ 21158 w 5123536"/>
              <a:gd name="connsiteY1" fmla="*/ 3871 h 263271"/>
              <a:gd name="connsiteX2" fmla="*/ 5123536 w 5123536"/>
              <a:gd name="connsiteY2" fmla="*/ 0 h 263271"/>
              <a:gd name="connsiteX3" fmla="*/ 4696586 w 5123536"/>
              <a:gd name="connsiteY3" fmla="*/ 261441 h 263271"/>
              <a:gd name="connsiteX4" fmla="*/ 0 w 5123536"/>
              <a:gd name="connsiteY4" fmla="*/ 263267 h 263271"/>
              <a:gd name="connsiteX0" fmla="*/ 563883 w 5687419"/>
              <a:gd name="connsiteY0" fmla="*/ 263267 h 263271"/>
              <a:gd name="connsiteX1" fmla="*/ 0 w 5687419"/>
              <a:gd name="connsiteY1" fmla="*/ 3871 h 263271"/>
              <a:gd name="connsiteX2" fmla="*/ 5687419 w 5687419"/>
              <a:gd name="connsiteY2" fmla="*/ 0 h 263271"/>
              <a:gd name="connsiteX3" fmla="*/ 5260469 w 5687419"/>
              <a:gd name="connsiteY3" fmla="*/ 261441 h 263271"/>
              <a:gd name="connsiteX4" fmla="*/ 563883 w 5687419"/>
              <a:gd name="connsiteY4" fmla="*/ 263267 h 263271"/>
              <a:gd name="connsiteX0" fmla="*/ 920 w 5687419"/>
              <a:gd name="connsiteY0" fmla="*/ 256809 h 261441"/>
              <a:gd name="connsiteX1" fmla="*/ 0 w 5687419"/>
              <a:gd name="connsiteY1" fmla="*/ 3871 h 261441"/>
              <a:gd name="connsiteX2" fmla="*/ 5687419 w 5687419"/>
              <a:gd name="connsiteY2" fmla="*/ 0 h 261441"/>
              <a:gd name="connsiteX3" fmla="*/ 5260469 w 5687419"/>
              <a:gd name="connsiteY3" fmla="*/ 261441 h 261441"/>
              <a:gd name="connsiteX4" fmla="*/ 920 w 5687419"/>
              <a:gd name="connsiteY4" fmla="*/ 256809 h 261441"/>
              <a:gd name="connsiteX0" fmla="*/ 665637 w 5687419"/>
              <a:gd name="connsiteY0" fmla="*/ 260566 h 261441"/>
              <a:gd name="connsiteX1" fmla="*/ 0 w 5687419"/>
              <a:gd name="connsiteY1" fmla="*/ 3871 h 261441"/>
              <a:gd name="connsiteX2" fmla="*/ 5687419 w 5687419"/>
              <a:gd name="connsiteY2" fmla="*/ 0 h 261441"/>
              <a:gd name="connsiteX3" fmla="*/ 5260469 w 5687419"/>
              <a:gd name="connsiteY3" fmla="*/ 261441 h 261441"/>
              <a:gd name="connsiteX4" fmla="*/ 665637 w 5687419"/>
              <a:gd name="connsiteY4" fmla="*/ 260566 h 261441"/>
              <a:gd name="connsiteX0" fmla="*/ 670455 w 5692237"/>
              <a:gd name="connsiteY0" fmla="*/ 260566 h 261441"/>
              <a:gd name="connsiteX1" fmla="*/ 0 w 5692237"/>
              <a:gd name="connsiteY1" fmla="*/ 5750 h 261441"/>
              <a:gd name="connsiteX2" fmla="*/ 5692237 w 5692237"/>
              <a:gd name="connsiteY2" fmla="*/ 0 h 261441"/>
              <a:gd name="connsiteX3" fmla="*/ 5265287 w 5692237"/>
              <a:gd name="connsiteY3" fmla="*/ 261441 h 261441"/>
              <a:gd name="connsiteX4" fmla="*/ 670455 w 5692237"/>
              <a:gd name="connsiteY4" fmla="*/ 260566 h 261441"/>
              <a:gd name="connsiteX0" fmla="*/ 920 w 5022702"/>
              <a:gd name="connsiteY0" fmla="*/ 260566 h 261441"/>
              <a:gd name="connsiteX1" fmla="*/ 0 w 5022702"/>
              <a:gd name="connsiteY1" fmla="*/ 1992 h 261441"/>
              <a:gd name="connsiteX2" fmla="*/ 5022702 w 5022702"/>
              <a:gd name="connsiteY2" fmla="*/ 0 h 261441"/>
              <a:gd name="connsiteX3" fmla="*/ 4595752 w 5022702"/>
              <a:gd name="connsiteY3" fmla="*/ 261441 h 261441"/>
              <a:gd name="connsiteX4" fmla="*/ 920 w 5022702"/>
              <a:gd name="connsiteY4" fmla="*/ 260566 h 261441"/>
              <a:gd name="connsiteX0" fmla="*/ 920 w 5022702"/>
              <a:gd name="connsiteY0" fmla="*/ 262332 h 263207"/>
              <a:gd name="connsiteX1" fmla="*/ 0 w 5022702"/>
              <a:gd name="connsiteY1" fmla="*/ 0 h 263207"/>
              <a:gd name="connsiteX2" fmla="*/ 5022702 w 5022702"/>
              <a:gd name="connsiteY2" fmla="*/ 1766 h 263207"/>
              <a:gd name="connsiteX3" fmla="*/ 4595752 w 5022702"/>
              <a:gd name="connsiteY3" fmla="*/ 263207 h 263207"/>
              <a:gd name="connsiteX4" fmla="*/ 920 w 5022702"/>
              <a:gd name="connsiteY4" fmla="*/ 262332 h 2632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22702" h="263207">
                <a:moveTo>
                  <a:pt x="920" y="262332"/>
                </a:moveTo>
                <a:cubicBezTo>
                  <a:pt x="4875" y="263597"/>
                  <a:pt x="5922" y="6893"/>
                  <a:pt x="0" y="0"/>
                </a:cubicBezTo>
                <a:lnTo>
                  <a:pt x="5022702" y="1766"/>
                </a:lnTo>
                <a:lnTo>
                  <a:pt x="4595752" y="263207"/>
                </a:lnTo>
                <a:lnTo>
                  <a:pt x="920" y="262332"/>
                </a:lnTo>
                <a:close/>
              </a:path>
            </a:pathLst>
          </a:custGeom>
          <a:solidFill>
            <a:srgbClr val="0195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Parallelogram 5"/>
          <p:cNvSpPr/>
          <p:nvPr/>
        </p:nvSpPr>
        <p:spPr>
          <a:xfrm>
            <a:off x="-7816" y="3327407"/>
            <a:ext cx="3785204" cy="581266"/>
          </a:xfrm>
          <a:custGeom>
            <a:avLst/>
            <a:gdLst>
              <a:gd name="connsiteX0" fmla="*/ 0 w 2441581"/>
              <a:gd name="connsiteY0" fmla="*/ 1123975 h 1123975"/>
              <a:gd name="connsiteX1" fmla="*/ 280994 w 2441581"/>
              <a:gd name="connsiteY1" fmla="*/ 0 h 1123975"/>
              <a:gd name="connsiteX2" fmla="*/ 2441581 w 2441581"/>
              <a:gd name="connsiteY2" fmla="*/ 0 h 1123975"/>
              <a:gd name="connsiteX3" fmla="*/ 2160587 w 2441581"/>
              <a:gd name="connsiteY3" fmla="*/ 1123975 h 1123975"/>
              <a:gd name="connsiteX4" fmla="*/ 0 w 2441581"/>
              <a:gd name="connsiteY4" fmla="*/ 1123975 h 1123975"/>
              <a:gd name="connsiteX0" fmla="*/ 0 w 2441581"/>
              <a:gd name="connsiteY0" fmla="*/ 1123975 h 1123975"/>
              <a:gd name="connsiteX1" fmla="*/ 280994 w 2441581"/>
              <a:gd name="connsiteY1" fmla="*/ 0 h 1123975"/>
              <a:gd name="connsiteX2" fmla="*/ 2441581 w 2441581"/>
              <a:gd name="connsiteY2" fmla="*/ 0 h 1123975"/>
              <a:gd name="connsiteX3" fmla="*/ 1751012 w 2441581"/>
              <a:gd name="connsiteY3" fmla="*/ 1114450 h 1123975"/>
              <a:gd name="connsiteX4" fmla="*/ 0 w 2441581"/>
              <a:gd name="connsiteY4" fmla="*/ 1123975 h 1123975"/>
              <a:gd name="connsiteX0" fmla="*/ 0 w 2860681"/>
              <a:gd name="connsiteY0" fmla="*/ 1123975 h 1123975"/>
              <a:gd name="connsiteX1" fmla="*/ 700094 w 2860681"/>
              <a:gd name="connsiteY1" fmla="*/ 0 h 1123975"/>
              <a:gd name="connsiteX2" fmla="*/ 2860681 w 2860681"/>
              <a:gd name="connsiteY2" fmla="*/ 0 h 1123975"/>
              <a:gd name="connsiteX3" fmla="*/ 2170112 w 2860681"/>
              <a:gd name="connsiteY3" fmla="*/ 1114450 h 1123975"/>
              <a:gd name="connsiteX4" fmla="*/ 0 w 2860681"/>
              <a:gd name="connsiteY4" fmla="*/ 1123975 h 1123975"/>
              <a:gd name="connsiteX0" fmla="*/ 0 w 3613156"/>
              <a:gd name="connsiteY0" fmla="*/ 1123975 h 1123975"/>
              <a:gd name="connsiteX1" fmla="*/ 700094 w 3613156"/>
              <a:gd name="connsiteY1" fmla="*/ 0 h 1123975"/>
              <a:gd name="connsiteX2" fmla="*/ 3613156 w 3613156"/>
              <a:gd name="connsiteY2" fmla="*/ 43875 h 1123975"/>
              <a:gd name="connsiteX3" fmla="*/ 2170112 w 3613156"/>
              <a:gd name="connsiteY3" fmla="*/ 1114450 h 1123975"/>
              <a:gd name="connsiteX4" fmla="*/ 0 w 3613156"/>
              <a:gd name="connsiteY4" fmla="*/ 1123975 h 1123975"/>
              <a:gd name="connsiteX0" fmla="*/ 0 w 3613156"/>
              <a:gd name="connsiteY0" fmla="*/ 1080100 h 1080100"/>
              <a:gd name="connsiteX1" fmla="*/ 338144 w 3613156"/>
              <a:gd name="connsiteY1" fmla="*/ 8774 h 1080100"/>
              <a:gd name="connsiteX2" fmla="*/ 3613156 w 3613156"/>
              <a:gd name="connsiteY2" fmla="*/ 0 h 1080100"/>
              <a:gd name="connsiteX3" fmla="*/ 2170112 w 3613156"/>
              <a:gd name="connsiteY3" fmla="*/ 1070575 h 1080100"/>
              <a:gd name="connsiteX4" fmla="*/ 0 w 3613156"/>
              <a:gd name="connsiteY4" fmla="*/ 1080100 h 1080100"/>
              <a:gd name="connsiteX0" fmla="*/ 0 w 3613156"/>
              <a:gd name="connsiteY0" fmla="*/ 1088876 h 1088876"/>
              <a:gd name="connsiteX1" fmla="*/ 338144 w 3613156"/>
              <a:gd name="connsiteY1" fmla="*/ 0 h 1088876"/>
              <a:gd name="connsiteX2" fmla="*/ 3613156 w 3613156"/>
              <a:gd name="connsiteY2" fmla="*/ 8776 h 1088876"/>
              <a:gd name="connsiteX3" fmla="*/ 2170112 w 3613156"/>
              <a:gd name="connsiteY3" fmla="*/ 1079351 h 1088876"/>
              <a:gd name="connsiteX4" fmla="*/ 0 w 3613156"/>
              <a:gd name="connsiteY4" fmla="*/ 1088876 h 1088876"/>
              <a:gd name="connsiteX0" fmla="*/ 0 w 3613156"/>
              <a:gd name="connsiteY0" fmla="*/ 1080100 h 1080100"/>
              <a:gd name="connsiteX1" fmla="*/ 338144 w 3613156"/>
              <a:gd name="connsiteY1" fmla="*/ 4386 h 1080100"/>
              <a:gd name="connsiteX2" fmla="*/ 3613156 w 3613156"/>
              <a:gd name="connsiteY2" fmla="*/ 0 h 1080100"/>
              <a:gd name="connsiteX3" fmla="*/ 2170112 w 3613156"/>
              <a:gd name="connsiteY3" fmla="*/ 1070575 h 1080100"/>
              <a:gd name="connsiteX4" fmla="*/ 0 w 3613156"/>
              <a:gd name="connsiteY4" fmla="*/ 1080100 h 1080100"/>
              <a:gd name="connsiteX0" fmla="*/ 0 w 3613156"/>
              <a:gd name="connsiteY0" fmla="*/ 1080101 h 1080101"/>
              <a:gd name="connsiteX1" fmla="*/ 319094 w 3613156"/>
              <a:gd name="connsiteY1" fmla="*/ 0 h 1080101"/>
              <a:gd name="connsiteX2" fmla="*/ 3613156 w 3613156"/>
              <a:gd name="connsiteY2" fmla="*/ 1 h 1080101"/>
              <a:gd name="connsiteX3" fmla="*/ 2170112 w 3613156"/>
              <a:gd name="connsiteY3" fmla="*/ 1070576 h 1080101"/>
              <a:gd name="connsiteX4" fmla="*/ 0 w 3613156"/>
              <a:gd name="connsiteY4" fmla="*/ 1080101 h 1080101"/>
              <a:gd name="connsiteX0" fmla="*/ 0 w 4470406"/>
              <a:gd name="connsiteY0" fmla="*/ 1066939 h 1070576"/>
              <a:gd name="connsiteX1" fmla="*/ 1176344 w 4470406"/>
              <a:gd name="connsiteY1" fmla="*/ 0 h 1070576"/>
              <a:gd name="connsiteX2" fmla="*/ 4470406 w 4470406"/>
              <a:gd name="connsiteY2" fmla="*/ 1 h 1070576"/>
              <a:gd name="connsiteX3" fmla="*/ 3027362 w 4470406"/>
              <a:gd name="connsiteY3" fmla="*/ 1070576 h 1070576"/>
              <a:gd name="connsiteX4" fmla="*/ 0 w 4470406"/>
              <a:gd name="connsiteY4" fmla="*/ 1066939 h 1070576"/>
              <a:gd name="connsiteX0" fmla="*/ 0 w 5022856"/>
              <a:gd name="connsiteY0" fmla="*/ 1071326 h 1071326"/>
              <a:gd name="connsiteX1" fmla="*/ 1728794 w 5022856"/>
              <a:gd name="connsiteY1" fmla="*/ 0 h 1071326"/>
              <a:gd name="connsiteX2" fmla="*/ 5022856 w 5022856"/>
              <a:gd name="connsiteY2" fmla="*/ 1 h 1071326"/>
              <a:gd name="connsiteX3" fmla="*/ 3579812 w 5022856"/>
              <a:gd name="connsiteY3" fmla="*/ 1070576 h 1071326"/>
              <a:gd name="connsiteX4" fmla="*/ 0 w 5022856"/>
              <a:gd name="connsiteY4" fmla="*/ 1071326 h 1071326"/>
              <a:gd name="connsiteX0" fmla="*/ 0 w 5022856"/>
              <a:gd name="connsiteY0" fmla="*/ 1075713 h 1075713"/>
              <a:gd name="connsiteX1" fmla="*/ 1481144 w 5022856"/>
              <a:gd name="connsiteY1" fmla="*/ 0 h 1075713"/>
              <a:gd name="connsiteX2" fmla="*/ 5022856 w 5022856"/>
              <a:gd name="connsiteY2" fmla="*/ 4388 h 1075713"/>
              <a:gd name="connsiteX3" fmla="*/ 3579812 w 5022856"/>
              <a:gd name="connsiteY3" fmla="*/ 1074963 h 1075713"/>
              <a:gd name="connsiteX4" fmla="*/ 0 w 5022856"/>
              <a:gd name="connsiteY4" fmla="*/ 1075713 h 1075713"/>
              <a:gd name="connsiteX0" fmla="*/ 0 w 5070668"/>
              <a:gd name="connsiteY0" fmla="*/ 1079584 h 1079584"/>
              <a:gd name="connsiteX1" fmla="*/ 1481144 w 5070668"/>
              <a:gd name="connsiteY1" fmla="*/ 3871 h 1079584"/>
              <a:gd name="connsiteX2" fmla="*/ 5070668 w 5070668"/>
              <a:gd name="connsiteY2" fmla="*/ 0 h 1079584"/>
              <a:gd name="connsiteX3" fmla="*/ 3579812 w 5070668"/>
              <a:gd name="connsiteY3" fmla="*/ 1078834 h 1079584"/>
              <a:gd name="connsiteX4" fmla="*/ 0 w 5070668"/>
              <a:gd name="connsiteY4" fmla="*/ 1079584 h 1079584"/>
              <a:gd name="connsiteX0" fmla="*/ 0 w 5070668"/>
              <a:gd name="connsiteY0" fmla="*/ 1079584 h 1418730"/>
              <a:gd name="connsiteX1" fmla="*/ 1481144 w 5070668"/>
              <a:gd name="connsiteY1" fmla="*/ 3871 h 1418730"/>
              <a:gd name="connsiteX2" fmla="*/ 5070668 w 5070668"/>
              <a:gd name="connsiteY2" fmla="*/ 0 h 1418730"/>
              <a:gd name="connsiteX3" fmla="*/ 2778070 w 5070668"/>
              <a:gd name="connsiteY3" fmla="*/ 1418730 h 1418730"/>
              <a:gd name="connsiteX4" fmla="*/ 0 w 5070668"/>
              <a:gd name="connsiteY4" fmla="*/ 1079584 h 1418730"/>
              <a:gd name="connsiteX0" fmla="*/ 0 w 5684175"/>
              <a:gd name="connsiteY0" fmla="*/ 1419480 h 1419480"/>
              <a:gd name="connsiteX1" fmla="*/ 2094651 w 5684175"/>
              <a:gd name="connsiteY1" fmla="*/ 3871 h 1419480"/>
              <a:gd name="connsiteX2" fmla="*/ 5684175 w 5684175"/>
              <a:gd name="connsiteY2" fmla="*/ 0 h 1419480"/>
              <a:gd name="connsiteX3" fmla="*/ 3391577 w 5684175"/>
              <a:gd name="connsiteY3" fmla="*/ 1418730 h 1419480"/>
              <a:gd name="connsiteX4" fmla="*/ 0 w 5684175"/>
              <a:gd name="connsiteY4" fmla="*/ 1419480 h 1419480"/>
              <a:gd name="connsiteX0" fmla="*/ 0 w 5684175"/>
              <a:gd name="connsiteY0" fmla="*/ 1419480 h 1419480"/>
              <a:gd name="connsiteX1" fmla="*/ 3149 w 5684175"/>
              <a:gd name="connsiteY1" fmla="*/ 3871 h 1419480"/>
              <a:gd name="connsiteX2" fmla="*/ 5684175 w 5684175"/>
              <a:gd name="connsiteY2" fmla="*/ 0 h 1419480"/>
              <a:gd name="connsiteX3" fmla="*/ 3391577 w 5684175"/>
              <a:gd name="connsiteY3" fmla="*/ 1418730 h 1419480"/>
              <a:gd name="connsiteX4" fmla="*/ 0 w 5684175"/>
              <a:gd name="connsiteY4" fmla="*/ 1419480 h 1419480"/>
              <a:gd name="connsiteX0" fmla="*/ 0 w 5684175"/>
              <a:gd name="connsiteY0" fmla="*/ 1420991 h 1420991"/>
              <a:gd name="connsiteX1" fmla="*/ 5908 w 5684175"/>
              <a:gd name="connsiteY1" fmla="*/ 0 h 1420991"/>
              <a:gd name="connsiteX2" fmla="*/ 5684175 w 5684175"/>
              <a:gd name="connsiteY2" fmla="*/ 1511 h 1420991"/>
              <a:gd name="connsiteX3" fmla="*/ 3391577 w 5684175"/>
              <a:gd name="connsiteY3" fmla="*/ 1420241 h 1420991"/>
              <a:gd name="connsiteX4" fmla="*/ 0 w 5684175"/>
              <a:gd name="connsiteY4" fmla="*/ 1420991 h 1420991"/>
              <a:gd name="connsiteX0" fmla="*/ 0 w 5684175"/>
              <a:gd name="connsiteY0" fmla="*/ 1419480 h 1419480"/>
              <a:gd name="connsiteX1" fmla="*/ 3149 w 5684175"/>
              <a:gd name="connsiteY1" fmla="*/ 642 h 1419480"/>
              <a:gd name="connsiteX2" fmla="*/ 5684175 w 5684175"/>
              <a:gd name="connsiteY2" fmla="*/ 0 h 1419480"/>
              <a:gd name="connsiteX3" fmla="*/ 3391577 w 5684175"/>
              <a:gd name="connsiteY3" fmla="*/ 1418730 h 1419480"/>
              <a:gd name="connsiteX4" fmla="*/ 0 w 5684175"/>
              <a:gd name="connsiteY4" fmla="*/ 1419480 h 1419480"/>
              <a:gd name="connsiteX0" fmla="*/ 2531 w 5686706"/>
              <a:gd name="connsiteY0" fmla="*/ 1420991 h 1420991"/>
              <a:gd name="connsiteX1" fmla="*/ 160 w 5686706"/>
              <a:gd name="connsiteY1" fmla="*/ 0 h 1420991"/>
              <a:gd name="connsiteX2" fmla="*/ 5686706 w 5686706"/>
              <a:gd name="connsiteY2" fmla="*/ 1511 h 1420991"/>
              <a:gd name="connsiteX3" fmla="*/ 3394108 w 5686706"/>
              <a:gd name="connsiteY3" fmla="*/ 1420241 h 1420991"/>
              <a:gd name="connsiteX4" fmla="*/ 2531 w 5686706"/>
              <a:gd name="connsiteY4" fmla="*/ 1420991 h 1420991"/>
              <a:gd name="connsiteX0" fmla="*/ 2531 w 5686706"/>
              <a:gd name="connsiteY0" fmla="*/ 1419914 h 1419914"/>
              <a:gd name="connsiteX1" fmla="*/ 160 w 5686706"/>
              <a:gd name="connsiteY1" fmla="*/ 0 h 1419914"/>
              <a:gd name="connsiteX2" fmla="*/ 5686706 w 5686706"/>
              <a:gd name="connsiteY2" fmla="*/ 434 h 1419914"/>
              <a:gd name="connsiteX3" fmla="*/ 3394108 w 5686706"/>
              <a:gd name="connsiteY3" fmla="*/ 1419164 h 1419914"/>
              <a:gd name="connsiteX4" fmla="*/ 2531 w 5686706"/>
              <a:gd name="connsiteY4" fmla="*/ 1419914 h 1419914"/>
              <a:gd name="connsiteX0" fmla="*/ 2531 w 5686706"/>
              <a:gd name="connsiteY0" fmla="*/ 1419914 h 1420240"/>
              <a:gd name="connsiteX1" fmla="*/ 160 w 5686706"/>
              <a:gd name="connsiteY1" fmla="*/ 0 h 1420240"/>
              <a:gd name="connsiteX2" fmla="*/ 5686706 w 5686706"/>
              <a:gd name="connsiteY2" fmla="*/ 434 h 1420240"/>
              <a:gd name="connsiteX3" fmla="*/ 3391347 w 5686706"/>
              <a:gd name="connsiteY3" fmla="*/ 1420240 h 1420240"/>
              <a:gd name="connsiteX4" fmla="*/ 2531 w 5686706"/>
              <a:gd name="connsiteY4" fmla="*/ 1419914 h 1420240"/>
              <a:gd name="connsiteX0" fmla="*/ 2531 w 5108058"/>
              <a:gd name="connsiteY0" fmla="*/ 1419914 h 1420240"/>
              <a:gd name="connsiteX1" fmla="*/ 160 w 5108058"/>
              <a:gd name="connsiteY1" fmla="*/ 0 h 1420240"/>
              <a:gd name="connsiteX2" fmla="*/ 5108058 w 5108058"/>
              <a:gd name="connsiteY2" fmla="*/ 434 h 1420240"/>
              <a:gd name="connsiteX3" fmla="*/ 3391347 w 5108058"/>
              <a:gd name="connsiteY3" fmla="*/ 1420240 h 1420240"/>
              <a:gd name="connsiteX4" fmla="*/ 2531 w 5108058"/>
              <a:gd name="connsiteY4" fmla="*/ 1419914 h 1420240"/>
              <a:gd name="connsiteX0" fmla="*/ 2531 w 5108058"/>
              <a:gd name="connsiteY0" fmla="*/ 1419914 h 1419914"/>
              <a:gd name="connsiteX1" fmla="*/ 160 w 5108058"/>
              <a:gd name="connsiteY1" fmla="*/ 0 h 1419914"/>
              <a:gd name="connsiteX2" fmla="*/ 5108058 w 5108058"/>
              <a:gd name="connsiteY2" fmla="*/ 434 h 1419914"/>
              <a:gd name="connsiteX3" fmla="*/ 4451042 w 5108058"/>
              <a:gd name="connsiteY3" fmla="*/ 297224 h 1419914"/>
              <a:gd name="connsiteX4" fmla="*/ 2531 w 5108058"/>
              <a:gd name="connsiteY4" fmla="*/ 1419914 h 1419914"/>
              <a:gd name="connsiteX0" fmla="*/ 2531 w 5108058"/>
              <a:gd name="connsiteY0" fmla="*/ 1419914 h 1419914"/>
              <a:gd name="connsiteX1" fmla="*/ 160 w 5108058"/>
              <a:gd name="connsiteY1" fmla="*/ 0 h 1419914"/>
              <a:gd name="connsiteX2" fmla="*/ 5108058 w 5108058"/>
              <a:gd name="connsiteY2" fmla="*/ 434 h 1419914"/>
              <a:gd name="connsiteX3" fmla="*/ 4681108 w 5108058"/>
              <a:gd name="connsiteY3" fmla="*/ 261875 h 1419914"/>
              <a:gd name="connsiteX4" fmla="*/ 2531 w 5108058"/>
              <a:gd name="connsiteY4" fmla="*/ 1419914 h 1419914"/>
              <a:gd name="connsiteX0" fmla="*/ 16358 w 5107942"/>
              <a:gd name="connsiteY0" fmla="*/ 272426 h 272426"/>
              <a:gd name="connsiteX1" fmla="*/ 44 w 5107942"/>
              <a:gd name="connsiteY1" fmla="*/ 0 h 272426"/>
              <a:gd name="connsiteX2" fmla="*/ 5107942 w 5107942"/>
              <a:gd name="connsiteY2" fmla="*/ 434 h 272426"/>
              <a:gd name="connsiteX3" fmla="*/ 4680992 w 5107942"/>
              <a:gd name="connsiteY3" fmla="*/ 261875 h 272426"/>
              <a:gd name="connsiteX4" fmla="*/ 16358 w 5107942"/>
              <a:gd name="connsiteY4" fmla="*/ 272426 h 272426"/>
              <a:gd name="connsiteX0" fmla="*/ 0 w 5119471"/>
              <a:gd name="connsiteY0" fmla="*/ 261549 h 261875"/>
              <a:gd name="connsiteX1" fmla="*/ 11573 w 5119471"/>
              <a:gd name="connsiteY1" fmla="*/ 0 h 261875"/>
              <a:gd name="connsiteX2" fmla="*/ 5119471 w 5119471"/>
              <a:gd name="connsiteY2" fmla="*/ 434 h 261875"/>
              <a:gd name="connsiteX3" fmla="*/ 4692521 w 5119471"/>
              <a:gd name="connsiteY3" fmla="*/ 261875 h 261875"/>
              <a:gd name="connsiteX4" fmla="*/ 0 w 5119471"/>
              <a:gd name="connsiteY4" fmla="*/ 261549 h 261875"/>
              <a:gd name="connsiteX0" fmla="*/ 0 w 5112499"/>
              <a:gd name="connsiteY0" fmla="*/ 261549 h 261875"/>
              <a:gd name="connsiteX1" fmla="*/ 4601 w 5112499"/>
              <a:gd name="connsiteY1" fmla="*/ 0 h 261875"/>
              <a:gd name="connsiteX2" fmla="*/ 5112499 w 5112499"/>
              <a:gd name="connsiteY2" fmla="*/ 434 h 261875"/>
              <a:gd name="connsiteX3" fmla="*/ 4685549 w 5112499"/>
              <a:gd name="connsiteY3" fmla="*/ 261875 h 261875"/>
              <a:gd name="connsiteX4" fmla="*/ 0 w 5112499"/>
              <a:gd name="connsiteY4" fmla="*/ 261549 h 261875"/>
              <a:gd name="connsiteX0" fmla="*/ 0 w 5112499"/>
              <a:gd name="connsiteY0" fmla="*/ 261549 h 308766"/>
              <a:gd name="connsiteX1" fmla="*/ 4601 w 5112499"/>
              <a:gd name="connsiteY1" fmla="*/ 0 h 308766"/>
              <a:gd name="connsiteX2" fmla="*/ 5112499 w 5112499"/>
              <a:gd name="connsiteY2" fmla="*/ 434 h 308766"/>
              <a:gd name="connsiteX3" fmla="*/ 4685549 w 5112499"/>
              <a:gd name="connsiteY3" fmla="*/ 261875 h 308766"/>
              <a:gd name="connsiteX4" fmla="*/ 0 w 5112499"/>
              <a:gd name="connsiteY4" fmla="*/ 261549 h 308766"/>
              <a:gd name="connsiteX0" fmla="*/ 0 w 5112499"/>
              <a:gd name="connsiteY0" fmla="*/ 261549 h 261875"/>
              <a:gd name="connsiteX1" fmla="*/ 4601 w 5112499"/>
              <a:gd name="connsiteY1" fmla="*/ 0 h 261875"/>
              <a:gd name="connsiteX2" fmla="*/ 5112499 w 5112499"/>
              <a:gd name="connsiteY2" fmla="*/ 434 h 261875"/>
              <a:gd name="connsiteX3" fmla="*/ 4685549 w 5112499"/>
              <a:gd name="connsiteY3" fmla="*/ 261875 h 261875"/>
              <a:gd name="connsiteX4" fmla="*/ 0 w 5112499"/>
              <a:gd name="connsiteY4" fmla="*/ 261549 h 261875"/>
              <a:gd name="connsiteX0" fmla="*/ 0 w 5112499"/>
              <a:gd name="connsiteY0" fmla="*/ 261549 h 261875"/>
              <a:gd name="connsiteX1" fmla="*/ 4601 w 5112499"/>
              <a:gd name="connsiteY1" fmla="*/ 0 h 261875"/>
              <a:gd name="connsiteX2" fmla="*/ 5112499 w 5112499"/>
              <a:gd name="connsiteY2" fmla="*/ 434 h 261875"/>
              <a:gd name="connsiteX3" fmla="*/ 4685549 w 5112499"/>
              <a:gd name="connsiteY3" fmla="*/ 261875 h 261875"/>
              <a:gd name="connsiteX4" fmla="*/ 0 w 5112499"/>
              <a:gd name="connsiteY4" fmla="*/ 261549 h 261875"/>
              <a:gd name="connsiteX0" fmla="*/ 0 w 5112499"/>
              <a:gd name="connsiteY0" fmla="*/ 261115 h 261441"/>
              <a:gd name="connsiteX1" fmla="*/ 26678 w 5112499"/>
              <a:gd name="connsiteY1" fmla="*/ 1719 h 261441"/>
              <a:gd name="connsiteX2" fmla="*/ 5112499 w 5112499"/>
              <a:gd name="connsiteY2" fmla="*/ 0 h 261441"/>
              <a:gd name="connsiteX3" fmla="*/ 4685549 w 5112499"/>
              <a:gd name="connsiteY3" fmla="*/ 261441 h 261441"/>
              <a:gd name="connsiteX4" fmla="*/ 0 w 5112499"/>
              <a:gd name="connsiteY4" fmla="*/ 261115 h 261441"/>
              <a:gd name="connsiteX0" fmla="*/ 0 w 5112499"/>
              <a:gd name="connsiteY0" fmla="*/ 261115 h 261441"/>
              <a:gd name="connsiteX1" fmla="*/ 4601 w 5112499"/>
              <a:gd name="connsiteY1" fmla="*/ 3871 h 261441"/>
              <a:gd name="connsiteX2" fmla="*/ 5112499 w 5112499"/>
              <a:gd name="connsiteY2" fmla="*/ 0 h 261441"/>
              <a:gd name="connsiteX3" fmla="*/ 4685549 w 5112499"/>
              <a:gd name="connsiteY3" fmla="*/ 261441 h 261441"/>
              <a:gd name="connsiteX4" fmla="*/ 0 w 5112499"/>
              <a:gd name="connsiteY4" fmla="*/ 261115 h 261441"/>
              <a:gd name="connsiteX0" fmla="*/ 0 w 5118018"/>
              <a:gd name="connsiteY0" fmla="*/ 280489 h 280493"/>
              <a:gd name="connsiteX1" fmla="*/ 10120 w 5118018"/>
              <a:gd name="connsiteY1" fmla="*/ 3871 h 280493"/>
              <a:gd name="connsiteX2" fmla="*/ 5118018 w 5118018"/>
              <a:gd name="connsiteY2" fmla="*/ 0 h 280493"/>
              <a:gd name="connsiteX3" fmla="*/ 4691068 w 5118018"/>
              <a:gd name="connsiteY3" fmla="*/ 261441 h 280493"/>
              <a:gd name="connsiteX4" fmla="*/ 0 w 5118018"/>
              <a:gd name="connsiteY4" fmla="*/ 280489 h 280493"/>
              <a:gd name="connsiteX0" fmla="*/ 0 w 5118018"/>
              <a:gd name="connsiteY0" fmla="*/ 280489 h 280493"/>
              <a:gd name="connsiteX1" fmla="*/ 10120 w 5118018"/>
              <a:gd name="connsiteY1" fmla="*/ 3871 h 280493"/>
              <a:gd name="connsiteX2" fmla="*/ 5118018 w 5118018"/>
              <a:gd name="connsiteY2" fmla="*/ 0 h 280493"/>
              <a:gd name="connsiteX3" fmla="*/ 4691068 w 5118018"/>
              <a:gd name="connsiteY3" fmla="*/ 261441 h 280493"/>
              <a:gd name="connsiteX4" fmla="*/ 0 w 5118018"/>
              <a:gd name="connsiteY4" fmla="*/ 280489 h 280493"/>
              <a:gd name="connsiteX0" fmla="*/ 0 w 5134575"/>
              <a:gd name="connsiteY0" fmla="*/ 271878 h 271882"/>
              <a:gd name="connsiteX1" fmla="*/ 26677 w 5134575"/>
              <a:gd name="connsiteY1" fmla="*/ 3871 h 271882"/>
              <a:gd name="connsiteX2" fmla="*/ 5134575 w 5134575"/>
              <a:gd name="connsiteY2" fmla="*/ 0 h 271882"/>
              <a:gd name="connsiteX3" fmla="*/ 4707625 w 5134575"/>
              <a:gd name="connsiteY3" fmla="*/ 261441 h 271882"/>
              <a:gd name="connsiteX4" fmla="*/ 0 w 5134575"/>
              <a:gd name="connsiteY4" fmla="*/ 271878 h 271882"/>
              <a:gd name="connsiteX0" fmla="*/ 0 w 5129056"/>
              <a:gd name="connsiteY0" fmla="*/ 269725 h 269729"/>
              <a:gd name="connsiteX1" fmla="*/ 21158 w 5129056"/>
              <a:gd name="connsiteY1" fmla="*/ 3871 h 269729"/>
              <a:gd name="connsiteX2" fmla="*/ 5129056 w 5129056"/>
              <a:gd name="connsiteY2" fmla="*/ 0 h 269729"/>
              <a:gd name="connsiteX3" fmla="*/ 4702106 w 5129056"/>
              <a:gd name="connsiteY3" fmla="*/ 261441 h 269729"/>
              <a:gd name="connsiteX4" fmla="*/ 0 w 5129056"/>
              <a:gd name="connsiteY4" fmla="*/ 269725 h 269729"/>
              <a:gd name="connsiteX0" fmla="*/ 0 w 5123536"/>
              <a:gd name="connsiteY0" fmla="*/ 263267 h 263271"/>
              <a:gd name="connsiteX1" fmla="*/ 15638 w 5123536"/>
              <a:gd name="connsiteY1" fmla="*/ 3871 h 263271"/>
              <a:gd name="connsiteX2" fmla="*/ 5123536 w 5123536"/>
              <a:gd name="connsiteY2" fmla="*/ 0 h 263271"/>
              <a:gd name="connsiteX3" fmla="*/ 4696586 w 5123536"/>
              <a:gd name="connsiteY3" fmla="*/ 261441 h 263271"/>
              <a:gd name="connsiteX4" fmla="*/ 0 w 5123536"/>
              <a:gd name="connsiteY4" fmla="*/ 263267 h 263271"/>
              <a:gd name="connsiteX0" fmla="*/ 0 w 5123536"/>
              <a:gd name="connsiteY0" fmla="*/ 263267 h 263271"/>
              <a:gd name="connsiteX1" fmla="*/ 21158 w 5123536"/>
              <a:gd name="connsiteY1" fmla="*/ 3871 h 263271"/>
              <a:gd name="connsiteX2" fmla="*/ 5123536 w 5123536"/>
              <a:gd name="connsiteY2" fmla="*/ 0 h 263271"/>
              <a:gd name="connsiteX3" fmla="*/ 4696586 w 5123536"/>
              <a:gd name="connsiteY3" fmla="*/ 261441 h 263271"/>
              <a:gd name="connsiteX4" fmla="*/ 0 w 5123536"/>
              <a:gd name="connsiteY4" fmla="*/ 263267 h 263271"/>
              <a:gd name="connsiteX0" fmla="*/ 563883 w 5687419"/>
              <a:gd name="connsiteY0" fmla="*/ 263267 h 263271"/>
              <a:gd name="connsiteX1" fmla="*/ 0 w 5687419"/>
              <a:gd name="connsiteY1" fmla="*/ 3871 h 263271"/>
              <a:gd name="connsiteX2" fmla="*/ 5687419 w 5687419"/>
              <a:gd name="connsiteY2" fmla="*/ 0 h 263271"/>
              <a:gd name="connsiteX3" fmla="*/ 5260469 w 5687419"/>
              <a:gd name="connsiteY3" fmla="*/ 261441 h 263271"/>
              <a:gd name="connsiteX4" fmla="*/ 563883 w 5687419"/>
              <a:gd name="connsiteY4" fmla="*/ 263267 h 263271"/>
              <a:gd name="connsiteX0" fmla="*/ 920 w 5687419"/>
              <a:gd name="connsiteY0" fmla="*/ 256809 h 261441"/>
              <a:gd name="connsiteX1" fmla="*/ 0 w 5687419"/>
              <a:gd name="connsiteY1" fmla="*/ 3871 h 261441"/>
              <a:gd name="connsiteX2" fmla="*/ 5687419 w 5687419"/>
              <a:gd name="connsiteY2" fmla="*/ 0 h 261441"/>
              <a:gd name="connsiteX3" fmla="*/ 5260469 w 5687419"/>
              <a:gd name="connsiteY3" fmla="*/ 261441 h 261441"/>
              <a:gd name="connsiteX4" fmla="*/ 920 w 5687419"/>
              <a:gd name="connsiteY4" fmla="*/ 256809 h 261441"/>
              <a:gd name="connsiteX0" fmla="*/ 1306705 w 5687419"/>
              <a:gd name="connsiteY0" fmla="*/ 260727 h 261441"/>
              <a:gd name="connsiteX1" fmla="*/ 0 w 5687419"/>
              <a:gd name="connsiteY1" fmla="*/ 3871 h 261441"/>
              <a:gd name="connsiteX2" fmla="*/ 5687419 w 5687419"/>
              <a:gd name="connsiteY2" fmla="*/ 0 h 261441"/>
              <a:gd name="connsiteX3" fmla="*/ 5260469 w 5687419"/>
              <a:gd name="connsiteY3" fmla="*/ 261441 h 261441"/>
              <a:gd name="connsiteX4" fmla="*/ 1306705 w 5687419"/>
              <a:gd name="connsiteY4" fmla="*/ 260727 h 261441"/>
              <a:gd name="connsiteX0" fmla="*/ 920 w 4381634"/>
              <a:gd name="connsiteY0" fmla="*/ 260727 h 261441"/>
              <a:gd name="connsiteX1" fmla="*/ 0 w 4381634"/>
              <a:gd name="connsiteY1" fmla="*/ 1912 h 261441"/>
              <a:gd name="connsiteX2" fmla="*/ 4381634 w 4381634"/>
              <a:gd name="connsiteY2" fmla="*/ 0 h 261441"/>
              <a:gd name="connsiteX3" fmla="*/ 3954684 w 4381634"/>
              <a:gd name="connsiteY3" fmla="*/ 261441 h 261441"/>
              <a:gd name="connsiteX4" fmla="*/ 920 w 4381634"/>
              <a:gd name="connsiteY4" fmla="*/ 260727 h 261441"/>
              <a:gd name="connsiteX0" fmla="*/ 920 w 4381634"/>
              <a:gd name="connsiteY0" fmla="*/ 264644 h 264648"/>
              <a:gd name="connsiteX1" fmla="*/ 0 w 4381634"/>
              <a:gd name="connsiteY1" fmla="*/ 1912 h 264648"/>
              <a:gd name="connsiteX2" fmla="*/ 4381634 w 4381634"/>
              <a:gd name="connsiteY2" fmla="*/ 0 h 264648"/>
              <a:gd name="connsiteX3" fmla="*/ 3954684 w 4381634"/>
              <a:gd name="connsiteY3" fmla="*/ 261441 h 264648"/>
              <a:gd name="connsiteX4" fmla="*/ 920 w 4381634"/>
              <a:gd name="connsiteY4" fmla="*/ 264644 h 264648"/>
              <a:gd name="connsiteX0" fmla="*/ 920 w 4381634"/>
              <a:gd name="connsiteY0" fmla="*/ 256808 h 261441"/>
              <a:gd name="connsiteX1" fmla="*/ 0 w 4381634"/>
              <a:gd name="connsiteY1" fmla="*/ 1912 h 261441"/>
              <a:gd name="connsiteX2" fmla="*/ 4381634 w 4381634"/>
              <a:gd name="connsiteY2" fmla="*/ 0 h 261441"/>
              <a:gd name="connsiteX3" fmla="*/ 3954684 w 4381634"/>
              <a:gd name="connsiteY3" fmla="*/ 261441 h 261441"/>
              <a:gd name="connsiteX4" fmla="*/ 920 w 4381634"/>
              <a:gd name="connsiteY4" fmla="*/ 256808 h 261441"/>
              <a:gd name="connsiteX0" fmla="*/ 5943 w 4381634"/>
              <a:gd name="connsiteY0" fmla="*/ 262684 h 262688"/>
              <a:gd name="connsiteX1" fmla="*/ 0 w 4381634"/>
              <a:gd name="connsiteY1" fmla="*/ 1912 h 262688"/>
              <a:gd name="connsiteX2" fmla="*/ 4381634 w 4381634"/>
              <a:gd name="connsiteY2" fmla="*/ 0 h 262688"/>
              <a:gd name="connsiteX3" fmla="*/ 3954684 w 4381634"/>
              <a:gd name="connsiteY3" fmla="*/ 261441 h 262688"/>
              <a:gd name="connsiteX4" fmla="*/ 5943 w 4381634"/>
              <a:gd name="connsiteY4" fmla="*/ 262684 h 262688"/>
              <a:gd name="connsiteX0" fmla="*/ 0 w 4375691"/>
              <a:gd name="connsiteY0" fmla="*/ 266649 h 266653"/>
              <a:gd name="connsiteX1" fmla="*/ 39257 w 4375691"/>
              <a:gd name="connsiteY1" fmla="*/ 0 h 266653"/>
              <a:gd name="connsiteX2" fmla="*/ 4375691 w 4375691"/>
              <a:gd name="connsiteY2" fmla="*/ 3965 h 266653"/>
              <a:gd name="connsiteX3" fmla="*/ 3948741 w 4375691"/>
              <a:gd name="connsiteY3" fmla="*/ 265406 h 266653"/>
              <a:gd name="connsiteX4" fmla="*/ 0 w 4375691"/>
              <a:gd name="connsiteY4" fmla="*/ 266649 h 266653"/>
              <a:gd name="connsiteX0" fmla="*/ 10965 w 4386656"/>
              <a:gd name="connsiteY0" fmla="*/ 262731 h 262735"/>
              <a:gd name="connsiteX1" fmla="*/ 0 w 4386656"/>
              <a:gd name="connsiteY1" fmla="*/ 0 h 262735"/>
              <a:gd name="connsiteX2" fmla="*/ 4386656 w 4386656"/>
              <a:gd name="connsiteY2" fmla="*/ 47 h 262735"/>
              <a:gd name="connsiteX3" fmla="*/ 3959706 w 4386656"/>
              <a:gd name="connsiteY3" fmla="*/ 261488 h 262735"/>
              <a:gd name="connsiteX4" fmla="*/ 10965 w 4386656"/>
              <a:gd name="connsiteY4" fmla="*/ 262731 h 262735"/>
              <a:gd name="connsiteX0" fmla="*/ 1333 w 4386656"/>
              <a:gd name="connsiteY0" fmla="*/ 262731 h 262735"/>
              <a:gd name="connsiteX1" fmla="*/ 0 w 4386656"/>
              <a:gd name="connsiteY1" fmla="*/ 0 h 262735"/>
              <a:gd name="connsiteX2" fmla="*/ 4386656 w 4386656"/>
              <a:gd name="connsiteY2" fmla="*/ 47 h 262735"/>
              <a:gd name="connsiteX3" fmla="*/ 3959706 w 4386656"/>
              <a:gd name="connsiteY3" fmla="*/ 261488 h 262735"/>
              <a:gd name="connsiteX4" fmla="*/ 1333 w 4386656"/>
              <a:gd name="connsiteY4" fmla="*/ 262731 h 262735"/>
              <a:gd name="connsiteX0" fmla="*/ 1333 w 4386656"/>
              <a:gd name="connsiteY0" fmla="*/ 257095 h 261488"/>
              <a:gd name="connsiteX1" fmla="*/ 0 w 4386656"/>
              <a:gd name="connsiteY1" fmla="*/ 0 h 261488"/>
              <a:gd name="connsiteX2" fmla="*/ 4386656 w 4386656"/>
              <a:gd name="connsiteY2" fmla="*/ 47 h 261488"/>
              <a:gd name="connsiteX3" fmla="*/ 3959706 w 4386656"/>
              <a:gd name="connsiteY3" fmla="*/ 261488 h 261488"/>
              <a:gd name="connsiteX4" fmla="*/ 1333 w 4386656"/>
              <a:gd name="connsiteY4" fmla="*/ 257095 h 261488"/>
              <a:gd name="connsiteX0" fmla="*/ 6150 w 4386656"/>
              <a:gd name="connsiteY0" fmla="*/ 262731 h 262735"/>
              <a:gd name="connsiteX1" fmla="*/ 0 w 4386656"/>
              <a:gd name="connsiteY1" fmla="*/ 0 h 262735"/>
              <a:gd name="connsiteX2" fmla="*/ 4386656 w 4386656"/>
              <a:gd name="connsiteY2" fmla="*/ 47 h 262735"/>
              <a:gd name="connsiteX3" fmla="*/ 3959706 w 4386656"/>
              <a:gd name="connsiteY3" fmla="*/ 261488 h 262735"/>
              <a:gd name="connsiteX4" fmla="*/ 6150 w 4386656"/>
              <a:gd name="connsiteY4" fmla="*/ 262731 h 2627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86656" h="262735">
                <a:moveTo>
                  <a:pt x="6150" y="262731"/>
                </a:moveTo>
                <a:cubicBezTo>
                  <a:pt x="10105" y="263996"/>
                  <a:pt x="5922" y="6893"/>
                  <a:pt x="0" y="0"/>
                </a:cubicBezTo>
                <a:lnTo>
                  <a:pt x="4386656" y="47"/>
                </a:lnTo>
                <a:lnTo>
                  <a:pt x="3959706" y="261488"/>
                </a:lnTo>
                <a:lnTo>
                  <a:pt x="6150" y="262731"/>
                </a:lnTo>
                <a:close/>
              </a:path>
            </a:pathLst>
          </a:custGeom>
          <a:solidFill>
            <a:srgbClr val="226A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Parallelogram 5"/>
          <p:cNvSpPr/>
          <p:nvPr/>
        </p:nvSpPr>
        <p:spPr>
          <a:xfrm>
            <a:off x="-10726" y="4234587"/>
            <a:ext cx="3221829" cy="578507"/>
          </a:xfrm>
          <a:custGeom>
            <a:avLst/>
            <a:gdLst>
              <a:gd name="connsiteX0" fmla="*/ 0 w 2441581"/>
              <a:gd name="connsiteY0" fmla="*/ 1123975 h 1123975"/>
              <a:gd name="connsiteX1" fmla="*/ 280994 w 2441581"/>
              <a:gd name="connsiteY1" fmla="*/ 0 h 1123975"/>
              <a:gd name="connsiteX2" fmla="*/ 2441581 w 2441581"/>
              <a:gd name="connsiteY2" fmla="*/ 0 h 1123975"/>
              <a:gd name="connsiteX3" fmla="*/ 2160587 w 2441581"/>
              <a:gd name="connsiteY3" fmla="*/ 1123975 h 1123975"/>
              <a:gd name="connsiteX4" fmla="*/ 0 w 2441581"/>
              <a:gd name="connsiteY4" fmla="*/ 1123975 h 1123975"/>
              <a:gd name="connsiteX0" fmla="*/ 0 w 2441581"/>
              <a:gd name="connsiteY0" fmla="*/ 1123975 h 1123975"/>
              <a:gd name="connsiteX1" fmla="*/ 280994 w 2441581"/>
              <a:gd name="connsiteY1" fmla="*/ 0 h 1123975"/>
              <a:gd name="connsiteX2" fmla="*/ 2441581 w 2441581"/>
              <a:gd name="connsiteY2" fmla="*/ 0 h 1123975"/>
              <a:gd name="connsiteX3" fmla="*/ 1751012 w 2441581"/>
              <a:gd name="connsiteY3" fmla="*/ 1114450 h 1123975"/>
              <a:gd name="connsiteX4" fmla="*/ 0 w 2441581"/>
              <a:gd name="connsiteY4" fmla="*/ 1123975 h 1123975"/>
              <a:gd name="connsiteX0" fmla="*/ 0 w 2860681"/>
              <a:gd name="connsiteY0" fmla="*/ 1123975 h 1123975"/>
              <a:gd name="connsiteX1" fmla="*/ 700094 w 2860681"/>
              <a:gd name="connsiteY1" fmla="*/ 0 h 1123975"/>
              <a:gd name="connsiteX2" fmla="*/ 2860681 w 2860681"/>
              <a:gd name="connsiteY2" fmla="*/ 0 h 1123975"/>
              <a:gd name="connsiteX3" fmla="*/ 2170112 w 2860681"/>
              <a:gd name="connsiteY3" fmla="*/ 1114450 h 1123975"/>
              <a:gd name="connsiteX4" fmla="*/ 0 w 2860681"/>
              <a:gd name="connsiteY4" fmla="*/ 1123975 h 1123975"/>
              <a:gd name="connsiteX0" fmla="*/ 0 w 3613156"/>
              <a:gd name="connsiteY0" fmla="*/ 1123975 h 1123975"/>
              <a:gd name="connsiteX1" fmla="*/ 700094 w 3613156"/>
              <a:gd name="connsiteY1" fmla="*/ 0 h 1123975"/>
              <a:gd name="connsiteX2" fmla="*/ 3613156 w 3613156"/>
              <a:gd name="connsiteY2" fmla="*/ 43875 h 1123975"/>
              <a:gd name="connsiteX3" fmla="*/ 2170112 w 3613156"/>
              <a:gd name="connsiteY3" fmla="*/ 1114450 h 1123975"/>
              <a:gd name="connsiteX4" fmla="*/ 0 w 3613156"/>
              <a:gd name="connsiteY4" fmla="*/ 1123975 h 1123975"/>
              <a:gd name="connsiteX0" fmla="*/ 0 w 3613156"/>
              <a:gd name="connsiteY0" fmla="*/ 1080100 h 1080100"/>
              <a:gd name="connsiteX1" fmla="*/ 338144 w 3613156"/>
              <a:gd name="connsiteY1" fmla="*/ 8774 h 1080100"/>
              <a:gd name="connsiteX2" fmla="*/ 3613156 w 3613156"/>
              <a:gd name="connsiteY2" fmla="*/ 0 h 1080100"/>
              <a:gd name="connsiteX3" fmla="*/ 2170112 w 3613156"/>
              <a:gd name="connsiteY3" fmla="*/ 1070575 h 1080100"/>
              <a:gd name="connsiteX4" fmla="*/ 0 w 3613156"/>
              <a:gd name="connsiteY4" fmla="*/ 1080100 h 1080100"/>
              <a:gd name="connsiteX0" fmla="*/ 0 w 3613156"/>
              <a:gd name="connsiteY0" fmla="*/ 1088876 h 1088876"/>
              <a:gd name="connsiteX1" fmla="*/ 338144 w 3613156"/>
              <a:gd name="connsiteY1" fmla="*/ 0 h 1088876"/>
              <a:gd name="connsiteX2" fmla="*/ 3613156 w 3613156"/>
              <a:gd name="connsiteY2" fmla="*/ 8776 h 1088876"/>
              <a:gd name="connsiteX3" fmla="*/ 2170112 w 3613156"/>
              <a:gd name="connsiteY3" fmla="*/ 1079351 h 1088876"/>
              <a:gd name="connsiteX4" fmla="*/ 0 w 3613156"/>
              <a:gd name="connsiteY4" fmla="*/ 1088876 h 1088876"/>
              <a:gd name="connsiteX0" fmla="*/ 0 w 3613156"/>
              <a:gd name="connsiteY0" fmla="*/ 1080100 h 1080100"/>
              <a:gd name="connsiteX1" fmla="*/ 338144 w 3613156"/>
              <a:gd name="connsiteY1" fmla="*/ 4386 h 1080100"/>
              <a:gd name="connsiteX2" fmla="*/ 3613156 w 3613156"/>
              <a:gd name="connsiteY2" fmla="*/ 0 h 1080100"/>
              <a:gd name="connsiteX3" fmla="*/ 2170112 w 3613156"/>
              <a:gd name="connsiteY3" fmla="*/ 1070575 h 1080100"/>
              <a:gd name="connsiteX4" fmla="*/ 0 w 3613156"/>
              <a:gd name="connsiteY4" fmla="*/ 1080100 h 1080100"/>
              <a:gd name="connsiteX0" fmla="*/ 0 w 3613156"/>
              <a:gd name="connsiteY0" fmla="*/ 1080101 h 1080101"/>
              <a:gd name="connsiteX1" fmla="*/ 319094 w 3613156"/>
              <a:gd name="connsiteY1" fmla="*/ 0 h 1080101"/>
              <a:gd name="connsiteX2" fmla="*/ 3613156 w 3613156"/>
              <a:gd name="connsiteY2" fmla="*/ 1 h 1080101"/>
              <a:gd name="connsiteX3" fmla="*/ 2170112 w 3613156"/>
              <a:gd name="connsiteY3" fmla="*/ 1070576 h 1080101"/>
              <a:gd name="connsiteX4" fmla="*/ 0 w 3613156"/>
              <a:gd name="connsiteY4" fmla="*/ 1080101 h 1080101"/>
              <a:gd name="connsiteX0" fmla="*/ 0 w 4470406"/>
              <a:gd name="connsiteY0" fmla="*/ 1066939 h 1070576"/>
              <a:gd name="connsiteX1" fmla="*/ 1176344 w 4470406"/>
              <a:gd name="connsiteY1" fmla="*/ 0 h 1070576"/>
              <a:gd name="connsiteX2" fmla="*/ 4470406 w 4470406"/>
              <a:gd name="connsiteY2" fmla="*/ 1 h 1070576"/>
              <a:gd name="connsiteX3" fmla="*/ 3027362 w 4470406"/>
              <a:gd name="connsiteY3" fmla="*/ 1070576 h 1070576"/>
              <a:gd name="connsiteX4" fmla="*/ 0 w 4470406"/>
              <a:gd name="connsiteY4" fmla="*/ 1066939 h 1070576"/>
              <a:gd name="connsiteX0" fmla="*/ 0 w 5022856"/>
              <a:gd name="connsiteY0" fmla="*/ 1071326 h 1071326"/>
              <a:gd name="connsiteX1" fmla="*/ 1728794 w 5022856"/>
              <a:gd name="connsiteY1" fmla="*/ 0 h 1071326"/>
              <a:gd name="connsiteX2" fmla="*/ 5022856 w 5022856"/>
              <a:gd name="connsiteY2" fmla="*/ 1 h 1071326"/>
              <a:gd name="connsiteX3" fmla="*/ 3579812 w 5022856"/>
              <a:gd name="connsiteY3" fmla="*/ 1070576 h 1071326"/>
              <a:gd name="connsiteX4" fmla="*/ 0 w 5022856"/>
              <a:gd name="connsiteY4" fmla="*/ 1071326 h 1071326"/>
              <a:gd name="connsiteX0" fmla="*/ 0 w 5022856"/>
              <a:gd name="connsiteY0" fmla="*/ 1075713 h 1075713"/>
              <a:gd name="connsiteX1" fmla="*/ 1481144 w 5022856"/>
              <a:gd name="connsiteY1" fmla="*/ 0 h 1075713"/>
              <a:gd name="connsiteX2" fmla="*/ 5022856 w 5022856"/>
              <a:gd name="connsiteY2" fmla="*/ 4388 h 1075713"/>
              <a:gd name="connsiteX3" fmla="*/ 3579812 w 5022856"/>
              <a:gd name="connsiteY3" fmla="*/ 1074963 h 1075713"/>
              <a:gd name="connsiteX4" fmla="*/ 0 w 5022856"/>
              <a:gd name="connsiteY4" fmla="*/ 1075713 h 1075713"/>
              <a:gd name="connsiteX0" fmla="*/ 0 w 5070668"/>
              <a:gd name="connsiteY0" fmla="*/ 1079584 h 1079584"/>
              <a:gd name="connsiteX1" fmla="*/ 1481144 w 5070668"/>
              <a:gd name="connsiteY1" fmla="*/ 3871 h 1079584"/>
              <a:gd name="connsiteX2" fmla="*/ 5070668 w 5070668"/>
              <a:gd name="connsiteY2" fmla="*/ 0 h 1079584"/>
              <a:gd name="connsiteX3" fmla="*/ 3579812 w 5070668"/>
              <a:gd name="connsiteY3" fmla="*/ 1078834 h 1079584"/>
              <a:gd name="connsiteX4" fmla="*/ 0 w 5070668"/>
              <a:gd name="connsiteY4" fmla="*/ 1079584 h 1079584"/>
              <a:gd name="connsiteX0" fmla="*/ 0 w 5070668"/>
              <a:gd name="connsiteY0" fmla="*/ 1079584 h 1418730"/>
              <a:gd name="connsiteX1" fmla="*/ 1481144 w 5070668"/>
              <a:gd name="connsiteY1" fmla="*/ 3871 h 1418730"/>
              <a:gd name="connsiteX2" fmla="*/ 5070668 w 5070668"/>
              <a:gd name="connsiteY2" fmla="*/ 0 h 1418730"/>
              <a:gd name="connsiteX3" fmla="*/ 2778070 w 5070668"/>
              <a:gd name="connsiteY3" fmla="*/ 1418730 h 1418730"/>
              <a:gd name="connsiteX4" fmla="*/ 0 w 5070668"/>
              <a:gd name="connsiteY4" fmla="*/ 1079584 h 1418730"/>
              <a:gd name="connsiteX0" fmla="*/ 0 w 5684175"/>
              <a:gd name="connsiteY0" fmla="*/ 1419480 h 1419480"/>
              <a:gd name="connsiteX1" fmla="*/ 2094651 w 5684175"/>
              <a:gd name="connsiteY1" fmla="*/ 3871 h 1419480"/>
              <a:gd name="connsiteX2" fmla="*/ 5684175 w 5684175"/>
              <a:gd name="connsiteY2" fmla="*/ 0 h 1419480"/>
              <a:gd name="connsiteX3" fmla="*/ 3391577 w 5684175"/>
              <a:gd name="connsiteY3" fmla="*/ 1418730 h 1419480"/>
              <a:gd name="connsiteX4" fmla="*/ 0 w 5684175"/>
              <a:gd name="connsiteY4" fmla="*/ 1419480 h 1419480"/>
              <a:gd name="connsiteX0" fmla="*/ 0 w 5684175"/>
              <a:gd name="connsiteY0" fmla="*/ 1419480 h 1419480"/>
              <a:gd name="connsiteX1" fmla="*/ 3149 w 5684175"/>
              <a:gd name="connsiteY1" fmla="*/ 3871 h 1419480"/>
              <a:gd name="connsiteX2" fmla="*/ 5684175 w 5684175"/>
              <a:gd name="connsiteY2" fmla="*/ 0 h 1419480"/>
              <a:gd name="connsiteX3" fmla="*/ 3391577 w 5684175"/>
              <a:gd name="connsiteY3" fmla="*/ 1418730 h 1419480"/>
              <a:gd name="connsiteX4" fmla="*/ 0 w 5684175"/>
              <a:gd name="connsiteY4" fmla="*/ 1419480 h 1419480"/>
              <a:gd name="connsiteX0" fmla="*/ 0 w 5684175"/>
              <a:gd name="connsiteY0" fmla="*/ 1420991 h 1420991"/>
              <a:gd name="connsiteX1" fmla="*/ 5908 w 5684175"/>
              <a:gd name="connsiteY1" fmla="*/ 0 h 1420991"/>
              <a:gd name="connsiteX2" fmla="*/ 5684175 w 5684175"/>
              <a:gd name="connsiteY2" fmla="*/ 1511 h 1420991"/>
              <a:gd name="connsiteX3" fmla="*/ 3391577 w 5684175"/>
              <a:gd name="connsiteY3" fmla="*/ 1420241 h 1420991"/>
              <a:gd name="connsiteX4" fmla="*/ 0 w 5684175"/>
              <a:gd name="connsiteY4" fmla="*/ 1420991 h 1420991"/>
              <a:gd name="connsiteX0" fmla="*/ 0 w 5684175"/>
              <a:gd name="connsiteY0" fmla="*/ 1419480 h 1419480"/>
              <a:gd name="connsiteX1" fmla="*/ 3149 w 5684175"/>
              <a:gd name="connsiteY1" fmla="*/ 642 h 1419480"/>
              <a:gd name="connsiteX2" fmla="*/ 5684175 w 5684175"/>
              <a:gd name="connsiteY2" fmla="*/ 0 h 1419480"/>
              <a:gd name="connsiteX3" fmla="*/ 3391577 w 5684175"/>
              <a:gd name="connsiteY3" fmla="*/ 1418730 h 1419480"/>
              <a:gd name="connsiteX4" fmla="*/ 0 w 5684175"/>
              <a:gd name="connsiteY4" fmla="*/ 1419480 h 1419480"/>
              <a:gd name="connsiteX0" fmla="*/ 2531 w 5686706"/>
              <a:gd name="connsiteY0" fmla="*/ 1420991 h 1420991"/>
              <a:gd name="connsiteX1" fmla="*/ 160 w 5686706"/>
              <a:gd name="connsiteY1" fmla="*/ 0 h 1420991"/>
              <a:gd name="connsiteX2" fmla="*/ 5686706 w 5686706"/>
              <a:gd name="connsiteY2" fmla="*/ 1511 h 1420991"/>
              <a:gd name="connsiteX3" fmla="*/ 3394108 w 5686706"/>
              <a:gd name="connsiteY3" fmla="*/ 1420241 h 1420991"/>
              <a:gd name="connsiteX4" fmla="*/ 2531 w 5686706"/>
              <a:gd name="connsiteY4" fmla="*/ 1420991 h 1420991"/>
              <a:gd name="connsiteX0" fmla="*/ 2531 w 5686706"/>
              <a:gd name="connsiteY0" fmla="*/ 1419914 h 1419914"/>
              <a:gd name="connsiteX1" fmla="*/ 160 w 5686706"/>
              <a:gd name="connsiteY1" fmla="*/ 0 h 1419914"/>
              <a:gd name="connsiteX2" fmla="*/ 5686706 w 5686706"/>
              <a:gd name="connsiteY2" fmla="*/ 434 h 1419914"/>
              <a:gd name="connsiteX3" fmla="*/ 3394108 w 5686706"/>
              <a:gd name="connsiteY3" fmla="*/ 1419164 h 1419914"/>
              <a:gd name="connsiteX4" fmla="*/ 2531 w 5686706"/>
              <a:gd name="connsiteY4" fmla="*/ 1419914 h 1419914"/>
              <a:gd name="connsiteX0" fmla="*/ 2531 w 5686706"/>
              <a:gd name="connsiteY0" fmla="*/ 1419914 h 1420240"/>
              <a:gd name="connsiteX1" fmla="*/ 160 w 5686706"/>
              <a:gd name="connsiteY1" fmla="*/ 0 h 1420240"/>
              <a:gd name="connsiteX2" fmla="*/ 5686706 w 5686706"/>
              <a:gd name="connsiteY2" fmla="*/ 434 h 1420240"/>
              <a:gd name="connsiteX3" fmla="*/ 3391347 w 5686706"/>
              <a:gd name="connsiteY3" fmla="*/ 1420240 h 1420240"/>
              <a:gd name="connsiteX4" fmla="*/ 2531 w 5686706"/>
              <a:gd name="connsiteY4" fmla="*/ 1419914 h 1420240"/>
              <a:gd name="connsiteX0" fmla="*/ 2531 w 5108058"/>
              <a:gd name="connsiteY0" fmla="*/ 1419914 h 1420240"/>
              <a:gd name="connsiteX1" fmla="*/ 160 w 5108058"/>
              <a:gd name="connsiteY1" fmla="*/ 0 h 1420240"/>
              <a:gd name="connsiteX2" fmla="*/ 5108058 w 5108058"/>
              <a:gd name="connsiteY2" fmla="*/ 434 h 1420240"/>
              <a:gd name="connsiteX3" fmla="*/ 3391347 w 5108058"/>
              <a:gd name="connsiteY3" fmla="*/ 1420240 h 1420240"/>
              <a:gd name="connsiteX4" fmla="*/ 2531 w 5108058"/>
              <a:gd name="connsiteY4" fmla="*/ 1419914 h 1420240"/>
              <a:gd name="connsiteX0" fmla="*/ 2531 w 5108058"/>
              <a:gd name="connsiteY0" fmla="*/ 1419914 h 1419914"/>
              <a:gd name="connsiteX1" fmla="*/ 160 w 5108058"/>
              <a:gd name="connsiteY1" fmla="*/ 0 h 1419914"/>
              <a:gd name="connsiteX2" fmla="*/ 5108058 w 5108058"/>
              <a:gd name="connsiteY2" fmla="*/ 434 h 1419914"/>
              <a:gd name="connsiteX3" fmla="*/ 4451042 w 5108058"/>
              <a:gd name="connsiteY3" fmla="*/ 297224 h 1419914"/>
              <a:gd name="connsiteX4" fmla="*/ 2531 w 5108058"/>
              <a:gd name="connsiteY4" fmla="*/ 1419914 h 1419914"/>
              <a:gd name="connsiteX0" fmla="*/ 2531 w 5108058"/>
              <a:gd name="connsiteY0" fmla="*/ 1419914 h 1419914"/>
              <a:gd name="connsiteX1" fmla="*/ 160 w 5108058"/>
              <a:gd name="connsiteY1" fmla="*/ 0 h 1419914"/>
              <a:gd name="connsiteX2" fmla="*/ 5108058 w 5108058"/>
              <a:gd name="connsiteY2" fmla="*/ 434 h 1419914"/>
              <a:gd name="connsiteX3" fmla="*/ 4681108 w 5108058"/>
              <a:gd name="connsiteY3" fmla="*/ 261875 h 1419914"/>
              <a:gd name="connsiteX4" fmla="*/ 2531 w 5108058"/>
              <a:gd name="connsiteY4" fmla="*/ 1419914 h 1419914"/>
              <a:gd name="connsiteX0" fmla="*/ 16358 w 5107942"/>
              <a:gd name="connsiteY0" fmla="*/ 272426 h 272426"/>
              <a:gd name="connsiteX1" fmla="*/ 44 w 5107942"/>
              <a:gd name="connsiteY1" fmla="*/ 0 h 272426"/>
              <a:gd name="connsiteX2" fmla="*/ 5107942 w 5107942"/>
              <a:gd name="connsiteY2" fmla="*/ 434 h 272426"/>
              <a:gd name="connsiteX3" fmla="*/ 4680992 w 5107942"/>
              <a:gd name="connsiteY3" fmla="*/ 261875 h 272426"/>
              <a:gd name="connsiteX4" fmla="*/ 16358 w 5107942"/>
              <a:gd name="connsiteY4" fmla="*/ 272426 h 272426"/>
              <a:gd name="connsiteX0" fmla="*/ 0 w 5119471"/>
              <a:gd name="connsiteY0" fmla="*/ 261549 h 261875"/>
              <a:gd name="connsiteX1" fmla="*/ 11573 w 5119471"/>
              <a:gd name="connsiteY1" fmla="*/ 0 h 261875"/>
              <a:gd name="connsiteX2" fmla="*/ 5119471 w 5119471"/>
              <a:gd name="connsiteY2" fmla="*/ 434 h 261875"/>
              <a:gd name="connsiteX3" fmla="*/ 4692521 w 5119471"/>
              <a:gd name="connsiteY3" fmla="*/ 261875 h 261875"/>
              <a:gd name="connsiteX4" fmla="*/ 0 w 5119471"/>
              <a:gd name="connsiteY4" fmla="*/ 261549 h 261875"/>
              <a:gd name="connsiteX0" fmla="*/ 0 w 5112499"/>
              <a:gd name="connsiteY0" fmla="*/ 261549 h 261875"/>
              <a:gd name="connsiteX1" fmla="*/ 4601 w 5112499"/>
              <a:gd name="connsiteY1" fmla="*/ 0 h 261875"/>
              <a:gd name="connsiteX2" fmla="*/ 5112499 w 5112499"/>
              <a:gd name="connsiteY2" fmla="*/ 434 h 261875"/>
              <a:gd name="connsiteX3" fmla="*/ 4685549 w 5112499"/>
              <a:gd name="connsiteY3" fmla="*/ 261875 h 261875"/>
              <a:gd name="connsiteX4" fmla="*/ 0 w 5112499"/>
              <a:gd name="connsiteY4" fmla="*/ 261549 h 261875"/>
              <a:gd name="connsiteX0" fmla="*/ 0 w 5112499"/>
              <a:gd name="connsiteY0" fmla="*/ 261549 h 308766"/>
              <a:gd name="connsiteX1" fmla="*/ 4601 w 5112499"/>
              <a:gd name="connsiteY1" fmla="*/ 0 h 308766"/>
              <a:gd name="connsiteX2" fmla="*/ 5112499 w 5112499"/>
              <a:gd name="connsiteY2" fmla="*/ 434 h 308766"/>
              <a:gd name="connsiteX3" fmla="*/ 4685549 w 5112499"/>
              <a:gd name="connsiteY3" fmla="*/ 261875 h 308766"/>
              <a:gd name="connsiteX4" fmla="*/ 0 w 5112499"/>
              <a:gd name="connsiteY4" fmla="*/ 261549 h 308766"/>
              <a:gd name="connsiteX0" fmla="*/ 0 w 5112499"/>
              <a:gd name="connsiteY0" fmla="*/ 261549 h 261875"/>
              <a:gd name="connsiteX1" fmla="*/ 4601 w 5112499"/>
              <a:gd name="connsiteY1" fmla="*/ 0 h 261875"/>
              <a:gd name="connsiteX2" fmla="*/ 5112499 w 5112499"/>
              <a:gd name="connsiteY2" fmla="*/ 434 h 261875"/>
              <a:gd name="connsiteX3" fmla="*/ 4685549 w 5112499"/>
              <a:gd name="connsiteY3" fmla="*/ 261875 h 261875"/>
              <a:gd name="connsiteX4" fmla="*/ 0 w 5112499"/>
              <a:gd name="connsiteY4" fmla="*/ 261549 h 261875"/>
              <a:gd name="connsiteX0" fmla="*/ 0 w 5112499"/>
              <a:gd name="connsiteY0" fmla="*/ 261549 h 261875"/>
              <a:gd name="connsiteX1" fmla="*/ 4601 w 5112499"/>
              <a:gd name="connsiteY1" fmla="*/ 0 h 261875"/>
              <a:gd name="connsiteX2" fmla="*/ 5112499 w 5112499"/>
              <a:gd name="connsiteY2" fmla="*/ 434 h 261875"/>
              <a:gd name="connsiteX3" fmla="*/ 4685549 w 5112499"/>
              <a:gd name="connsiteY3" fmla="*/ 261875 h 261875"/>
              <a:gd name="connsiteX4" fmla="*/ 0 w 5112499"/>
              <a:gd name="connsiteY4" fmla="*/ 261549 h 261875"/>
              <a:gd name="connsiteX0" fmla="*/ 0 w 5112499"/>
              <a:gd name="connsiteY0" fmla="*/ 261115 h 261441"/>
              <a:gd name="connsiteX1" fmla="*/ 26678 w 5112499"/>
              <a:gd name="connsiteY1" fmla="*/ 1719 h 261441"/>
              <a:gd name="connsiteX2" fmla="*/ 5112499 w 5112499"/>
              <a:gd name="connsiteY2" fmla="*/ 0 h 261441"/>
              <a:gd name="connsiteX3" fmla="*/ 4685549 w 5112499"/>
              <a:gd name="connsiteY3" fmla="*/ 261441 h 261441"/>
              <a:gd name="connsiteX4" fmla="*/ 0 w 5112499"/>
              <a:gd name="connsiteY4" fmla="*/ 261115 h 261441"/>
              <a:gd name="connsiteX0" fmla="*/ 0 w 5112499"/>
              <a:gd name="connsiteY0" fmla="*/ 261115 h 261441"/>
              <a:gd name="connsiteX1" fmla="*/ 4601 w 5112499"/>
              <a:gd name="connsiteY1" fmla="*/ 3871 h 261441"/>
              <a:gd name="connsiteX2" fmla="*/ 5112499 w 5112499"/>
              <a:gd name="connsiteY2" fmla="*/ 0 h 261441"/>
              <a:gd name="connsiteX3" fmla="*/ 4685549 w 5112499"/>
              <a:gd name="connsiteY3" fmla="*/ 261441 h 261441"/>
              <a:gd name="connsiteX4" fmla="*/ 0 w 5112499"/>
              <a:gd name="connsiteY4" fmla="*/ 261115 h 261441"/>
              <a:gd name="connsiteX0" fmla="*/ 0 w 5118018"/>
              <a:gd name="connsiteY0" fmla="*/ 280489 h 280493"/>
              <a:gd name="connsiteX1" fmla="*/ 10120 w 5118018"/>
              <a:gd name="connsiteY1" fmla="*/ 3871 h 280493"/>
              <a:gd name="connsiteX2" fmla="*/ 5118018 w 5118018"/>
              <a:gd name="connsiteY2" fmla="*/ 0 h 280493"/>
              <a:gd name="connsiteX3" fmla="*/ 4691068 w 5118018"/>
              <a:gd name="connsiteY3" fmla="*/ 261441 h 280493"/>
              <a:gd name="connsiteX4" fmla="*/ 0 w 5118018"/>
              <a:gd name="connsiteY4" fmla="*/ 280489 h 280493"/>
              <a:gd name="connsiteX0" fmla="*/ 0 w 5118018"/>
              <a:gd name="connsiteY0" fmla="*/ 280489 h 280493"/>
              <a:gd name="connsiteX1" fmla="*/ 10120 w 5118018"/>
              <a:gd name="connsiteY1" fmla="*/ 3871 h 280493"/>
              <a:gd name="connsiteX2" fmla="*/ 5118018 w 5118018"/>
              <a:gd name="connsiteY2" fmla="*/ 0 h 280493"/>
              <a:gd name="connsiteX3" fmla="*/ 4691068 w 5118018"/>
              <a:gd name="connsiteY3" fmla="*/ 261441 h 280493"/>
              <a:gd name="connsiteX4" fmla="*/ 0 w 5118018"/>
              <a:gd name="connsiteY4" fmla="*/ 280489 h 280493"/>
              <a:gd name="connsiteX0" fmla="*/ 0 w 5134575"/>
              <a:gd name="connsiteY0" fmla="*/ 271878 h 271882"/>
              <a:gd name="connsiteX1" fmla="*/ 26677 w 5134575"/>
              <a:gd name="connsiteY1" fmla="*/ 3871 h 271882"/>
              <a:gd name="connsiteX2" fmla="*/ 5134575 w 5134575"/>
              <a:gd name="connsiteY2" fmla="*/ 0 h 271882"/>
              <a:gd name="connsiteX3" fmla="*/ 4707625 w 5134575"/>
              <a:gd name="connsiteY3" fmla="*/ 261441 h 271882"/>
              <a:gd name="connsiteX4" fmla="*/ 0 w 5134575"/>
              <a:gd name="connsiteY4" fmla="*/ 271878 h 271882"/>
              <a:gd name="connsiteX0" fmla="*/ 0 w 5129056"/>
              <a:gd name="connsiteY0" fmla="*/ 269725 h 269729"/>
              <a:gd name="connsiteX1" fmla="*/ 21158 w 5129056"/>
              <a:gd name="connsiteY1" fmla="*/ 3871 h 269729"/>
              <a:gd name="connsiteX2" fmla="*/ 5129056 w 5129056"/>
              <a:gd name="connsiteY2" fmla="*/ 0 h 269729"/>
              <a:gd name="connsiteX3" fmla="*/ 4702106 w 5129056"/>
              <a:gd name="connsiteY3" fmla="*/ 261441 h 269729"/>
              <a:gd name="connsiteX4" fmla="*/ 0 w 5129056"/>
              <a:gd name="connsiteY4" fmla="*/ 269725 h 269729"/>
              <a:gd name="connsiteX0" fmla="*/ 0 w 5123536"/>
              <a:gd name="connsiteY0" fmla="*/ 263267 h 263271"/>
              <a:gd name="connsiteX1" fmla="*/ 15638 w 5123536"/>
              <a:gd name="connsiteY1" fmla="*/ 3871 h 263271"/>
              <a:gd name="connsiteX2" fmla="*/ 5123536 w 5123536"/>
              <a:gd name="connsiteY2" fmla="*/ 0 h 263271"/>
              <a:gd name="connsiteX3" fmla="*/ 4696586 w 5123536"/>
              <a:gd name="connsiteY3" fmla="*/ 261441 h 263271"/>
              <a:gd name="connsiteX4" fmla="*/ 0 w 5123536"/>
              <a:gd name="connsiteY4" fmla="*/ 263267 h 263271"/>
              <a:gd name="connsiteX0" fmla="*/ 0 w 5123536"/>
              <a:gd name="connsiteY0" fmla="*/ 263267 h 263271"/>
              <a:gd name="connsiteX1" fmla="*/ 21158 w 5123536"/>
              <a:gd name="connsiteY1" fmla="*/ 3871 h 263271"/>
              <a:gd name="connsiteX2" fmla="*/ 5123536 w 5123536"/>
              <a:gd name="connsiteY2" fmla="*/ 0 h 263271"/>
              <a:gd name="connsiteX3" fmla="*/ 4696586 w 5123536"/>
              <a:gd name="connsiteY3" fmla="*/ 261441 h 263271"/>
              <a:gd name="connsiteX4" fmla="*/ 0 w 5123536"/>
              <a:gd name="connsiteY4" fmla="*/ 263267 h 263271"/>
              <a:gd name="connsiteX0" fmla="*/ 563883 w 5687419"/>
              <a:gd name="connsiteY0" fmla="*/ 263267 h 263271"/>
              <a:gd name="connsiteX1" fmla="*/ 0 w 5687419"/>
              <a:gd name="connsiteY1" fmla="*/ 3871 h 263271"/>
              <a:gd name="connsiteX2" fmla="*/ 5687419 w 5687419"/>
              <a:gd name="connsiteY2" fmla="*/ 0 h 263271"/>
              <a:gd name="connsiteX3" fmla="*/ 5260469 w 5687419"/>
              <a:gd name="connsiteY3" fmla="*/ 261441 h 263271"/>
              <a:gd name="connsiteX4" fmla="*/ 563883 w 5687419"/>
              <a:gd name="connsiteY4" fmla="*/ 263267 h 263271"/>
              <a:gd name="connsiteX0" fmla="*/ 920 w 5687419"/>
              <a:gd name="connsiteY0" fmla="*/ 256809 h 261441"/>
              <a:gd name="connsiteX1" fmla="*/ 0 w 5687419"/>
              <a:gd name="connsiteY1" fmla="*/ 3871 h 261441"/>
              <a:gd name="connsiteX2" fmla="*/ 5687419 w 5687419"/>
              <a:gd name="connsiteY2" fmla="*/ 0 h 261441"/>
              <a:gd name="connsiteX3" fmla="*/ 5260469 w 5687419"/>
              <a:gd name="connsiteY3" fmla="*/ 261441 h 261441"/>
              <a:gd name="connsiteX4" fmla="*/ 920 w 5687419"/>
              <a:gd name="connsiteY4" fmla="*/ 256809 h 261441"/>
              <a:gd name="connsiteX0" fmla="*/ 1954575 w 5687419"/>
              <a:gd name="connsiteY0" fmla="*/ 260726 h 261441"/>
              <a:gd name="connsiteX1" fmla="*/ 0 w 5687419"/>
              <a:gd name="connsiteY1" fmla="*/ 3871 h 261441"/>
              <a:gd name="connsiteX2" fmla="*/ 5687419 w 5687419"/>
              <a:gd name="connsiteY2" fmla="*/ 0 h 261441"/>
              <a:gd name="connsiteX3" fmla="*/ 5260469 w 5687419"/>
              <a:gd name="connsiteY3" fmla="*/ 261441 h 261441"/>
              <a:gd name="connsiteX4" fmla="*/ 1954575 w 5687419"/>
              <a:gd name="connsiteY4" fmla="*/ 260726 h 261441"/>
              <a:gd name="connsiteX0" fmla="*/ 5943 w 3738787"/>
              <a:gd name="connsiteY0" fmla="*/ 260726 h 261441"/>
              <a:gd name="connsiteX1" fmla="*/ 0 w 3738787"/>
              <a:gd name="connsiteY1" fmla="*/ 1912 h 261441"/>
              <a:gd name="connsiteX2" fmla="*/ 3738787 w 3738787"/>
              <a:gd name="connsiteY2" fmla="*/ 0 h 261441"/>
              <a:gd name="connsiteX3" fmla="*/ 3311837 w 3738787"/>
              <a:gd name="connsiteY3" fmla="*/ 261441 h 261441"/>
              <a:gd name="connsiteX4" fmla="*/ 5943 w 3738787"/>
              <a:gd name="connsiteY4" fmla="*/ 260726 h 261441"/>
              <a:gd name="connsiteX0" fmla="*/ 920 w 3733764"/>
              <a:gd name="connsiteY0" fmla="*/ 260726 h 261441"/>
              <a:gd name="connsiteX1" fmla="*/ 0 w 3733764"/>
              <a:gd name="connsiteY1" fmla="*/ 1912 h 261441"/>
              <a:gd name="connsiteX2" fmla="*/ 3733764 w 3733764"/>
              <a:gd name="connsiteY2" fmla="*/ 0 h 261441"/>
              <a:gd name="connsiteX3" fmla="*/ 3306814 w 3733764"/>
              <a:gd name="connsiteY3" fmla="*/ 261441 h 261441"/>
              <a:gd name="connsiteX4" fmla="*/ 920 w 3733764"/>
              <a:gd name="connsiteY4" fmla="*/ 260726 h 261441"/>
              <a:gd name="connsiteX0" fmla="*/ 920 w 3733764"/>
              <a:gd name="connsiteY0" fmla="*/ 260773 h 261488"/>
              <a:gd name="connsiteX1" fmla="*/ 0 w 3733764"/>
              <a:gd name="connsiteY1" fmla="*/ 0 h 261488"/>
              <a:gd name="connsiteX2" fmla="*/ 3733764 w 3733764"/>
              <a:gd name="connsiteY2" fmla="*/ 47 h 261488"/>
              <a:gd name="connsiteX3" fmla="*/ 3306814 w 3733764"/>
              <a:gd name="connsiteY3" fmla="*/ 261488 h 261488"/>
              <a:gd name="connsiteX4" fmla="*/ 920 w 3733764"/>
              <a:gd name="connsiteY4" fmla="*/ 260773 h 2614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33764" h="261488">
                <a:moveTo>
                  <a:pt x="920" y="260773"/>
                </a:moveTo>
                <a:cubicBezTo>
                  <a:pt x="4875" y="262038"/>
                  <a:pt x="5922" y="6893"/>
                  <a:pt x="0" y="0"/>
                </a:cubicBezTo>
                <a:lnTo>
                  <a:pt x="3733764" y="47"/>
                </a:lnTo>
                <a:lnTo>
                  <a:pt x="3306814" y="261488"/>
                </a:lnTo>
                <a:lnTo>
                  <a:pt x="920" y="260773"/>
                </a:lnTo>
                <a:close/>
              </a:path>
            </a:pathLst>
          </a:custGeom>
          <a:solidFill>
            <a:srgbClr val="5757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Parallelogram 5"/>
          <p:cNvSpPr/>
          <p:nvPr/>
        </p:nvSpPr>
        <p:spPr>
          <a:xfrm>
            <a:off x="-6753" y="5141873"/>
            <a:ext cx="2658832" cy="578403"/>
          </a:xfrm>
          <a:custGeom>
            <a:avLst/>
            <a:gdLst>
              <a:gd name="connsiteX0" fmla="*/ 0 w 2441581"/>
              <a:gd name="connsiteY0" fmla="*/ 1123975 h 1123975"/>
              <a:gd name="connsiteX1" fmla="*/ 280994 w 2441581"/>
              <a:gd name="connsiteY1" fmla="*/ 0 h 1123975"/>
              <a:gd name="connsiteX2" fmla="*/ 2441581 w 2441581"/>
              <a:gd name="connsiteY2" fmla="*/ 0 h 1123975"/>
              <a:gd name="connsiteX3" fmla="*/ 2160587 w 2441581"/>
              <a:gd name="connsiteY3" fmla="*/ 1123975 h 1123975"/>
              <a:gd name="connsiteX4" fmla="*/ 0 w 2441581"/>
              <a:gd name="connsiteY4" fmla="*/ 1123975 h 1123975"/>
              <a:gd name="connsiteX0" fmla="*/ 0 w 2441581"/>
              <a:gd name="connsiteY0" fmla="*/ 1123975 h 1123975"/>
              <a:gd name="connsiteX1" fmla="*/ 280994 w 2441581"/>
              <a:gd name="connsiteY1" fmla="*/ 0 h 1123975"/>
              <a:gd name="connsiteX2" fmla="*/ 2441581 w 2441581"/>
              <a:gd name="connsiteY2" fmla="*/ 0 h 1123975"/>
              <a:gd name="connsiteX3" fmla="*/ 1751012 w 2441581"/>
              <a:gd name="connsiteY3" fmla="*/ 1114450 h 1123975"/>
              <a:gd name="connsiteX4" fmla="*/ 0 w 2441581"/>
              <a:gd name="connsiteY4" fmla="*/ 1123975 h 1123975"/>
              <a:gd name="connsiteX0" fmla="*/ 0 w 2860681"/>
              <a:gd name="connsiteY0" fmla="*/ 1123975 h 1123975"/>
              <a:gd name="connsiteX1" fmla="*/ 700094 w 2860681"/>
              <a:gd name="connsiteY1" fmla="*/ 0 h 1123975"/>
              <a:gd name="connsiteX2" fmla="*/ 2860681 w 2860681"/>
              <a:gd name="connsiteY2" fmla="*/ 0 h 1123975"/>
              <a:gd name="connsiteX3" fmla="*/ 2170112 w 2860681"/>
              <a:gd name="connsiteY3" fmla="*/ 1114450 h 1123975"/>
              <a:gd name="connsiteX4" fmla="*/ 0 w 2860681"/>
              <a:gd name="connsiteY4" fmla="*/ 1123975 h 1123975"/>
              <a:gd name="connsiteX0" fmla="*/ 0 w 3613156"/>
              <a:gd name="connsiteY0" fmla="*/ 1123975 h 1123975"/>
              <a:gd name="connsiteX1" fmla="*/ 700094 w 3613156"/>
              <a:gd name="connsiteY1" fmla="*/ 0 h 1123975"/>
              <a:gd name="connsiteX2" fmla="*/ 3613156 w 3613156"/>
              <a:gd name="connsiteY2" fmla="*/ 43875 h 1123975"/>
              <a:gd name="connsiteX3" fmla="*/ 2170112 w 3613156"/>
              <a:gd name="connsiteY3" fmla="*/ 1114450 h 1123975"/>
              <a:gd name="connsiteX4" fmla="*/ 0 w 3613156"/>
              <a:gd name="connsiteY4" fmla="*/ 1123975 h 1123975"/>
              <a:gd name="connsiteX0" fmla="*/ 0 w 3613156"/>
              <a:gd name="connsiteY0" fmla="*/ 1080100 h 1080100"/>
              <a:gd name="connsiteX1" fmla="*/ 338144 w 3613156"/>
              <a:gd name="connsiteY1" fmla="*/ 8774 h 1080100"/>
              <a:gd name="connsiteX2" fmla="*/ 3613156 w 3613156"/>
              <a:gd name="connsiteY2" fmla="*/ 0 h 1080100"/>
              <a:gd name="connsiteX3" fmla="*/ 2170112 w 3613156"/>
              <a:gd name="connsiteY3" fmla="*/ 1070575 h 1080100"/>
              <a:gd name="connsiteX4" fmla="*/ 0 w 3613156"/>
              <a:gd name="connsiteY4" fmla="*/ 1080100 h 1080100"/>
              <a:gd name="connsiteX0" fmla="*/ 0 w 3613156"/>
              <a:gd name="connsiteY0" fmla="*/ 1088876 h 1088876"/>
              <a:gd name="connsiteX1" fmla="*/ 338144 w 3613156"/>
              <a:gd name="connsiteY1" fmla="*/ 0 h 1088876"/>
              <a:gd name="connsiteX2" fmla="*/ 3613156 w 3613156"/>
              <a:gd name="connsiteY2" fmla="*/ 8776 h 1088876"/>
              <a:gd name="connsiteX3" fmla="*/ 2170112 w 3613156"/>
              <a:gd name="connsiteY3" fmla="*/ 1079351 h 1088876"/>
              <a:gd name="connsiteX4" fmla="*/ 0 w 3613156"/>
              <a:gd name="connsiteY4" fmla="*/ 1088876 h 1088876"/>
              <a:gd name="connsiteX0" fmla="*/ 0 w 3613156"/>
              <a:gd name="connsiteY0" fmla="*/ 1080100 h 1080100"/>
              <a:gd name="connsiteX1" fmla="*/ 338144 w 3613156"/>
              <a:gd name="connsiteY1" fmla="*/ 4386 h 1080100"/>
              <a:gd name="connsiteX2" fmla="*/ 3613156 w 3613156"/>
              <a:gd name="connsiteY2" fmla="*/ 0 h 1080100"/>
              <a:gd name="connsiteX3" fmla="*/ 2170112 w 3613156"/>
              <a:gd name="connsiteY3" fmla="*/ 1070575 h 1080100"/>
              <a:gd name="connsiteX4" fmla="*/ 0 w 3613156"/>
              <a:gd name="connsiteY4" fmla="*/ 1080100 h 1080100"/>
              <a:gd name="connsiteX0" fmla="*/ 0 w 3613156"/>
              <a:gd name="connsiteY0" fmla="*/ 1080101 h 1080101"/>
              <a:gd name="connsiteX1" fmla="*/ 319094 w 3613156"/>
              <a:gd name="connsiteY1" fmla="*/ 0 h 1080101"/>
              <a:gd name="connsiteX2" fmla="*/ 3613156 w 3613156"/>
              <a:gd name="connsiteY2" fmla="*/ 1 h 1080101"/>
              <a:gd name="connsiteX3" fmla="*/ 2170112 w 3613156"/>
              <a:gd name="connsiteY3" fmla="*/ 1070576 h 1080101"/>
              <a:gd name="connsiteX4" fmla="*/ 0 w 3613156"/>
              <a:gd name="connsiteY4" fmla="*/ 1080101 h 1080101"/>
              <a:gd name="connsiteX0" fmla="*/ 0 w 4470406"/>
              <a:gd name="connsiteY0" fmla="*/ 1066939 h 1070576"/>
              <a:gd name="connsiteX1" fmla="*/ 1176344 w 4470406"/>
              <a:gd name="connsiteY1" fmla="*/ 0 h 1070576"/>
              <a:gd name="connsiteX2" fmla="*/ 4470406 w 4470406"/>
              <a:gd name="connsiteY2" fmla="*/ 1 h 1070576"/>
              <a:gd name="connsiteX3" fmla="*/ 3027362 w 4470406"/>
              <a:gd name="connsiteY3" fmla="*/ 1070576 h 1070576"/>
              <a:gd name="connsiteX4" fmla="*/ 0 w 4470406"/>
              <a:gd name="connsiteY4" fmla="*/ 1066939 h 1070576"/>
              <a:gd name="connsiteX0" fmla="*/ 0 w 5022856"/>
              <a:gd name="connsiteY0" fmla="*/ 1071326 h 1071326"/>
              <a:gd name="connsiteX1" fmla="*/ 1728794 w 5022856"/>
              <a:gd name="connsiteY1" fmla="*/ 0 h 1071326"/>
              <a:gd name="connsiteX2" fmla="*/ 5022856 w 5022856"/>
              <a:gd name="connsiteY2" fmla="*/ 1 h 1071326"/>
              <a:gd name="connsiteX3" fmla="*/ 3579812 w 5022856"/>
              <a:gd name="connsiteY3" fmla="*/ 1070576 h 1071326"/>
              <a:gd name="connsiteX4" fmla="*/ 0 w 5022856"/>
              <a:gd name="connsiteY4" fmla="*/ 1071326 h 1071326"/>
              <a:gd name="connsiteX0" fmla="*/ 0 w 5022856"/>
              <a:gd name="connsiteY0" fmla="*/ 1075713 h 1075713"/>
              <a:gd name="connsiteX1" fmla="*/ 1481144 w 5022856"/>
              <a:gd name="connsiteY1" fmla="*/ 0 h 1075713"/>
              <a:gd name="connsiteX2" fmla="*/ 5022856 w 5022856"/>
              <a:gd name="connsiteY2" fmla="*/ 4388 h 1075713"/>
              <a:gd name="connsiteX3" fmla="*/ 3579812 w 5022856"/>
              <a:gd name="connsiteY3" fmla="*/ 1074963 h 1075713"/>
              <a:gd name="connsiteX4" fmla="*/ 0 w 5022856"/>
              <a:gd name="connsiteY4" fmla="*/ 1075713 h 1075713"/>
              <a:gd name="connsiteX0" fmla="*/ 0 w 5070668"/>
              <a:gd name="connsiteY0" fmla="*/ 1079584 h 1079584"/>
              <a:gd name="connsiteX1" fmla="*/ 1481144 w 5070668"/>
              <a:gd name="connsiteY1" fmla="*/ 3871 h 1079584"/>
              <a:gd name="connsiteX2" fmla="*/ 5070668 w 5070668"/>
              <a:gd name="connsiteY2" fmla="*/ 0 h 1079584"/>
              <a:gd name="connsiteX3" fmla="*/ 3579812 w 5070668"/>
              <a:gd name="connsiteY3" fmla="*/ 1078834 h 1079584"/>
              <a:gd name="connsiteX4" fmla="*/ 0 w 5070668"/>
              <a:gd name="connsiteY4" fmla="*/ 1079584 h 1079584"/>
              <a:gd name="connsiteX0" fmla="*/ 0 w 5070668"/>
              <a:gd name="connsiteY0" fmla="*/ 1079584 h 1418730"/>
              <a:gd name="connsiteX1" fmla="*/ 1481144 w 5070668"/>
              <a:gd name="connsiteY1" fmla="*/ 3871 h 1418730"/>
              <a:gd name="connsiteX2" fmla="*/ 5070668 w 5070668"/>
              <a:gd name="connsiteY2" fmla="*/ 0 h 1418730"/>
              <a:gd name="connsiteX3" fmla="*/ 2778070 w 5070668"/>
              <a:gd name="connsiteY3" fmla="*/ 1418730 h 1418730"/>
              <a:gd name="connsiteX4" fmla="*/ 0 w 5070668"/>
              <a:gd name="connsiteY4" fmla="*/ 1079584 h 1418730"/>
              <a:gd name="connsiteX0" fmla="*/ 0 w 5684175"/>
              <a:gd name="connsiteY0" fmla="*/ 1419480 h 1419480"/>
              <a:gd name="connsiteX1" fmla="*/ 2094651 w 5684175"/>
              <a:gd name="connsiteY1" fmla="*/ 3871 h 1419480"/>
              <a:gd name="connsiteX2" fmla="*/ 5684175 w 5684175"/>
              <a:gd name="connsiteY2" fmla="*/ 0 h 1419480"/>
              <a:gd name="connsiteX3" fmla="*/ 3391577 w 5684175"/>
              <a:gd name="connsiteY3" fmla="*/ 1418730 h 1419480"/>
              <a:gd name="connsiteX4" fmla="*/ 0 w 5684175"/>
              <a:gd name="connsiteY4" fmla="*/ 1419480 h 1419480"/>
              <a:gd name="connsiteX0" fmla="*/ 0 w 5684175"/>
              <a:gd name="connsiteY0" fmla="*/ 1419480 h 1419480"/>
              <a:gd name="connsiteX1" fmla="*/ 3149 w 5684175"/>
              <a:gd name="connsiteY1" fmla="*/ 3871 h 1419480"/>
              <a:gd name="connsiteX2" fmla="*/ 5684175 w 5684175"/>
              <a:gd name="connsiteY2" fmla="*/ 0 h 1419480"/>
              <a:gd name="connsiteX3" fmla="*/ 3391577 w 5684175"/>
              <a:gd name="connsiteY3" fmla="*/ 1418730 h 1419480"/>
              <a:gd name="connsiteX4" fmla="*/ 0 w 5684175"/>
              <a:gd name="connsiteY4" fmla="*/ 1419480 h 1419480"/>
              <a:gd name="connsiteX0" fmla="*/ 0 w 5684175"/>
              <a:gd name="connsiteY0" fmla="*/ 1420991 h 1420991"/>
              <a:gd name="connsiteX1" fmla="*/ 5908 w 5684175"/>
              <a:gd name="connsiteY1" fmla="*/ 0 h 1420991"/>
              <a:gd name="connsiteX2" fmla="*/ 5684175 w 5684175"/>
              <a:gd name="connsiteY2" fmla="*/ 1511 h 1420991"/>
              <a:gd name="connsiteX3" fmla="*/ 3391577 w 5684175"/>
              <a:gd name="connsiteY3" fmla="*/ 1420241 h 1420991"/>
              <a:gd name="connsiteX4" fmla="*/ 0 w 5684175"/>
              <a:gd name="connsiteY4" fmla="*/ 1420991 h 1420991"/>
              <a:gd name="connsiteX0" fmla="*/ 0 w 5684175"/>
              <a:gd name="connsiteY0" fmla="*/ 1419480 h 1419480"/>
              <a:gd name="connsiteX1" fmla="*/ 3149 w 5684175"/>
              <a:gd name="connsiteY1" fmla="*/ 642 h 1419480"/>
              <a:gd name="connsiteX2" fmla="*/ 5684175 w 5684175"/>
              <a:gd name="connsiteY2" fmla="*/ 0 h 1419480"/>
              <a:gd name="connsiteX3" fmla="*/ 3391577 w 5684175"/>
              <a:gd name="connsiteY3" fmla="*/ 1418730 h 1419480"/>
              <a:gd name="connsiteX4" fmla="*/ 0 w 5684175"/>
              <a:gd name="connsiteY4" fmla="*/ 1419480 h 1419480"/>
              <a:gd name="connsiteX0" fmla="*/ 2531 w 5686706"/>
              <a:gd name="connsiteY0" fmla="*/ 1420991 h 1420991"/>
              <a:gd name="connsiteX1" fmla="*/ 160 w 5686706"/>
              <a:gd name="connsiteY1" fmla="*/ 0 h 1420991"/>
              <a:gd name="connsiteX2" fmla="*/ 5686706 w 5686706"/>
              <a:gd name="connsiteY2" fmla="*/ 1511 h 1420991"/>
              <a:gd name="connsiteX3" fmla="*/ 3394108 w 5686706"/>
              <a:gd name="connsiteY3" fmla="*/ 1420241 h 1420991"/>
              <a:gd name="connsiteX4" fmla="*/ 2531 w 5686706"/>
              <a:gd name="connsiteY4" fmla="*/ 1420991 h 1420991"/>
              <a:gd name="connsiteX0" fmla="*/ 2531 w 5686706"/>
              <a:gd name="connsiteY0" fmla="*/ 1419914 h 1419914"/>
              <a:gd name="connsiteX1" fmla="*/ 160 w 5686706"/>
              <a:gd name="connsiteY1" fmla="*/ 0 h 1419914"/>
              <a:gd name="connsiteX2" fmla="*/ 5686706 w 5686706"/>
              <a:gd name="connsiteY2" fmla="*/ 434 h 1419914"/>
              <a:gd name="connsiteX3" fmla="*/ 3394108 w 5686706"/>
              <a:gd name="connsiteY3" fmla="*/ 1419164 h 1419914"/>
              <a:gd name="connsiteX4" fmla="*/ 2531 w 5686706"/>
              <a:gd name="connsiteY4" fmla="*/ 1419914 h 1419914"/>
              <a:gd name="connsiteX0" fmla="*/ 2531 w 5686706"/>
              <a:gd name="connsiteY0" fmla="*/ 1419914 h 1420240"/>
              <a:gd name="connsiteX1" fmla="*/ 160 w 5686706"/>
              <a:gd name="connsiteY1" fmla="*/ 0 h 1420240"/>
              <a:gd name="connsiteX2" fmla="*/ 5686706 w 5686706"/>
              <a:gd name="connsiteY2" fmla="*/ 434 h 1420240"/>
              <a:gd name="connsiteX3" fmla="*/ 3391347 w 5686706"/>
              <a:gd name="connsiteY3" fmla="*/ 1420240 h 1420240"/>
              <a:gd name="connsiteX4" fmla="*/ 2531 w 5686706"/>
              <a:gd name="connsiteY4" fmla="*/ 1419914 h 1420240"/>
              <a:gd name="connsiteX0" fmla="*/ 2531 w 5108058"/>
              <a:gd name="connsiteY0" fmla="*/ 1419914 h 1420240"/>
              <a:gd name="connsiteX1" fmla="*/ 160 w 5108058"/>
              <a:gd name="connsiteY1" fmla="*/ 0 h 1420240"/>
              <a:gd name="connsiteX2" fmla="*/ 5108058 w 5108058"/>
              <a:gd name="connsiteY2" fmla="*/ 434 h 1420240"/>
              <a:gd name="connsiteX3" fmla="*/ 3391347 w 5108058"/>
              <a:gd name="connsiteY3" fmla="*/ 1420240 h 1420240"/>
              <a:gd name="connsiteX4" fmla="*/ 2531 w 5108058"/>
              <a:gd name="connsiteY4" fmla="*/ 1419914 h 1420240"/>
              <a:gd name="connsiteX0" fmla="*/ 2531 w 5108058"/>
              <a:gd name="connsiteY0" fmla="*/ 1419914 h 1419914"/>
              <a:gd name="connsiteX1" fmla="*/ 160 w 5108058"/>
              <a:gd name="connsiteY1" fmla="*/ 0 h 1419914"/>
              <a:gd name="connsiteX2" fmla="*/ 5108058 w 5108058"/>
              <a:gd name="connsiteY2" fmla="*/ 434 h 1419914"/>
              <a:gd name="connsiteX3" fmla="*/ 4451042 w 5108058"/>
              <a:gd name="connsiteY3" fmla="*/ 297224 h 1419914"/>
              <a:gd name="connsiteX4" fmla="*/ 2531 w 5108058"/>
              <a:gd name="connsiteY4" fmla="*/ 1419914 h 1419914"/>
              <a:gd name="connsiteX0" fmla="*/ 2531 w 5108058"/>
              <a:gd name="connsiteY0" fmla="*/ 1419914 h 1419914"/>
              <a:gd name="connsiteX1" fmla="*/ 160 w 5108058"/>
              <a:gd name="connsiteY1" fmla="*/ 0 h 1419914"/>
              <a:gd name="connsiteX2" fmla="*/ 5108058 w 5108058"/>
              <a:gd name="connsiteY2" fmla="*/ 434 h 1419914"/>
              <a:gd name="connsiteX3" fmla="*/ 4681108 w 5108058"/>
              <a:gd name="connsiteY3" fmla="*/ 261875 h 1419914"/>
              <a:gd name="connsiteX4" fmla="*/ 2531 w 5108058"/>
              <a:gd name="connsiteY4" fmla="*/ 1419914 h 1419914"/>
              <a:gd name="connsiteX0" fmla="*/ 16358 w 5107942"/>
              <a:gd name="connsiteY0" fmla="*/ 272426 h 272426"/>
              <a:gd name="connsiteX1" fmla="*/ 44 w 5107942"/>
              <a:gd name="connsiteY1" fmla="*/ 0 h 272426"/>
              <a:gd name="connsiteX2" fmla="*/ 5107942 w 5107942"/>
              <a:gd name="connsiteY2" fmla="*/ 434 h 272426"/>
              <a:gd name="connsiteX3" fmla="*/ 4680992 w 5107942"/>
              <a:gd name="connsiteY3" fmla="*/ 261875 h 272426"/>
              <a:gd name="connsiteX4" fmla="*/ 16358 w 5107942"/>
              <a:gd name="connsiteY4" fmla="*/ 272426 h 272426"/>
              <a:gd name="connsiteX0" fmla="*/ 0 w 5119471"/>
              <a:gd name="connsiteY0" fmla="*/ 261549 h 261875"/>
              <a:gd name="connsiteX1" fmla="*/ 11573 w 5119471"/>
              <a:gd name="connsiteY1" fmla="*/ 0 h 261875"/>
              <a:gd name="connsiteX2" fmla="*/ 5119471 w 5119471"/>
              <a:gd name="connsiteY2" fmla="*/ 434 h 261875"/>
              <a:gd name="connsiteX3" fmla="*/ 4692521 w 5119471"/>
              <a:gd name="connsiteY3" fmla="*/ 261875 h 261875"/>
              <a:gd name="connsiteX4" fmla="*/ 0 w 5119471"/>
              <a:gd name="connsiteY4" fmla="*/ 261549 h 261875"/>
              <a:gd name="connsiteX0" fmla="*/ 0 w 5112499"/>
              <a:gd name="connsiteY0" fmla="*/ 261549 h 261875"/>
              <a:gd name="connsiteX1" fmla="*/ 4601 w 5112499"/>
              <a:gd name="connsiteY1" fmla="*/ 0 h 261875"/>
              <a:gd name="connsiteX2" fmla="*/ 5112499 w 5112499"/>
              <a:gd name="connsiteY2" fmla="*/ 434 h 261875"/>
              <a:gd name="connsiteX3" fmla="*/ 4685549 w 5112499"/>
              <a:gd name="connsiteY3" fmla="*/ 261875 h 261875"/>
              <a:gd name="connsiteX4" fmla="*/ 0 w 5112499"/>
              <a:gd name="connsiteY4" fmla="*/ 261549 h 261875"/>
              <a:gd name="connsiteX0" fmla="*/ 0 w 5112499"/>
              <a:gd name="connsiteY0" fmla="*/ 261549 h 308766"/>
              <a:gd name="connsiteX1" fmla="*/ 4601 w 5112499"/>
              <a:gd name="connsiteY1" fmla="*/ 0 h 308766"/>
              <a:gd name="connsiteX2" fmla="*/ 5112499 w 5112499"/>
              <a:gd name="connsiteY2" fmla="*/ 434 h 308766"/>
              <a:gd name="connsiteX3" fmla="*/ 4685549 w 5112499"/>
              <a:gd name="connsiteY3" fmla="*/ 261875 h 308766"/>
              <a:gd name="connsiteX4" fmla="*/ 0 w 5112499"/>
              <a:gd name="connsiteY4" fmla="*/ 261549 h 308766"/>
              <a:gd name="connsiteX0" fmla="*/ 0 w 5112499"/>
              <a:gd name="connsiteY0" fmla="*/ 261549 h 261875"/>
              <a:gd name="connsiteX1" fmla="*/ 4601 w 5112499"/>
              <a:gd name="connsiteY1" fmla="*/ 0 h 261875"/>
              <a:gd name="connsiteX2" fmla="*/ 5112499 w 5112499"/>
              <a:gd name="connsiteY2" fmla="*/ 434 h 261875"/>
              <a:gd name="connsiteX3" fmla="*/ 4685549 w 5112499"/>
              <a:gd name="connsiteY3" fmla="*/ 261875 h 261875"/>
              <a:gd name="connsiteX4" fmla="*/ 0 w 5112499"/>
              <a:gd name="connsiteY4" fmla="*/ 261549 h 261875"/>
              <a:gd name="connsiteX0" fmla="*/ 0 w 5112499"/>
              <a:gd name="connsiteY0" fmla="*/ 261549 h 261875"/>
              <a:gd name="connsiteX1" fmla="*/ 4601 w 5112499"/>
              <a:gd name="connsiteY1" fmla="*/ 0 h 261875"/>
              <a:gd name="connsiteX2" fmla="*/ 5112499 w 5112499"/>
              <a:gd name="connsiteY2" fmla="*/ 434 h 261875"/>
              <a:gd name="connsiteX3" fmla="*/ 4685549 w 5112499"/>
              <a:gd name="connsiteY3" fmla="*/ 261875 h 261875"/>
              <a:gd name="connsiteX4" fmla="*/ 0 w 5112499"/>
              <a:gd name="connsiteY4" fmla="*/ 261549 h 261875"/>
              <a:gd name="connsiteX0" fmla="*/ 0 w 5112499"/>
              <a:gd name="connsiteY0" fmla="*/ 261115 h 261441"/>
              <a:gd name="connsiteX1" fmla="*/ 26678 w 5112499"/>
              <a:gd name="connsiteY1" fmla="*/ 1719 h 261441"/>
              <a:gd name="connsiteX2" fmla="*/ 5112499 w 5112499"/>
              <a:gd name="connsiteY2" fmla="*/ 0 h 261441"/>
              <a:gd name="connsiteX3" fmla="*/ 4685549 w 5112499"/>
              <a:gd name="connsiteY3" fmla="*/ 261441 h 261441"/>
              <a:gd name="connsiteX4" fmla="*/ 0 w 5112499"/>
              <a:gd name="connsiteY4" fmla="*/ 261115 h 261441"/>
              <a:gd name="connsiteX0" fmla="*/ 0 w 5112499"/>
              <a:gd name="connsiteY0" fmla="*/ 261115 h 261441"/>
              <a:gd name="connsiteX1" fmla="*/ 4601 w 5112499"/>
              <a:gd name="connsiteY1" fmla="*/ 3871 h 261441"/>
              <a:gd name="connsiteX2" fmla="*/ 5112499 w 5112499"/>
              <a:gd name="connsiteY2" fmla="*/ 0 h 261441"/>
              <a:gd name="connsiteX3" fmla="*/ 4685549 w 5112499"/>
              <a:gd name="connsiteY3" fmla="*/ 261441 h 261441"/>
              <a:gd name="connsiteX4" fmla="*/ 0 w 5112499"/>
              <a:gd name="connsiteY4" fmla="*/ 261115 h 261441"/>
              <a:gd name="connsiteX0" fmla="*/ 0 w 5118018"/>
              <a:gd name="connsiteY0" fmla="*/ 280489 h 280493"/>
              <a:gd name="connsiteX1" fmla="*/ 10120 w 5118018"/>
              <a:gd name="connsiteY1" fmla="*/ 3871 h 280493"/>
              <a:gd name="connsiteX2" fmla="*/ 5118018 w 5118018"/>
              <a:gd name="connsiteY2" fmla="*/ 0 h 280493"/>
              <a:gd name="connsiteX3" fmla="*/ 4691068 w 5118018"/>
              <a:gd name="connsiteY3" fmla="*/ 261441 h 280493"/>
              <a:gd name="connsiteX4" fmla="*/ 0 w 5118018"/>
              <a:gd name="connsiteY4" fmla="*/ 280489 h 280493"/>
              <a:gd name="connsiteX0" fmla="*/ 0 w 5118018"/>
              <a:gd name="connsiteY0" fmla="*/ 280489 h 280493"/>
              <a:gd name="connsiteX1" fmla="*/ 10120 w 5118018"/>
              <a:gd name="connsiteY1" fmla="*/ 3871 h 280493"/>
              <a:gd name="connsiteX2" fmla="*/ 5118018 w 5118018"/>
              <a:gd name="connsiteY2" fmla="*/ 0 h 280493"/>
              <a:gd name="connsiteX3" fmla="*/ 4691068 w 5118018"/>
              <a:gd name="connsiteY3" fmla="*/ 261441 h 280493"/>
              <a:gd name="connsiteX4" fmla="*/ 0 w 5118018"/>
              <a:gd name="connsiteY4" fmla="*/ 280489 h 280493"/>
              <a:gd name="connsiteX0" fmla="*/ 0 w 5134575"/>
              <a:gd name="connsiteY0" fmla="*/ 271878 h 271882"/>
              <a:gd name="connsiteX1" fmla="*/ 26677 w 5134575"/>
              <a:gd name="connsiteY1" fmla="*/ 3871 h 271882"/>
              <a:gd name="connsiteX2" fmla="*/ 5134575 w 5134575"/>
              <a:gd name="connsiteY2" fmla="*/ 0 h 271882"/>
              <a:gd name="connsiteX3" fmla="*/ 4707625 w 5134575"/>
              <a:gd name="connsiteY3" fmla="*/ 261441 h 271882"/>
              <a:gd name="connsiteX4" fmla="*/ 0 w 5134575"/>
              <a:gd name="connsiteY4" fmla="*/ 271878 h 271882"/>
              <a:gd name="connsiteX0" fmla="*/ 0 w 5129056"/>
              <a:gd name="connsiteY0" fmla="*/ 269725 h 269729"/>
              <a:gd name="connsiteX1" fmla="*/ 21158 w 5129056"/>
              <a:gd name="connsiteY1" fmla="*/ 3871 h 269729"/>
              <a:gd name="connsiteX2" fmla="*/ 5129056 w 5129056"/>
              <a:gd name="connsiteY2" fmla="*/ 0 h 269729"/>
              <a:gd name="connsiteX3" fmla="*/ 4702106 w 5129056"/>
              <a:gd name="connsiteY3" fmla="*/ 261441 h 269729"/>
              <a:gd name="connsiteX4" fmla="*/ 0 w 5129056"/>
              <a:gd name="connsiteY4" fmla="*/ 269725 h 269729"/>
              <a:gd name="connsiteX0" fmla="*/ 0 w 5123536"/>
              <a:gd name="connsiteY0" fmla="*/ 263267 h 263271"/>
              <a:gd name="connsiteX1" fmla="*/ 15638 w 5123536"/>
              <a:gd name="connsiteY1" fmla="*/ 3871 h 263271"/>
              <a:gd name="connsiteX2" fmla="*/ 5123536 w 5123536"/>
              <a:gd name="connsiteY2" fmla="*/ 0 h 263271"/>
              <a:gd name="connsiteX3" fmla="*/ 4696586 w 5123536"/>
              <a:gd name="connsiteY3" fmla="*/ 261441 h 263271"/>
              <a:gd name="connsiteX4" fmla="*/ 0 w 5123536"/>
              <a:gd name="connsiteY4" fmla="*/ 263267 h 263271"/>
              <a:gd name="connsiteX0" fmla="*/ 0 w 5123536"/>
              <a:gd name="connsiteY0" fmla="*/ 263267 h 263271"/>
              <a:gd name="connsiteX1" fmla="*/ 21158 w 5123536"/>
              <a:gd name="connsiteY1" fmla="*/ 3871 h 263271"/>
              <a:gd name="connsiteX2" fmla="*/ 5123536 w 5123536"/>
              <a:gd name="connsiteY2" fmla="*/ 0 h 263271"/>
              <a:gd name="connsiteX3" fmla="*/ 4696586 w 5123536"/>
              <a:gd name="connsiteY3" fmla="*/ 261441 h 263271"/>
              <a:gd name="connsiteX4" fmla="*/ 0 w 5123536"/>
              <a:gd name="connsiteY4" fmla="*/ 263267 h 263271"/>
              <a:gd name="connsiteX0" fmla="*/ 563883 w 5687419"/>
              <a:gd name="connsiteY0" fmla="*/ 263267 h 263271"/>
              <a:gd name="connsiteX1" fmla="*/ 0 w 5687419"/>
              <a:gd name="connsiteY1" fmla="*/ 3871 h 263271"/>
              <a:gd name="connsiteX2" fmla="*/ 5687419 w 5687419"/>
              <a:gd name="connsiteY2" fmla="*/ 0 h 263271"/>
              <a:gd name="connsiteX3" fmla="*/ 5260469 w 5687419"/>
              <a:gd name="connsiteY3" fmla="*/ 261441 h 263271"/>
              <a:gd name="connsiteX4" fmla="*/ 563883 w 5687419"/>
              <a:gd name="connsiteY4" fmla="*/ 263267 h 263271"/>
              <a:gd name="connsiteX0" fmla="*/ 920 w 5687419"/>
              <a:gd name="connsiteY0" fmla="*/ 256809 h 261441"/>
              <a:gd name="connsiteX1" fmla="*/ 0 w 5687419"/>
              <a:gd name="connsiteY1" fmla="*/ 3871 h 261441"/>
              <a:gd name="connsiteX2" fmla="*/ 5687419 w 5687419"/>
              <a:gd name="connsiteY2" fmla="*/ 0 h 261441"/>
              <a:gd name="connsiteX3" fmla="*/ 5260469 w 5687419"/>
              <a:gd name="connsiteY3" fmla="*/ 261441 h 261441"/>
              <a:gd name="connsiteX4" fmla="*/ 920 w 5687419"/>
              <a:gd name="connsiteY4" fmla="*/ 256809 h 261441"/>
              <a:gd name="connsiteX0" fmla="*/ 0 w 5686499"/>
              <a:gd name="connsiteY0" fmla="*/ 257744 h 262376"/>
              <a:gd name="connsiteX1" fmla="*/ 2599027 w 5686499"/>
              <a:gd name="connsiteY1" fmla="*/ 0 h 262376"/>
              <a:gd name="connsiteX2" fmla="*/ 5686499 w 5686499"/>
              <a:gd name="connsiteY2" fmla="*/ 935 h 262376"/>
              <a:gd name="connsiteX3" fmla="*/ 5259549 w 5686499"/>
              <a:gd name="connsiteY3" fmla="*/ 262376 h 262376"/>
              <a:gd name="connsiteX4" fmla="*/ 0 w 5686499"/>
              <a:gd name="connsiteY4" fmla="*/ 257744 h 262376"/>
              <a:gd name="connsiteX0" fmla="*/ 0 w 5686499"/>
              <a:gd name="connsiteY0" fmla="*/ 256809 h 261441"/>
              <a:gd name="connsiteX1" fmla="*/ 2599027 w 5686499"/>
              <a:gd name="connsiteY1" fmla="*/ 3871 h 261441"/>
              <a:gd name="connsiteX2" fmla="*/ 5686499 w 5686499"/>
              <a:gd name="connsiteY2" fmla="*/ 0 h 261441"/>
              <a:gd name="connsiteX3" fmla="*/ 5259549 w 5686499"/>
              <a:gd name="connsiteY3" fmla="*/ 261441 h 261441"/>
              <a:gd name="connsiteX4" fmla="*/ 0 w 5686499"/>
              <a:gd name="connsiteY4" fmla="*/ 256809 h 261441"/>
              <a:gd name="connsiteX0" fmla="*/ 0 w 5686499"/>
              <a:gd name="connsiteY0" fmla="*/ 260147 h 264779"/>
              <a:gd name="connsiteX1" fmla="*/ 2599027 w 5686499"/>
              <a:gd name="connsiteY1" fmla="*/ 0 h 264779"/>
              <a:gd name="connsiteX2" fmla="*/ 5686499 w 5686499"/>
              <a:gd name="connsiteY2" fmla="*/ 3338 h 264779"/>
              <a:gd name="connsiteX3" fmla="*/ 5259549 w 5686499"/>
              <a:gd name="connsiteY3" fmla="*/ 264779 h 264779"/>
              <a:gd name="connsiteX4" fmla="*/ 0 w 5686499"/>
              <a:gd name="connsiteY4" fmla="*/ 260147 h 264779"/>
              <a:gd name="connsiteX0" fmla="*/ 0 w 5686499"/>
              <a:gd name="connsiteY0" fmla="*/ 256809 h 261441"/>
              <a:gd name="connsiteX1" fmla="*/ 2605189 w 5686499"/>
              <a:gd name="connsiteY1" fmla="*/ 6274 h 261441"/>
              <a:gd name="connsiteX2" fmla="*/ 5686499 w 5686499"/>
              <a:gd name="connsiteY2" fmla="*/ 0 h 261441"/>
              <a:gd name="connsiteX3" fmla="*/ 5259549 w 5686499"/>
              <a:gd name="connsiteY3" fmla="*/ 261441 h 261441"/>
              <a:gd name="connsiteX4" fmla="*/ 0 w 5686499"/>
              <a:gd name="connsiteY4" fmla="*/ 256809 h 261441"/>
              <a:gd name="connsiteX0" fmla="*/ 0 w 5686499"/>
              <a:gd name="connsiteY0" fmla="*/ 256809 h 261441"/>
              <a:gd name="connsiteX1" fmla="*/ 2605190 w 5686499"/>
              <a:gd name="connsiteY1" fmla="*/ 1468 h 261441"/>
              <a:gd name="connsiteX2" fmla="*/ 5686499 w 5686499"/>
              <a:gd name="connsiteY2" fmla="*/ 0 h 261441"/>
              <a:gd name="connsiteX3" fmla="*/ 5259549 w 5686499"/>
              <a:gd name="connsiteY3" fmla="*/ 261441 h 261441"/>
              <a:gd name="connsiteX4" fmla="*/ 0 w 5686499"/>
              <a:gd name="connsiteY4" fmla="*/ 256809 h 261441"/>
              <a:gd name="connsiteX0" fmla="*/ 13240 w 3081309"/>
              <a:gd name="connsiteY0" fmla="*/ 259212 h 261441"/>
              <a:gd name="connsiteX1" fmla="*/ 0 w 3081309"/>
              <a:gd name="connsiteY1" fmla="*/ 1468 h 261441"/>
              <a:gd name="connsiteX2" fmla="*/ 3081309 w 3081309"/>
              <a:gd name="connsiteY2" fmla="*/ 0 h 261441"/>
              <a:gd name="connsiteX3" fmla="*/ 2654359 w 3081309"/>
              <a:gd name="connsiteY3" fmla="*/ 261441 h 261441"/>
              <a:gd name="connsiteX4" fmla="*/ 13240 w 3081309"/>
              <a:gd name="connsiteY4" fmla="*/ 259212 h 261441"/>
              <a:gd name="connsiteX0" fmla="*/ 3196 w 3081309"/>
              <a:gd name="connsiteY0" fmla="*/ 261171 h 261441"/>
              <a:gd name="connsiteX1" fmla="*/ 0 w 3081309"/>
              <a:gd name="connsiteY1" fmla="*/ 1468 h 261441"/>
              <a:gd name="connsiteX2" fmla="*/ 3081309 w 3081309"/>
              <a:gd name="connsiteY2" fmla="*/ 0 h 261441"/>
              <a:gd name="connsiteX3" fmla="*/ 2654359 w 3081309"/>
              <a:gd name="connsiteY3" fmla="*/ 261441 h 261441"/>
              <a:gd name="connsiteX4" fmla="*/ 3196 w 3081309"/>
              <a:gd name="connsiteY4" fmla="*/ 261171 h 2614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81309" h="261441">
                <a:moveTo>
                  <a:pt x="3196" y="261171"/>
                </a:moveTo>
                <a:cubicBezTo>
                  <a:pt x="7151" y="262436"/>
                  <a:pt x="5922" y="8361"/>
                  <a:pt x="0" y="1468"/>
                </a:cubicBezTo>
                <a:lnTo>
                  <a:pt x="3081309" y="0"/>
                </a:lnTo>
                <a:lnTo>
                  <a:pt x="2654359" y="261441"/>
                </a:lnTo>
                <a:lnTo>
                  <a:pt x="3196" y="261171"/>
                </a:lnTo>
                <a:close/>
              </a:path>
            </a:pathLst>
          </a:custGeom>
          <a:solidFill>
            <a:srgbClr val="6CC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 Placeholder 6"/>
          <p:cNvSpPr>
            <a:spLocks noGrp="1"/>
          </p:cNvSpPr>
          <p:nvPr>
            <p:ph type="body" sz="quarter" idx="12"/>
          </p:nvPr>
        </p:nvSpPr>
        <p:spPr>
          <a:xfrm>
            <a:off x="5349921" y="1581388"/>
            <a:ext cx="6003879" cy="510163"/>
          </a:xfrm>
        </p:spPr>
        <p:txBody>
          <a:bodyPr>
            <a:noAutofit/>
          </a:bodyPr>
          <a:lstStyle>
            <a:lvl1pPr marL="457200" indent="-457200">
              <a:buClr>
                <a:srgbClr val="ACACAC"/>
              </a:buClr>
              <a:buFont typeface="+mj-lt"/>
              <a:buAutoNum type="arabicPeriod"/>
              <a:defRPr sz="2800">
                <a:solidFill>
                  <a:srgbClr val="575757"/>
                </a:solidFill>
              </a:defRPr>
            </a:lvl1pPr>
            <a:lvl2pPr marL="914400" indent="-457200">
              <a:buFont typeface="+mj-lt"/>
              <a:buAutoNum type="arabicPeriod"/>
              <a:defRPr sz="2800"/>
            </a:lvl2pPr>
            <a:lvl3pPr marL="1257300" indent="-342900">
              <a:buFont typeface="+mj-lt"/>
              <a:buAutoNum type="arabicPeriod"/>
              <a:defRPr sz="2800"/>
            </a:lvl3pPr>
            <a:lvl4pPr marL="1714500" indent="-342900">
              <a:buFont typeface="+mj-lt"/>
              <a:buAutoNum type="arabicPeriod"/>
              <a:defRPr sz="2800"/>
            </a:lvl4pPr>
            <a:lvl5pPr marL="2171700" indent="-342900">
              <a:buFont typeface="+mj-lt"/>
              <a:buAutoNum type="arabicPeriod"/>
              <a:defRPr sz="2800"/>
            </a:lvl5pPr>
            <a:lvl6pPr marL="2286000" marR="0" indent="0" algn="l" defTabSz="914400" rtl="0" eaLnBrk="1" fontAlgn="auto" latinLnBrk="0" hangingPunct="1">
              <a:lnSpc>
                <a:spcPct val="90000"/>
              </a:lnSpc>
              <a:spcBef>
                <a:spcPts val="500"/>
              </a:spcBef>
              <a:spcAft>
                <a:spcPts val="0"/>
              </a:spcAft>
              <a:buClrTx/>
              <a:buSzTx/>
              <a:buFont typeface="+mj-lt"/>
              <a:buNone/>
              <a:tabLst/>
              <a:defRPr sz="2800"/>
            </a:lvl6pPr>
          </a:lstStyle>
          <a:p>
            <a:pPr lvl="0"/>
            <a:r>
              <a:rPr lang="en-US"/>
              <a:t>Click to edit Master text styles</a:t>
            </a:r>
          </a:p>
        </p:txBody>
      </p:sp>
      <p:sp>
        <p:nvSpPr>
          <p:cNvPr id="21" name="Text Placeholder 6"/>
          <p:cNvSpPr>
            <a:spLocks noGrp="1"/>
          </p:cNvSpPr>
          <p:nvPr>
            <p:ph type="body" sz="quarter" idx="13"/>
          </p:nvPr>
        </p:nvSpPr>
        <p:spPr>
          <a:xfrm>
            <a:off x="4890680" y="2521336"/>
            <a:ext cx="6003879" cy="510163"/>
          </a:xfrm>
        </p:spPr>
        <p:txBody>
          <a:bodyPr>
            <a:noAutofit/>
          </a:bodyPr>
          <a:lstStyle>
            <a:lvl1pPr marL="457200" indent="-457200">
              <a:buClr>
                <a:srgbClr val="ACACAC"/>
              </a:buClr>
              <a:buFont typeface="+mj-lt"/>
              <a:buAutoNum type="arabicPeriod" startAt="2"/>
              <a:defRPr sz="2800">
                <a:solidFill>
                  <a:srgbClr val="575757"/>
                </a:solidFill>
              </a:defRPr>
            </a:lvl1pPr>
            <a:lvl2pPr marL="914400" indent="-457200">
              <a:buFont typeface="+mj-lt"/>
              <a:buAutoNum type="arabicPeriod"/>
              <a:defRPr sz="2800"/>
            </a:lvl2pPr>
            <a:lvl3pPr marL="1257300" indent="-342900">
              <a:buFont typeface="+mj-lt"/>
              <a:buAutoNum type="arabicPeriod"/>
              <a:defRPr sz="2800"/>
            </a:lvl3pPr>
            <a:lvl4pPr marL="1714500" indent="-342900">
              <a:buFont typeface="+mj-lt"/>
              <a:buAutoNum type="arabicPeriod"/>
              <a:defRPr sz="2800"/>
            </a:lvl4pPr>
            <a:lvl5pPr marL="2171700" indent="-342900">
              <a:buFont typeface="+mj-lt"/>
              <a:buAutoNum type="arabicPeriod"/>
              <a:defRPr sz="2800"/>
            </a:lvl5pPr>
            <a:lvl6pPr marL="2286000" marR="0" indent="0" algn="l" defTabSz="914400" rtl="0" eaLnBrk="1" fontAlgn="auto" latinLnBrk="0" hangingPunct="1">
              <a:lnSpc>
                <a:spcPct val="90000"/>
              </a:lnSpc>
              <a:spcBef>
                <a:spcPts val="500"/>
              </a:spcBef>
              <a:spcAft>
                <a:spcPts val="0"/>
              </a:spcAft>
              <a:buClrTx/>
              <a:buSzTx/>
              <a:buFont typeface="+mj-lt"/>
              <a:buNone/>
              <a:tabLst/>
              <a:defRPr sz="2800"/>
            </a:lvl6pPr>
          </a:lstStyle>
          <a:p>
            <a:pPr lvl="0"/>
            <a:r>
              <a:rPr lang="en-US"/>
              <a:t>Click to edit Master text styles</a:t>
            </a:r>
          </a:p>
        </p:txBody>
      </p:sp>
      <p:sp>
        <p:nvSpPr>
          <p:cNvPr id="22" name="Text Placeholder 6"/>
          <p:cNvSpPr>
            <a:spLocks noGrp="1"/>
          </p:cNvSpPr>
          <p:nvPr>
            <p:ph type="body" sz="quarter" idx="14"/>
          </p:nvPr>
        </p:nvSpPr>
        <p:spPr>
          <a:xfrm>
            <a:off x="4328478" y="3423889"/>
            <a:ext cx="6003879" cy="510163"/>
          </a:xfrm>
        </p:spPr>
        <p:txBody>
          <a:bodyPr>
            <a:noAutofit/>
          </a:bodyPr>
          <a:lstStyle>
            <a:lvl1pPr marL="457200" indent="-457200">
              <a:buClr>
                <a:srgbClr val="ACACAC"/>
              </a:buClr>
              <a:buFont typeface="+mj-lt"/>
              <a:buAutoNum type="arabicPeriod" startAt="3"/>
              <a:defRPr sz="2800">
                <a:solidFill>
                  <a:srgbClr val="575757"/>
                </a:solidFill>
              </a:defRPr>
            </a:lvl1pPr>
            <a:lvl2pPr marL="914400" indent="-457200">
              <a:buFont typeface="+mj-lt"/>
              <a:buAutoNum type="arabicPeriod"/>
              <a:defRPr sz="2800"/>
            </a:lvl2pPr>
            <a:lvl3pPr marL="1257300" indent="-342900">
              <a:buFont typeface="+mj-lt"/>
              <a:buAutoNum type="arabicPeriod"/>
              <a:defRPr sz="2800"/>
            </a:lvl3pPr>
            <a:lvl4pPr marL="1714500" indent="-342900">
              <a:buFont typeface="+mj-lt"/>
              <a:buAutoNum type="arabicPeriod"/>
              <a:defRPr sz="2800"/>
            </a:lvl4pPr>
            <a:lvl5pPr marL="2171700" indent="-342900">
              <a:buFont typeface="+mj-lt"/>
              <a:buAutoNum type="arabicPeriod"/>
              <a:defRPr sz="2800"/>
            </a:lvl5pPr>
            <a:lvl6pPr marL="2286000" marR="0" indent="0" algn="l" defTabSz="914400" rtl="0" eaLnBrk="1" fontAlgn="auto" latinLnBrk="0" hangingPunct="1">
              <a:lnSpc>
                <a:spcPct val="90000"/>
              </a:lnSpc>
              <a:spcBef>
                <a:spcPts val="500"/>
              </a:spcBef>
              <a:spcAft>
                <a:spcPts val="0"/>
              </a:spcAft>
              <a:buClrTx/>
              <a:buSzTx/>
              <a:buFont typeface="+mj-lt"/>
              <a:buNone/>
              <a:tabLst/>
              <a:defRPr sz="2800"/>
            </a:lvl6pPr>
          </a:lstStyle>
          <a:p>
            <a:pPr lvl="0"/>
            <a:r>
              <a:rPr lang="en-US"/>
              <a:t>Click to edit Master text styles</a:t>
            </a:r>
          </a:p>
        </p:txBody>
      </p:sp>
      <p:sp>
        <p:nvSpPr>
          <p:cNvPr id="23" name="Text Placeholder 6"/>
          <p:cNvSpPr>
            <a:spLocks noGrp="1"/>
          </p:cNvSpPr>
          <p:nvPr>
            <p:ph type="body" sz="quarter" idx="15" hasCustomPrompt="1"/>
          </p:nvPr>
        </p:nvSpPr>
        <p:spPr>
          <a:xfrm>
            <a:off x="3777387" y="4298303"/>
            <a:ext cx="6003879" cy="510163"/>
          </a:xfrm>
        </p:spPr>
        <p:txBody>
          <a:bodyPr>
            <a:noAutofit/>
          </a:bodyPr>
          <a:lstStyle>
            <a:lvl1pPr marL="457200" indent="-457200">
              <a:buClr>
                <a:srgbClr val="ACACAC"/>
              </a:buClr>
              <a:buFont typeface="+mj-lt"/>
              <a:buAutoNum type="arabicPeriod" startAt="4"/>
              <a:defRPr sz="2800">
                <a:solidFill>
                  <a:srgbClr val="575757"/>
                </a:solidFill>
              </a:defRPr>
            </a:lvl1pPr>
            <a:lvl2pPr marL="914400" indent="-457200">
              <a:buFont typeface="+mj-lt"/>
              <a:buAutoNum type="arabicPeriod"/>
              <a:defRPr sz="2800"/>
            </a:lvl2pPr>
            <a:lvl3pPr marL="1257300" indent="-342900">
              <a:buFont typeface="+mj-lt"/>
              <a:buAutoNum type="arabicPeriod"/>
              <a:defRPr sz="2800"/>
            </a:lvl3pPr>
            <a:lvl4pPr marL="1714500" indent="-342900">
              <a:buFont typeface="+mj-lt"/>
              <a:buAutoNum type="arabicPeriod"/>
              <a:defRPr sz="2800"/>
            </a:lvl4pPr>
            <a:lvl5pPr marL="2171700" indent="-342900">
              <a:buFont typeface="+mj-lt"/>
              <a:buAutoNum type="arabicPeriod"/>
              <a:defRPr sz="2800"/>
            </a:lvl5pPr>
            <a:lvl6pPr marL="2286000" marR="0" indent="0" algn="l" defTabSz="914400" rtl="0" eaLnBrk="1" fontAlgn="auto" latinLnBrk="0" hangingPunct="1">
              <a:lnSpc>
                <a:spcPct val="90000"/>
              </a:lnSpc>
              <a:spcBef>
                <a:spcPts val="500"/>
              </a:spcBef>
              <a:spcAft>
                <a:spcPts val="0"/>
              </a:spcAft>
              <a:buClrTx/>
              <a:buSzTx/>
              <a:buFont typeface="+mj-lt"/>
              <a:buNone/>
              <a:tabLst/>
              <a:defRPr sz="2800"/>
            </a:lvl6pPr>
          </a:lstStyle>
          <a:p>
            <a:pPr lvl="0"/>
            <a:r>
              <a:rPr lang="en-US" dirty="0"/>
              <a:t>Edit Master text styles </a:t>
            </a:r>
          </a:p>
        </p:txBody>
      </p:sp>
      <p:sp>
        <p:nvSpPr>
          <p:cNvPr id="25" name="Text Placeholder 6"/>
          <p:cNvSpPr>
            <a:spLocks noGrp="1"/>
          </p:cNvSpPr>
          <p:nvPr>
            <p:ph type="body" sz="quarter" idx="16"/>
          </p:nvPr>
        </p:nvSpPr>
        <p:spPr>
          <a:xfrm>
            <a:off x="3211103" y="5210113"/>
            <a:ext cx="6003879" cy="510163"/>
          </a:xfrm>
        </p:spPr>
        <p:txBody>
          <a:bodyPr>
            <a:noAutofit/>
          </a:bodyPr>
          <a:lstStyle>
            <a:lvl1pPr marL="457200" indent="-457200">
              <a:buClr>
                <a:srgbClr val="ACACAC"/>
              </a:buClr>
              <a:buFont typeface="+mj-lt"/>
              <a:buAutoNum type="arabicPeriod" startAt="5"/>
              <a:defRPr sz="2800">
                <a:solidFill>
                  <a:srgbClr val="575757"/>
                </a:solidFill>
              </a:defRPr>
            </a:lvl1pPr>
            <a:lvl2pPr marL="914400" indent="-457200">
              <a:buFont typeface="+mj-lt"/>
              <a:buAutoNum type="arabicPeriod"/>
              <a:defRPr sz="2800"/>
            </a:lvl2pPr>
            <a:lvl3pPr marL="1257300" indent="-342900">
              <a:buFont typeface="+mj-lt"/>
              <a:buAutoNum type="arabicPeriod"/>
              <a:defRPr sz="2800"/>
            </a:lvl3pPr>
            <a:lvl4pPr marL="1714500" indent="-342900">
              <a:buFont typeface="+mj-lt"/>
              <a:buAutoNum type="arabicPeriod"/>
              <a:defRPr sz="2800"/>
            </a:lvl4pPr>
            <a:lvl5pPr marL="2171700" indent="-342900">
              <a:buFont typeface="+mj-lt"/>
              <a:buAutoNum type="arabicPeriod"/>
              <a:defRPr sz="2800"/>
            </a:lvl5pPr>
            <a:lvl6pPr marL="2286000" marR="0" indent="0" algn="l" defTabSz="914400" rtl="0" eaLnBrk="1" fontAlgn="auto" latinLnBrk="0" hangingPunct="1">
              <a:lnSpc>
                <a:spcPct val="90000"/>
              </a:lnSpc>
              <a:spcBef>
                <a:spcPts val="500"/>
              </a:spcBef>
              <a:spcAft>
                <a:spcPts val="0"/>
              </a:spcAft>
              <a:buClrTx/>
              <a:buSzTx/>
              <a:buFont typeface="+mj-lt"/>
              <a:buNone/>
              <a:tabLst/>
              <a:defRPr sz="2800"/>
            </a:lvl6pPr>
          </a:lstStyle>
          <a:p>
            <a:pPr lvl="0"/>
            <a:r>
              <a:rPr lang="en-US"/>
              <a:t>Click to edit Master text styles</a:t>
            </a:r>
          </a:p>
        </p:txBody>
      </p:sp>
    </p:spTree>
    <p:extLst>
      <p:ext uri="{BB962C8B-B14F-4D97-AF65-F5344CB8AC3E}">
        <p14:creationId xmlns:p14="http://schemas.microsoft.com/office/powerpoint/2010/main" val="2477347248"/>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showMasterSp="0" preserve="1" userDrawn="1">
  <p:cSld name="2_Section_angle">
    <p:bg>
      <p:bgPr>
        <a:solidFill>
          <a:schemeClr val="bg1"/>
        </a:solidFill>
        <a:effectLst/>
      </p:bgPr>
    </p:bg>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5043488" y="2803730"/>
            <a:ext cx="6081107" cy="1071410"/>
          </a:xfrm>
        </p:spPr>
        <p:txBody>
          <a:bodyPr anchor="b">
            <a:noAutofit/>
          </a:bodyPr>
          <a:lstStyle>
            <a:lvl1pPr algn="r">
              <a:defRPr sz="4400" cap="none" baseline="0">
                <a:solidFill>
                  <a:srgbClr val="575757"/>
                </a:solidFill>
                <a:latin typeface="+mj-lt"/>
              </a:defRPr>
            </a:lvl1pPr>
          </a:lstStyle>
          <a:p>
            <a:r>
              <a:rPr lang="en-US" dirty="0"/>
              <a:t>Click to edit Master section style</a:t>
            </a:r>
          </a:p>
        </p:txBody>
      </p:sp>
      <p:sp>
        <p:nvSpPr>
          <p:cNvPr id="5" name="Text Placeholder 3"/>
          <p:cNvSpPr>
            <a:spLocks noGrp="1"/>
          </p:cNvSpPr>
          <p:nvPr>
            <p:ph type="body" sz="quarter" idx="10"/>
          </p:nvPr>
        </p:nvSpPr>
        <p:spPr>
          <a:xfrm>
            <a:off x="5043488" y="3917032"/>
            <a:ext cx="6081712" cy="420688"/>
          </a:xfrm>
        </p:spPr>
        <p:txBody>
          <a:bodyPr>
            <a:noAutofit/>
          </a:bodyPr>
          <a:lstStyle>
            <a:lvl1pPr marL="0" indent="0" algn="r">
              <a:buNone/>
              <a:defRPr sz="2000">
                <a:solidFill>
                  <a:srgbClr val="ABABAB"/>
                </a:solidFill>
                <a:latin typeface="+mj-lt"/>
                <a:cs typeface="Segoe UI" panose="020B0502040204020203" pitchFamily="34" charset="0"/>
              </a:defRPr>
            </a:lvl1pPr>
            <a:lvl2pPr marL="457200" indent="0" algn="r">
              <a:buNone/>
              <a:defRPr sz="2000">
                <a:solidFill>
                  <a:schemeClr val="bg1"/>
                </a:solidFill>
                <a:latin typeface="Segoe UI" panose="020B0502040204020203" pitchFamily="34" charset="0"/>
                <a:cs typeface="Segoe UI" panose="020B0502040204020203" pitchFamily="34" charset="0"/>
              </a:defRPr>
            </a:lvl2pPr>
            <a:lvl3pPr marL="914400" indent="0" algn="r">
              <a:buNone/>
              <a:defRPr sz="2000">
                <a:solidFill>
                  <a:schemeClr val="bg1"/>
                </a:solidFill>
                <a:latin typeface="Segoe UI" panose="020B0502040204020203" pitchFamily="34" charset="0"/>
                <a:cs typeface="Segoe UI" panose="020B0502040204020203" pitchFamily="34" charset="0"/>
              </a:defRPr>
            </a:lvl3pPr>
            <a:lvl4pPr marL="1371600" indent="0" algn="r">
              <a:buNone/>
              <a:defRPr sz="2000">
                <a:solidFill>
                  <a:schemeClr val="bg1"/>
                </a:solidFill>
                <a:latin typeface="Segoe UI" panose="020B0502040204020203" pitchFamily="34" charset="0"/>
                <a:cs typeface="Segoe UI" panose="020B0502040204020203" pitchFamily="34" charset="0"/>
              </a:defRPr>
            </a:lvl4pPr>
            <a:lvl5pPr marL="1828800" indent="0" algn="r">
              <a:buNone/>
              <a:defRPr sz="2000">
                <a:solidFill>
                  <a:schemeClr val="bg1"/>
                </a:solidFill>
                <a:latin typeface="Segoe UI" panose="020B0502040204020203" pitchFamily="34" charset="0"/>
                <a:cs typeface="Segoe UI" panose="020B0502040204020203" pitchFamily="34" charset="0"/>
              </a:defRPr>
            </a:lvl5pPr>
          </a:lstStyle>
          <a:p>
            <a:pPr lvl="0"/>
            <a:r>
              <a:rPr lang="en-US"/>
              <a:t>Click to edit Master text styles</a:t>
            </a:r>
          </a:p>
        </p:txBody>
      </p:sp>
      <p:sp>
        <p:nvSpPr>
          <p:cNvPr id="6" name="Parallelogram 5"/>
          <p:cNvSpPr/>
          <p:nvPr userDrawn="1"/>
        </p:nvSpPr>
        <p:spPr>
          <a:xfrm>
            <a:off x="-5313" y="1886575"/>
            <a:ext cx="4907004" cy="3142089"/>
          </a:xfrm>
          <a:custGeom>
            <a:avLst/>
            <a:gdLst>
              <a:gd name="connsiteX0" fmla="*/ 0 w 2441581"/>
              <a:gd name="connsiteY0" fmla="*/ 1123975 h 1123975"/>
              <a:gd name="connsiteX1" fmla="*/ 280994 w 2441581"/>
              <a:gd name="connsiteY1" fmla="*/ 0 h 1123975"/>
              <a:gd name="connsiteX2" fmla="*/ 2441581 w 2441581"/>
              <a:gd name="connsiteY2" fmla="*/ 0 h 1123975"/>
              <a:gd name="connsiteX3" fmla="*/ 2160587 w 2441581"/>
              <a:gd name="connsiteY3" fmla="*/ 1123975 h 1123975"/>
              <a:gd name="connsiteX4" fmla="*/ 0 w 2441581"/>
              <a:gd name="connsiteY4" fmla="*/ 1123975 h 1123975"/>
              <a:gd name="connsiteX0" fmla="*/ 0 w 2441581"/>
              <a:gd name="connsiteY0" fmla="*/ 1123975 h 1123975"/>
              <a:gd name="connsiteX1" fmla="*/ 280994 w 2441581"/>
              <a:gd name="connsiteY1" fmla="*/ 0 h 1123975"/>
              <a:gd name="connsiteX2" fmla="*/ 2441581 w 2441581"/>
              <a:gd name="connsiteY2" fmla="*/ 0 h 1123975"/>
              <a:gd name="connsiteX3" fmla="*/ 1751012 w 2441581"/>
              <a:gd name="connsiteY3" fmla="*/ 1114450 h 1123975"/>
              <a:gd name="connsiteX4" fmla="*/ 0 w 2441581"/>
              <a:gd name="connsiteY4" fmla="*/ 1123975 h 1123975"/>
              <a:gd name="connsiteX0" fmla="*/ 0 w 2860681"/>
              <a:gd name="connsiteY0" fmla="*/ 1123975 h 1123975"/>
              <a:gd name="connsiteX1" fmla="*/ 700094 w 2860681"/>
              <a:gd name="connsiteY1" fmla="*/ 0 h 1123975"/>
              <a:gd name="connsiteX2" fmla="*/ 2860681 w 2860681"/>
              <a:gd name="connsiteY2" fmla="*/ 0 h 1123975"/>
              <a:gd name="connsiteX3" fmla="*/ 2170112 w 2860681"/>
              <a:gd name="connsiteY3" fmla="*/ 1114450 h 1123975"/>
              <a:gd name="connsiteX4" fmla="*/ 0 w 2860681"/>
              <a:gd name="connsiteY4" fmla="*/ 1123975 h 1123975"/>
              <a:gd name="connsiteX0" fmla="*/ 0 w 3613156"/>
              <a:gd name="connsiteY0" fmla="*/ 1123975 h 1123975"/>
              <a:gd name="connsiteX1" fmla="*/ 700094 w 3613156"/>
              <a:gd name="connsiteY1" fmla="*/ 0 h 1123975"/>
              <a:gd name="connsiteX2" fmla="*/ 3613156 w 3613156"/>
              <a:gd name="connsiteY2" fmla="*/ 43875 h 1123975"/>
              <a:gd name="connsiteX3" fmla="*/ 2170112 w 3613156"/>
              <a:gd name="connsiteY3" fmla="*/ 1114450 h 1123975"/>
              <a:gd name="connsiteX4" fmla="*/ 0 w 3613156"/>
              <a:gd name="connsiteY4" fmla="*/ 1123975 h 1123975"/>
              <a:gd name="connsiteX0" fmla="*/ 0 w 3613156"/>
              <a:gd name="connsiteY0" fmla="*/ 1080100 h 1080100"/>
              <a:gd name="connsiteX1" fmla="*/ 338144 w 3613156"/>
              <a:gd name="connsiteY1" fmla="*/ 8774 h 1080100"/>
              <a:gd name="connsiteX2" fmla="*/ 3613156 w 3613156"/>
              <a:gd name="connsiteY2" fmla="*/ 0 h 1080100"/>
              <a:gd name="connsiteX3" fmla="*/ 2170112 w 3613156"/>
              <a:gd name="connsiteY3" fmla="*/ 1070575 h 1080100"/>
              <a:gd name="connsiteX4" fmla="*/ 0 w 3613156"/>
              <a:gd name="connsiteY4" fmla="*/ 1080100 h 1080100"/>
              <a:gd name="connsiteX0" fmla="*/ 0 w 3613156"/>
              <a:gd name="connsiteY0" fmla="*/ 1088876 h 1088876"/>
              <a:gd name="connsiteX1" fmla="*/ 338144 w 3613156"/>
              <a:gd name="connsiteY1" fmla="*/ 0 h 1088876"/>
              <a:gd name="connsiteX2" fmla="*/ 3613156 w 3613156"/>
              <a:gd name="connsiteY2" fmla="*/ 8776 h 1088876"/>
              <a:gd name="connsiteX3" fmla="*/ 2170112 w 3613156"/>
              <a:gd name="connsiteY3" fmla="*/ 1079351 h 1088876"/>
              <a:gd name="connsiteX4" fmla="*/ 0 w 3613156"/>
              <a:gd name="connsiteY4" fmla="*/ 1088876 h 1088876"/>
              <a:gd name="connsiteX0" fmla="*/ 0 w 3613156"/>
              <a:gd name="connsiteY0" fmla="*/ 1080100 h 1080100"/>
              <a:gd name="connsiteX1" fmla="*/ 338144 w 3613156"/>
              <a:gd name="connsiteY1" fmla="*/ 4386 h 1080100"/>
              <a:gd name="connsiteX2" fmla="*/ 3613156 w 3613156"/>
              <a:gd name="connsiteY2" fmla="*/ 0 h 1080100"/>
              <a:gd name="connsiteX3" fmla="*/ 2170112 w 3613156"/>
              <a:gd name="connsiteY3" fmla="*/ 1070575 h 1080100"/>
              <a:gd name="connsiteX4" fmla="*/ 0 w 3613156"/>
              <a:gd name="connsiteY4" fmla="*/ 1080100 h 1080100"/>
              <a:gd name="connsiteX0" fmla="*/ 0 w 3613156"/>
              <a:gd name="connsiteY0" fmla="*/ 1080101 h 1080101"/>
              <a:gd name="connsiteX1" fmla="*/ 319094 w 3613156"/>
              <a:gd name="connsiteY1" fmla="*/ 0 h 1080101"/>
              <a:gd name="connsiteX2" fmla="*/ 3613156 w 3613156"/>
              <a:gd name="connsiteY2" fmla="*/ 1 h 1080101"/>
              <a:gd name="connsiteX3" fmla="*/ 2170112 w 3613156"/>
              <a:gd name="connsiteY3" fmla="*/ 1070576 h 1080101"/>
              <a:gd name="connsiteX4" fmla="*/ 0 w 3613156"/>
              <a:gd name="connsiteY4" fmla="*/ 1080101 h 1080101"/>
              <a:gd name="connsiteX0" fmla="*/ 0 w 4470406"/>
              <a:gd name="connsiteY0" fmla="*/ 1066939 h 1070576"/>
              <a:gd name="connsiteX1" fmla="*/ 1176344 w 4470406"/>
              <a:gd name="connsiteY1" fmla="*/ 0 h 1070576"/>
              <a:gd name="connsiteX2" fmla="*/ 4470406 w 4470406"/>
              <a:gd name="connsiteY2" fmla="*/ 1 h 1070576"/>
              <a:gd name="connsiteX3" fmla="*/ 3027362 w 4470406"/>
              <a:gd name="connsiteY3" fmla="*/ 1070576 h 1070576"/>
              <a:gd name="connsiteX4" fmla="*/ 0 w 4470406"/>
              <a:gd name="connsiteY4" fmla="*/ 1066939 h 1070576"/>
              <a:gd name="connsiteX0" fmla="*/ 0 w 5022856"/>
              <a:gd name="connsiteY0" fmla="*/ 1071326 h 1071326"/>
              <a:gd name="connsiteX1" fmla="*/ 1728794 w 5022856"/>
              <a:gd name="connsiteY1" fmla="*/ 0 h 1071326"/>
              <a:gd name="connsiteX2" fmla="*/ 5022856 w 5022856"/>
              <a:gd name="connsiteY2" fmla="*/ 1 h 1071326"/>
              <a:gd name="connsiteX3" fmla="*/ 3579812 w 5022856"/>
              <a:gd name="connsiteY3" fmla="*/ 1070576 h 1071326"/>
              <a:gd name="connsiteX4" fmla="*/ 0 w 5022856"/>
              <a:gd name="connsiteY4" fmla="*/ 1071326 h 1071326"/>
              <a:gd name="connsiteX0" fmla="*/ 0 w 5022856"/>
              <a:gd name="connsiteY0" fmla="*/ 1075713 h 1075713"/>
              <a:gd name="connsiteX1" fmla="*/ 1481144 w 5022856"/>
              <a:gd name="connsiteY1" fmla="*/ 0 h 1075713"/>
              <a:gd name="connsiteX2" fmla="*/ 5022856 w 5022856"/>
              <a:gd name="connsiteY2" fmla="*/ 4388 h 1075713"/>
              <a:gd name="connsiteX3" fmla="*/ 3579812 w 5022856"/>
              <a:gd name="connsiteY3" fmla="*/ 1074963 h 1075713"/>
              <a:gd name="connsiteX4" fmla="*/ 0 w 5022856"/>
              <a:gd name="connsiteY4" fmla="*/ 1075713 h 1075713"/>
              <a:gd name="connsiteX0" fmla="*/ 0 w 5070668"/>
              <a:gd name="connsiteY0" fmla="*/ 1079584 h 1079584"/>
              <a:gd name="connsiteX1" fmla="*/ 1481144 w 5070668"/>
              <a:gd name="connsiteY1" fmla="*/ 3871 h 1079584"/>
              <a:gd name="connsiteX2" fmla="*/ 5070668 w 5070668"/>
              <a:gd name="connsiteY2" fmla="*/ 0 h 1079584"/>
              <a:gd name="connsiteX3" fmla="*/ 3579812 w 5070668"/>
              <a:gd name="connsiteY3" fmla="*/ 1078834 h 1079584"/>
              <a:gd name="connsiteX4" fmla="*/ 0 w 5070668"/>
              <a:gd name="connsiteY4" fmla="*/ 1079584 h 1079584"/>
              <a:gd name="connsiteX0" fmla="*/ 0 w 5070668"/>
              <a:gd name="connsiteY0" fmla="*/ 1079584 h 1418730"/>
              <a:gd name="connsiteX1" fmla="*/ 1481144 w 5070668"/>
              <a:gd name="connsiteY1" fmla="*/ 3871 h 1418730"/>
              <a:gd name="connsiteX2" fmla="*/ 5070668 w 5070668"/>
              <a:gd name="connsiteY2" fmla="*/ 0 h 1418730"/>
              <a:gd name="connsiteX3" fmla="*/ 2778070 w 5070668"/>
              <a:gd name="connsiteY3" fmla="*/ 1418730 h 1418730"/>
              <a:gd name="connsiteX4" fmla="*/ 0 w 5070668"/>
              <a:gd name="connsiteY4" fmla="*/ 1079584 h 1418730"/>
              <a:gd name="connsiteX0" fmla="*/ 0 w 5684175"/>
              <a:gd name="connsiteY0" fmla="*/ 1419480 h 1419480"/>
              <a:gd name="connsiteX1" fmla="*/ 2094651 w 5684175"/>
              <a:gd name="connsiteY1" fmla="*/ 3871 h 1419480"/>
              <a:gd name="connsiteX2" fmla="*/ 5684175 w 5684175"/>
              <a:gd name="connsiteY2" fmla="*/ 0 h 1419480"/>
              <a:gd name="connsiteX3" fmla="*/ 3391577 w 5684175"/>
              <a:gd name="connsiteY3" fmla="*/ 1418730 h 1419480"/>
              <a:gd name="connsiteX4" fmla="*/ 0 w 5684175"/>
              <a:gd name="connsiteY4" fmla="*/ 1419480 h 1419480"/>
              <a:gd name="connsiteX0" fmla="*/ 0 w 5684175"/>
              <a:gd name="connsiteY0" fmla="*/ 1419480 h 1419480"/>
              <a:gd name="connsiteX1" fmla="*/ 3149 w 5684175"/>
              <a:gd name="connsiteY1" fmla="*/ 3871 h 1419480"/>
              <a:gd name="connsiteX2" fmla="*/ 5684175 w 5684175"/>
              <a:gd name="connsiteY2" fmla="*/ 0 h 1419480"/>
              <a:gd name="connsiteX3" fmla="*/ 3391577 w 5684175"/>
              <a:gd name="connsiteY3" fmla="*/ 1418730 h 1419480"/>
              <a:gd name="connsiteX4" fmla="*/ 0 w 5684175"/>
              <a:gd name="connsiteY4" fmla="*/ 1419480 h 1419480"/>
              <a:gd name="connsiteX0" fmla="*/ 0 w 5684175"/>
              <a:gd name="connsiteY0" fmla="*/ 1420991 h 1420991"/>
              <a:gd name="connsiteX1" fmla="*/ 5908 w 5684175"/>
              <a:gd name="connsiteY1" fmla="*/ 0 h 1420991"/>
              <a:gd name="connsiteX2" fmla="*/ 5684175 w 5684175"/>
              <a:gd name="connsiteY2" fmla="*/ 1511 h 1420991"/>
              <a:gd name="connsiteX3" fmla="*/ 3391577 w 5684175"/>
              <a:gd name="connsiteY3" fmla="*/ 1420241 h 1420991"/>
              <a:gd name="connsiteX4" fmla="*/ 0 w 5684175"/>
              <a:gd name="connsiteY4" fmla="*/ 1420991 h 1420991"/>
              <a:gd name="connsiteX0" fmla="*/ 0 w 5684175"/>
              <a:gd name="connsiteY0" fmla="*/ 1419480 h 1419480"/>
              <a:gd name="connsiteX1" fmla="*/ 3149 w 5684175"/>
              <a:gd name="connsiteY1" fmla="*/ 642 h 1419480"/>
              <a:gd name="connsiteX2" fmla="*/ 5684175 w 5684175"/>
              <a:gd name="connsiteY2" fmla="*/ 0 h 1419480"/>
              <a:gd name="connsiteX3" fmla="*/ 3391577 w 5684175"/>
              <a:gd name="connsiteY3" fmla="*/ 1418730 h 1419480"/>
              <a:gd name="connsiteX4" fmla="*/ 0 w 5684175"/>
              <a:gd name="connsiteY4" fmla="*/ 1419480 h 1419480"/>
              <a:gd name="connsiteX0" fmla="*/ 2531 w 5686706"/>
              <a:gd name="connsiteY0" fmla="*/ 1420991 h 1420991"/>
              <a:gd name="connsiteX1" fmla="*/ 160 w 5686706"/>
              <a:gd name="connsiteY1" fmla="*/ 0 h 1420991"/>
              <a:gd name="connsiteX2" fmla="*/ 5686706 w 5686706"/>
              <a:gd name="connsiteY2" fmla="*/ 1511 h 1420991"/>
              <a:gd name="connsiteX3" fmla="*/ 3394108 w 5686706"/>
              <a:gd name="connsiteY3" fmla="*/ 1420241 h 1420991"/>
              <a:gd name="connsiteX4" fmla="*/ 2531 w 5686706"/>
              <a:gd name="connsiteY4" fmla="*/ 1420991 h 1420991"/>
              <a:gd name="connsiteX0" fmla="*/ 2531 w 5686706"/>
              <a:gd name="connsiteY0" fmla="*/ 1419914 h 1419914"/>
              <a:gd name="connsiteX1" fmla="*/ 160 w 5686706"/>
              <a:gd name="connsiteY1" fmla="*/ 0 h 1419914"/>
              <a:gd name="connsiteX2" fmla="*/ 5686706 w 5686706"/>
              <a:gd name="connsiteY2" fmla="*/ 434 h 1419914"/>
              <a:gd name="connsiteX3" fmla="*/ 3394108 w 5686706"/>
              <a:gd name="connsiteY3" fmla="*/ 1419164 h 1419914"/>
              <a:gd name="connsiteX4" fmla="*/ 2531 w 5686706"/>
              <a:gd name="connsiteY4" fmla="*/ 1419914 h 1419914"/>
              <a:gd name="connsiteX0" fmla="*/ 2531 w 5686706"/>
              <a:gd name="connsiteY0" fmla="*/ 1419914 h 1420240"/>
              <a:gd name="connsiteX1" fmla="*/ 160 w 5686706"/>
              <a:gd name="connsiteY1" fmla="*/ 0 h 1420240"/>
              <a:gd name="connsiteX2" fmla="*/ 5686706 w 5686706"/>
              <a:gd name="connsiteY2" fmla="*/ 434 h 1420240"/>
              <a:gd name="connsiteX3" fmla="*/ 3391347 w 5686706"/>
              <a:gd name="connsiteY3" fmla="*/ 1420240 h 1420240"/>
              <a:gd name="connsiteX4" fmla="*/ 2531 w 5686706"/>
              <a:gd name="connsiteY4" fmla="*/ 1419914 h 14202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86706" h="1420240">
                <a:moveTo>
                  <a:pt x="2531" y="1419914"/>
                </a:moveTo>
                <a:cubicBezTo>
                  <a:pt x="3581" y="948044"/>
                  <a:pt x="-890" y="471870"/>
                  <a:pt x="160" y="0"/>
                </a:cubicBezTo>
                <a:lnTo>
                  <a:pt x="5686706" y="434"/>
                </a:lnTo>
                <a:lnTo>
                  <a:pt x="3391347" y="1420240"/>
                </a:lnTo>
                <a:lnTo>
                  <a:pt x="2531" y="1419914"/>
                </a:lnTo>
                <a:close/>
              </a:path>
            </a:pathLst>
          </a:custGeom>
          <a:solidFill>
            <a:srgbClr val="ABAB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99160549"/>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72.xml><?xml version="1.0" encoding="utf-8"?>
<p:sldLayout xmlns:a="http://schemas.openxmlformats.org/drawingml/2006/main" xmlns:r="http://schemas.openxmlformats.org/officeDocument/2006/relationships" xmlns:p="http://schemas.openxmlformats.org/presentationml/2006/main" showMasterSp="0" preserve="1" userDrawn="1">
  <p:cSld name="1_Section_ang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1"/>
          <p:cNvSpPr>
            <a:spLocks noGrp="1"/>
          </p:cNvSpPr>
          <p:nvPr>
            <p:ph type="ctrTitle" hasCustomPrompt="1"/>
          </p:nvPr>
        </p:nvSpPr>
        <p:spPr>
          <a:xfrm>
            <a:off x="5043488" y="2803730"/>
            <a:ext cx="6081107" cy="1071410"/>
          </a:xfrm>
        </p:spPr>
        <p:txBody>
          <a:bodyPr anchor="b">
            <a:noAutofit/>
          </a:bodyPr>
          <a:lstStyle>
            <a:lvl1pPr algn="r">
              <a:defRPr sz="4400" cap="none" baseline="0">
                <a:solidFill>
                  <a:srgbClr val="575757"/>
                </a:solidFill>
                <a:latin typeface="+mj-lt"/>
              </a:defRPr>
            </a:lvl1pPr>
          </a:lstStyle>
          <a:p>
            <a:r>
              <a:rPr lang="en-US" dirty="0"/>
              <a:t>Click to edit Master section style</a:t>
            </a:r>
          </a:p>
        </p:txBody>
      </p:sp>
      <p:sp>
        <p:nvSpPr>
          <p:cNvPr id="8" name="Text Placeholder 3"/>
          <p:cNvSpPr>
            <a:spLocks noGrp="1"/>
          </p:cNvSpPr>
          <p:nvPr>
            <p:ph type="body" sz="quarter" idx="10"/>
          </p:nvPr>
        </p:nvSpPr>
        <p:spPr>
          <a:xfrm>
            <a:off x="5043488" y="3917032"/>
            <a:ext cx="6081712" cy="420688"/>
          </a:xfrm>
        </p:spPr>
        <p:txBody>
          <a:bodyPr>
            <a:noAutofit/>
          </a:bodyPr>
          <a:lstStyle>
            <a:lvl1pPr marL="0" indent="0" algn="r">
              <a:buNone/>
              <a:defRPr sz="2000">
                <a:solidFill>
                  <a:srgbClr val="ABABAB"/>
                </a:solidFill>
                <a:latin typeface="+mj-lt"/>
                <a:cs typeface="Segoe UI" panose="020B0502040204020203" pitchFamily="34" charset="0"/>
              </a:defRPr>
            </a:lvl1pPr>
            <a:lvl2pPr marL="457200" indent="0" algn="r">
              <a:buNone/>
              <a:defRPr sz="2000">
                <a:solidFill>
                  <a:schemeClr val="bg1"/>
                </a:solidFill>
                <a:latin typeface="Segoe UI" panose="020B0502040204020203" pitchFamily="34" charset="0"/>
                <a:cs typeface="Segoe UI" panose="020B0502040204020203" pitchFamily="34" charset="0"/>
              </a:defRPr>
            </a:lvl2pPr>
            <a:lvl3pPr marL="914400" indent="0" algn="r">
              <a:buNone/>
              <a:defRPr sz="2000">
                <a:solidFill>
                  <a:schemeClr val="bg1"/>
                </a:solidFill>
                <a:latin typeface="Segoe UI" panose="020B0502040204020203" pitchFamily="34" charset="0"/>
                <a:cs typeface="Segoe UI" panose="020B0502040204020203" pitchFamily="34" charset="0"/>
              </a:defRPr>
            </a:lvl3pPr>
            <a:lvl4pPr marL="1371600" indent="0" algn="r">
              <a:buNone/>
              <a:defRPr sz="2000">
                <a:solidFill>
                  <a:schemeClr val="bg1"/>
                </a:solidFill>
                <a:latin typeface="Segoe UI" panose="020B0502040204020203" pitchFamily="34" charset="0"/>
                <a:cs typeface="Segoe UI" panose="020B0502040204020203" pitchFamily="34" charset="0"/>
              </a:defRPr>
            </a:lvl4pPr>
            <a:lvl5pPr marL="1828800" indent="0" algn="r">
              <a:buNone/>
              <a:defRPr sz="2000">
                <a:solidFill>
                  <a:schemeClr val="bg1"/>
                </a:solidFill>
                <a:latin typeface="Segoe UI" panose="020B0502040204020203" pitchFamily="34" charset="0"/>
                <a:cs typeface="Segoe UI" panose="020B0502040204020203" pitchFamily="34" charset="0"/>
              </a:defRPr>
            </a:lvl5pPr>
          </a:lstStyle>
          <a:p>
            <a:pPr lvl="0"/>
            <a:r>
              <a:rPr lang="en-US"/>
              <a:t>Click to edit Master text styles</a:t>
            </a:r>
          </a:p>
        </p:txBody>
      </p:sp>
      <p:sp>
        <p:nvSpPr>
          <p:cNvPr id="4" name="Parallelogram 5"/>
          <p:cNvSpPr/>
          <p:nvPr/>
        </p:nvSpPr>
        <p:spPr>
          <a:xfrm>
            <a:off x="-5313" y="1886575"/>
            <a:ext cx="4907004" cy="3142089"/>
          </a:xfrm>
          <a:custGeom>
            <a:avLst/>
            <a:gdLst>
              <a:gd name="connsiteX0" fmla="*/ 0 w 2441581"/>
              <a:gd name="connsiteY0" fmla="*/ 1123975 h 1123975"/>
              <a:gd name="connsiteX1" fmla="*/ 280994 w 2441581"/>
              <a:gd name="connsiteY1" fmla="*/ 0 h 1123975"/>
              <a:gd name="connsiteX2" fmla="*/ 2441581 w 2441581"/>
              <a:gd name="connsiteY2" fmla="*/ 0 h 1123975"/>
              <a:gd name="connsiteX3" fmla="*/ 2160587 w 2441581"/>
              <a:gd name="connsiteY3" fmla="*/ 1123975 h 1123975"/>
              <a:gd name="connsiteX4" fmla="*/ 0 w 2441581"/>
              <a:gd name="connsiteY4" fmla="*/ 1123975 h 1123975"/>
              <a:gd name="connsiteX0" fmla="*/ 0 w 2441581"/>
              <a:gd name="connsiteY0" fmla="*/ 1123975 h 1123975"/>
              <a:gd name="connsiteX1" fmla="*/ 280994 w 2441581"/>
              <a:gd name="connsiteY1" fmla="*/ 0 h 1123975"/>
              <a:gd name="connsiteX2" fmla="*/ 2441581 w 2441581"/>
              <a:gd name="connsiteY2" fmla="*/ 0 h 1123975"/>
              <a:gd name="connsiteX3" fmla="*/ 1751012 w 2441581"/>
              <a:gd name="connsiteY3" fmla="*/ 1114450 h 1123975"/>
              <a:gd name="connsiteX4" fmla="*/ 0 w 2441581"/>
              <a:gd name="connsiteY4" fmla="*/ 1123975 h 1123975"/>
              <a:gd name="connsiteX0" fmla="*/ 0 w 2860681"/>
              <a:gd name="connsiteY0" fmla="*/ 1123975 h 1123975"/>
              <a:gd name="connsiteX1" fmla="*/ 700094 w 2860681"/>
              <a:gd name="connsiteY1" fmla="*/ 0 h 1123975"/>
              <a:gd name="connsiteX2" fmla="*/ 2860681 w 2860681"/>
              <a:gd name="connsiteY2" fmla="*/ 0 h 1123975"/>
              <a:gd name="connsiteX3" fmla="*/ 2170112 w 2860681"/>
              <a:gd name="connsiteY3" fmla="*/ 1114450 h 1123975"/>
              <a:gd name="connsiteX4" fmla="*/ 0 w 2860681"/>
              <a:gd name="connsiteY4" fmla="*/ 1123975 h 1123975"/>
              <a:gd name="connsiteX0" fmla="*/ 0 w 3613156"/>
              <a:gd name="connsiteY0" fmla="*/ 1123975 h 1123975"/>
              <a:gd name="connsiteX1" fmla="*/ 700094 w 3613156"/>
              <a:gd name="connsiteY1" fmla="*/ 0 h 1123975"/>
              <a:gd name="connsiteX2" fmla="*/ 3613156 w 3613156"/>
              <a:gd name="connsiteY2" fmla="*/ 43875 h 1123975"/>
              <a:gd name="connsiteX3" fmla="*/ 2170112 w 3613156"/>
              <a:gd name="connsiteY3" fmla="*/ 1114450 h 1123975"/>
              <a:gd name="connsiteX4" fmla="*/ 0 w 3613156"/>
              <a:gd name="connsiteY4" fmla="*/ 1123975 h 1123975"/>
              <a:gd name="connsiteX0" fmla="*/ 0 w 3613156"/>
              <a:gd name="connsiteY0" fmla="*/ 1080100 h 1080100"/>
              <a:gd name="connsiteX1" fmla="*/ 338144 w 3613156"/>
              <a:gd name="connsiteY1" fmla="*/ 8774 h 1080100"/>
              <a:gd name="connsiteX2" fmla="*/ 3613156 w 3613156"/>
              <a:gd name="connsiteY2" fmla="*/ 0 h 1080100"/>
              <a:gd name="connsiteX3" fmla="*/ 2170112 w 3613156"/>
              <a:gd name="connsiteY3" fmla="*/ 1070575 h 1080100"/>
              <a:gd name="connsiteX4" fmla="*/ 0 w 3613156"/>
              <a:gd name="connsiteY4" fmla="*/ 1080100 h 1080100"/>
              <a:gd name="connsiteX0" fmla="*/ 0 w 3613156"/>
              <a:gd name="connsiteY0" fmla="*/ 1088876 h 1088876"/>
              <a:gd name="connsiteX1" fmla="*/ 338144 w 3613156"/>
              <a:gd name="connsiteY1" fmla="*/ 0 h 1088876"/>
              <a:gd name="connsiteX2" fmla="*/ 3613156 w 3613156"/>
              <a:gd name="connsiteY2" fmla="*/ 8776 h 1088876"/>
              <a:gd name="connsiteX3" fmla="*/ 2170112 w 3613156"/>
              <a:gd name="connsiteY3" fmla="*/ 1079351 h 1088876"/>
              <a:gd name="connsiteX4" fmla="*/ 0 w 3613156"/>
              <a:gd name="connsiteY4" fmla="*/ 1088876 h 1088876"/>
              <a:gd name="connsiteX0" fmla="*/ 0 w 3613156"/>
              <a:gd name="connsiteY0" fmla="*/ 1080100 h 1080100"/>
              <a:gd name="connsiteX1" fmla="*/ 338144 w 3613156"/>
              <a:gd name="connsiteY1" fmla="*/ 4386 h 1080100"/>
              <a:gd name="connsiteX2" fmla="*/ 3613156 w 3613156"/>
              <a:gd name="connsiteY2" fmla="*/ 0 h 1080100"/>
              <a:gd name="connsiteX3" fmla="*/ 2170112 w 3613156"/>
              <a:gd name="connsiteY3" fmla="*/ 1070575 h 1080100"/>
              <a:gd name="connsiteX4" fmla="*/ 0 w 3613156"/>
              <a:gd name="connsiteY4" fmla="*/ 1080100 h 1080100"/>
              <a:gd name="connsiteX0" fmla="*/ 0 w 3613156"/>
              <a:gd name="connsiteY0" fmla="*/ 1080101 h 1080101"/>
              <a:gd name="connsiteX1" fmla="*/ 319094 w 3613156"/>
              <a:gd name="connsiteY1" fmla="*/ 0 h 1080101"/>
              <a:gd name="connsiteX2" fmla="*/ 3613156 w 3613156"/>
              <a:gd name="connsiteY2" fmla="*/ 1 h 1080101"/>
              <a:gd name="connsiteX3" fmla="*/ 2170112 w 3613156"/>
              <a:gd name="connsiteY3" fmla="*/ 1070576 h 1080101"/>
              <a:gd name="connsiteX4" fmla="*/ 0 w 3613156"/>
              <a:gd name="connsiteY4" fmla="*/ 1080101 h 1080101"/>
              <a:gd name="connsiteX0" fmla="*/ 0 w 4470406"/>
              <a:gd name="connsiteY0" fmla="*/ 1066939 h 1070576"/>
              <a:gd name="connsiteX1" fmla="*/ 1176344 w 4470406"/>
              <a:gd name="connsiteY1" fmla="*/ 0 h 1070576"/>
              <a:gd name="connsiteX2" fmla="*/ 4470406 w 4470406"/>
              <a:gd name="connsiteY2" fmla="*/ 1 h 1070576"/>
              <a:gd name="connsiteX3" fmla="*/ 3027362 w 4470406"/>
              <a:gd name="connsiteY3" fmla="*/ 1070576 h 1070576"/>
              <a:gd name="connsiteX4" fmla="*/ 0 w 4470406"/>
              <a:gd name="connsiteY4" fmla="*/ 1066939 h 1070576"/>
              <a:gd name="connsiteX0" fmla="*/ 0 w 5022856"/>
              <a:gd name="connsiteY0" fmla="*/ 1071326 h 1071326"/>
              <a:gd name="connsiteX1" fmla="*/ 1728794 w 5022856"/>
              <a:gd name="connsiteY1" fmla="*/ 0 h 1071326"/>
              <a:gd name="connsiteX2" fmla="*/ 5022856 w 5022856"/>
              <a:gd name="connsiteY2" fmla="*/ 1 h 1071326"/>
              <a:gd name="connsiteX3" fmla="*/ 3579812 w 5022856"/>
              <a:gd name="connsiteY3" fmla="*/ 1070576 h 1071326"/>
              <a:gd name="connsiteX4" fmla="*/ 0 w 5022856"/>
              <a:gd name="connsiteY4" fmla="*/ 1071326 h 1071326"/>
              <a:gd name="connsiteX0" fmla="*/ 0 w 5022856"/>
              <a:gd name="connsiteY0" fmla="*/ 1075713 h 1075713"/>
              <a:gd name="connsiteX1" fmla="*/ 1481144 w 5022856"/>
              <a:gd name="connsiteY1" fmla="*/ 0 h 1075713"/>
              <a:gd name="connsiteX2" fmla="*/ 5022856 w 5022856"/>
              <a:gd name="connsiteY2" fmla="*/ 4388 h 1075713"/>
              <a:gd name="connsiteX3" fmla="*/ 3579812 w 5022856"/>
              <a:gd name="connsiteY3" fmla="*/ 1074963 h 1075713"/>
              <a:gd name="connsiteX4" fmla="*/ 0 w 5022856"/>
              <a:gd name="connsiteY4" fmla="*/ 1075713 h 1075713"/>
              <a:gd name="connsiteX0" fmla="*/ 0 w 5070668"/>
              <a:gd name="connsiteY0" fmla="*/ 1079584 h 1079584"/>
              <a:gd name="connsiteX1" fmla="*/ 1481144 w 5070668"/>
              <a:gd name="connsiteY1" fmla="*/ 3871 h 1079584"/>
              <a:gd name="connsiteX2" fmla="*/ 5070668 w 5070668"/>
              <a:gd name="connsiteY2" fmla="*/ 0 h 1079584"/>
              <a:gd name="connsiteX3" fmla="*/ 3579812 w 5070668"/>
              <a:gd name="connsiteY3" fmla="*/ 1078834 h 1079584"/>
              <a:gd name="connsiteX4" fmla="*/ 0 w 5070668"/>
              <a:gd name="connsiteY4" fmla="*/ 1079584 h 1079584"/>
              <a:gd name="connsiteX0" fmla="*/ 0 w 5070668"/>
              <a:gd name="connsiteY0" fmla="*/ 1079584 h 1418730"/>
              <a:gd name="connsiteX1" fmla="*/ 1481144 w 5070668"/>
              <a:gd name="connsiteY1" fmla="*/ 3871 h 1418730"/>
              <a:gd name="connsiteX2" fmla="*/ 5070668 w 5070668"/>
              <a:gd name="connsiteY2" fmla="*/ 0 h 1418730"/>
              <a:gd name="connsiteX3" fmla="*/ 2778070 w 5070668"/>
              <a:gd name="connsiteY3" fmla="*/ 1418730 h 1418730"/>
              <a:gd name="connsiteX4" fmla="*/ 0 w 5070668"/>
              <a:gd name="connsiteY4" fmla="*/ 1079584 h 1418730"/>
              <a:gd name="connsiteX0" fmla="*/ 0 w 5684175"/>
              <a:gd name="connsiteY0" fmla="*/ 1419480 h 1419480"/>
              <a:gd name="connsiteX1" fmla="*/ 2094651 w 5684175"/>
              <a:gd name="connsiteY1" fmla="*/ 3871 h 1419480"/>
              <a:gd name="connsiteX2" fmla="*/ 5684175 w 5684175"/>
              <a:gd name="connsiteY2" fmla="*/ 0 h 1419480"/>
              <a:gd name="connsiteX3" fmla="*/ 3391577 w 5684175"/>
              <a:gd name="connsiteY3" fmla="*/ 1418730 h 1419480"/>
              <a:gd name="connsiteX4" fmla="*/ 0 w 5684175"/>
              <a:gd name="connsiteY4" fmla="*/ 1419480 h 1419480"/>
              <a:gd name="connsiteX0" fmla="*/ 0 w 5684175"/>
              <a:gd name="connsiteY0" fmla="*/ 1419480 h 1419480"/>
              <a:gd name="connsiteX1" fmla="*/ 3149 w 5684175"/>
              <a:gd name="connsiteY1" fmla="*/ 3871 h 1419480"/>
              <a:gd name="connsiteX2" fmla="*/ 5684175 w 5684175"/>
              <a:gd name="connsiteY2" fmla="*/ 0 h 1419480"/>
              <a:gd name="connsiteX3" fmla="*/ 3391577 w 5684175"/>
              <a:gd name="connsiteY3" fmla="*/ 1418730 h 1419480"/>
              <a:gd name="connsiteX4" fmla="*/ 0 w 5684175"/>
              <a:gd name="connsiteY4" fmla="*/ 1419480 h 1419480"/>
              <a:gd name="connsiteX0" fmla="*/ 0 w 5684175"/>
              <a:gd name="connsiteY0" fmla="*/ 1420991 h 1420991"/>
              <a:gd name="connsiteX1" fmla="*/ 5908 w 5684175"/>
              <a:gd name="connsiteY1" fmla="*/ 0 h 1420991"/>
              <a:gd name="connsiteX2" fmla="*/ 5684175 w 5684175"/>
              <a:gd name="connsiteY2" fmla="*/ 1511 h 1420991"/>
              <a:gd name="connsiteX3" fmla="*/ 3391577 w 5684175"/>
              <a:gd name="connsiteY3" fmla="*/ 1420241 h 1420991"/>
              <a:gd name="connsiteX4" fmla="*/ 0 w 5684175"/>
              <a:gd name="connsiteY4" fmla="*/ 1420991 h 1420991"/>
              <a:gd name="connsiteX0" fmla="*/ 0 w 5684175"/>
              <a:gd name="connsiteY0" fmla="*/ 1419480 h 1419480"/>
              <a:gd name="connsiteX1" fmla="*/ 3149 w 5684175"/>
              <a:gd name="connsiteY1" fmla="*/ 642 h 1419480"/>
              <a:gd name="connsiteX2" fmla="*/ 5684175 w 5684175"/>
              <a:gd name="connsiteY2" fmla="*/ 0 h 1419480"/>
              <a:gd name="connsiteX3" fmla="*/ 3391577 w 5684175"/>
              <a:gd name="connsiteY3" fmla="*/ 1418730 h 1419480"/>
              <a:gd name="connsiteX4" fmla="*/ 0 w 5684175"/>
              <a:gd name="connsiteY4" fmla="*/ 1419480 h 1419480"/>
              <a:gd name="connsiteX0" fmla="*/ 2531 w 5686706"/>
              <a:gd name="connsiteY0" fmla="*/ 1420991 h 1420991"/>
              <a:gd name="connsiteX1" fmla="*/ 160 w 5686706"/>
              <a:gd name="connsiteY1" fmla="*/ 0 h 1420991"/>
              <a:gd name="connsiteX2" fmla="*/ 5686706 w 5686706"/>
              <a:gd name="connsiteY2" fmla="*/ 1511 h 1420991"/>
              <a:gd name="connsiteX3" fmla="*/ 3394108 w 5686706"/>
              <a:gd name="connsiteY3" fmla="*/ 1420241 h 1420991"/>
              <a:gd name="connsiteX4" fmla="*/ 2531 w 5686706"/>
              <a:gd name="connsiteY4" fmla="*/ 1420991 h 1420991"/>
              <a:gd name="connsiteX0" fmla="*/ 2531 w 5686706"/>
              <a:gd name="connsiteY0" fmla="*/ 1419914 h 1419914"/>
              <a:gd name="connsiteX1" fmla="*/ 160 w 5686706"/>
              <a:gd name="connsiteY1" fmla="*/ 0 h 1419914"/>
              <a:gd name="connsiteX2" fmla="*/ 5686706 w 5686706"/>
              <a:gd name="connsiteY2" fmla="*/ 434 h 1419914"/>
              <a:gd name="connsiteX3" fmla="*/ 3394108 w 5686706"/>
              <a:gd name="connsiteY3" fmla="*/ 1419164 h 1419914"/>
              <a:gd name="connsiteX4" fmla="*/ 2531 w 5686706"/>
              <a:gd name="connsiteY4" fmla="*/ 1419914 h 1419914"/>
              <a:gd name="connsiteX0" fmla="*/ 2531 w 5686706"/>
              <a:gd name="connsiteY0" fmla="*/ 1419914 h 1420240"/>
              <a:gd name="connsiteX1" fmla="*/ 160 w 5686706"/>
              <a:gd name="connsiteY1" fmla="*/ 0 h 1420240"/>
              <a:gd name="connsiteX2" fmla="*/ 5686706 w 5686706"/>
              <a:gd name="connsiteY2" fmla="*/ 434 h 1420240"/>
              <a:gd name="connsiteX3" fmla="*/ 3391347 w 5686706"/>
              <a:gd name="connsiteY3" fmla="*/ 1420240 h 1420240"/>
              <a:gd name="connsiteX4" fmla="*/ 2531 w 5686706"/>
              <a:gd name="connsiteY4" fmla="*/ 1419914 h 14202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86706" h="1420240">
                <a:moveTo>
                  <a:pt x="2531" y="1419914"/>
                </a:moveTo>
                <a:cubicBezTo>
                  <a:pt x="3581" y="948044"/>
                  <a:pt x="-890" y="471870"/>
                  <a:pt x="160" y="0"/>
                </a:cubicBezTo>
                <a:lnTo>
                  <a:pt x="5686706" y="434"/>
                </a:lnTo>
                <a:lnTo>
                  <a:pt x="3391347" y="1420240"/>
                </a:lnTo>
                <a:lnTo>
                  <a:pt x="2531" y="1419914"/>
                </a:lnTo>
                <a:close/>
              </a:path>
            </a:pathLst>
          </a:custGeom>
          <a:solidFill>
            <a:srgbClr val="0195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Parallelogram 5"/>
          <p:cNvSpPr/>
          <p:nvPr userDrawn="1"/>
        </p:nvSpPr>
        <p:spPr>
          <a:xfrm>
            <a:off x="-5313" y="1886575"/>
            <a:ext cx="4907004" cy="3142089"/>
          </a:xfrm>
          <a:custGeom>
            <a:avLst/>
            <a:gdLst>
              <a:gd name="connsiteX0" fmla="*/ 0 w 2441581"/>
              <a:gd name="connsiteY0" fmla="*/ 1123975 h 1123975"/>
              <a:gd name="connsiteX1" fmla="*/ 280994 w 2441581"/>
              <a:gd name="connsiteY1" fmla="*/ 0 h 1123975"/>
              <a:gd name="connsiteX2" fmla="*/ 2441581 w 2441581"/>
              <a:gd name="connsiteY2" fmla="*/ 0 h 1123975"/>
              <a:gd name="connsiteX3" fmla="*/ 2160587 w 2441581"/>
              <a:gd name="connsiteY3" fmla="*/ 1123975 h 1123975"/>
              <a:gd name="connsiteX4" fmla="*/ 0 w 2441581"/>
              <a:gd name="connsiteY4" fmla="*/ 1123975 h 1123975"/>
              <a:gd name="connsiteX0" fmla="*/ 0 w 2441581"/>
              <a:gd name="connsiteY0" fmla="*/ 1123975 h 1123975"/>
              <a:gd name="connsiteX1" fmla="*/ 280994 w 2441581"/>
              <a:gd name="connsiteY1" fmla="*/ 0 h 1123975"/>
              <a:gd name="connsiteX2" fmla="*/ 2441581 w 2441581"/>
              <a:gd name="connsiteY2" fmla="*/ 0 h 1123975"/>
              <a:gd name="connsiteX3" fmla="*/ 1751012 w 2441581"/>
              <a:gd name="connsiteY3" fmla="*/ 1114450 h 1123975"/>
              <a:gd name="connsiteX4" fmla="*/ 0 w 2441581"/>
              <a:gd name="connsiteY4" fmla="*/ 1123975 h 1123975"/>
              <a:gd name="connsiteX0" fmla="*/ 0 w 2860681"/>
              <a:gd name="connsiteY0" fmla="*/ 1123975 h 1123975"/>
              <a:gd name="connsiteX1" fmla="*/ 700094 w 2860681"/>
              <a:gd name="connsiteY1" fmla="*/ 0 h 1123975"/>
              <a:gd name="connsiteX2" fmla="*/ 2860681 w 2860681"/>
              <a:gd name="connsiteY2" fmla="*/ 0 h 1123975"/>
              <a:gd name="connsiteX3" fmla="*/ 2170112 w 2860681"/>
              <a:gd name="connsiteY3" fmla="*/ 1114450 h 1123975"/>
              <a:gd name="connsiteX4" fmla="*/ 0 w 2860681"/>
              <a:gd name="connsiteY4" fmla="*/ 1123975 h 1123975"/>
              <a:gd name="connsiteX0" fmla="*/ 0 w 3613156"/>
              <a:gd name="connsiteY0" fmla="*/ 1123975 h 1123975"/>
              <a:gd name="connsiteX1" fmla="*/ 700094 w 3613156"/>
              <a:gd name="connsiteY1" fmla="*/ 0 h 1123975"/>
              <a:gd name="connsiteX2" fmla="*/ 3613156 w 3613156"/>
              <a:gd name="connsiteY2" fmla="*/ 43875 h 1123975"/>
              <a:gd name="connsiteX3" fmla="*/ 2170112 w 3613156"/>
              <a:gd name="connsiteY3" fmla="*/ 1114450 h 1123975"/>
              <a:gd name="connsiteX4" fmla="*/ 0 w 3613156"/>
              <a:gd name="connsiteY4" fmla="*/ 1123975 h 1123975"/>
              <a:gd name="connsiteX0" fmla="*/ 0 w 3613156"/>
              <a:gd name="connsiteY0" fmla="*/ 1080100 h 1080100"/>
              <a:gd name="connsiteX1" fmla="*/ 338144 w 3613156"/>
              <a:gd name="connsiteY1" fmla="*/ 8774 h 1080100"/>
              <a:gd name="connsiteX2" fmla="*/ 3613156 w 3613156"/>
              <a:gd name="connsiteY2" fmla="*/ 0 h 1080100"/>
              <a:gd name="connsiteX3" fmla="*/ 2170112 w 3613156"/>
              <a:gd name="connsiteY3" fmla="*/ 1070575 h 1080100"/>
              <a:gd name="connsiteX4" fmla="*/ 0 w 3613156"/>
              <a:gd name="connsiteY4" fmla="*/ 1080100 h 1080100"/>
              <a:gd name="connsiteX0" fmla="*/ 0 w 3613156"/>
              <a:gd name="connsiteY0" fmla="*/ 1088876 h 1088876"/>
              <a:gd name="connsiteX1" fmla="*/ 338144 w 3613156"/>
              <a:gd name="connsiteY1" fmla="*/ 0 h 1088876"/>
              <a:gd name="connsiteX2" fmla="*/ 3613156 w 3613156"/>
              <a:gd name="connsiteY2" fmla="*/ 8776 h 1088876"/>
              <a:gd name="connsiteX3" fmla="*/ 2170112 w 3613156"/>
              <a:gd name="connsiteY3" fmla="*/ 1079351 h 1088876"/>
              <a:gd name="connsiteX4" fmla="*/ 0 w 3613156"/>
              <a:gd name="connsiteY4" fmla="*/ 1088876 h 1088876"/>
              <a:gd name="connsiteX0" fmla="*/ 0 w 3613156"/>
              <a:gd name="connsiteY0" fmla="*/ 1080100 h 1080100"/>
              <a:gd name="connsiteX1" fmla="*/ 338144 w 3613156"/>
              <a:gd name="connsiteY1" fmla="*/ 4386 h 1080100"/>
              <a:gd name="connsiteX2" fmla="*/ 3613156 w 3613156"/>
              <a:gd name="connsiteY2" fmla="*/ 0 h 1080100"/>
              <a:gd name="connsiteX3" fmla="*/ 2170112 w 3613156"/>
              <a:gd name="connsiteY3" fmla="*/ 1070575 h 1080100"/>
              <a:gd name="connsiteX4" fmla="*/ 0 w 3613156"/>
              <a:gd name="connsiteY4" fmla="*/ 1080100 h 1080100"/>
              <a:gd name="connsiteX0" fmla="*/ 0 w 3613156"/>
              <a:gd name="connsiteY0" fmla="*/ 1080101 h 1080101"/>
              <a:gd name="connsiteX1" fmla="*/ 319094 w 3613156"/>
              <a:gd name="connsiteY1" fmla="*/ 0 h 1080101"/>
              <a:gd name="connsiteX2" fmla="*/ 3613156 w 3613156"/>
              <a:gd name="connsiteY2" fmla="*/ 1 h 1080101"/>
              <a:gd name="connsiteX3" fmla="*/ 2170112 w 3613156"/>
              <a:gd name="connsiteY3" fmla="*/ 1070576 h 1080101"/>
              <a:gd name="connsiteX4" fmla="*/ 0 w 3613156"/>
              <a:gd name="connsiteY4" fmla="*/ 1080101 h 1080101"/>
              <a:gd name="connsiteX0" fmla="*/ 0 w 4470406"/>
              <a:gd name="connsiteY0" fmla="*/ 1066939 h 1070576"/>
              <a:gd name="connsiteX1" fmla="*/ 1176344 w 4470406"/>
              <a:gd name="connsiteY1" fmla="*/ 0 h 1070576"/>
              <a:gd name="connsiteX2" fmla="*/ 4470406 w 4470406"/>
              <a:gd name="connsiteY2" fmla="*/ 1 h 1070576"/>
              <a:gd name="connsiteX3" fmla="*/ 3027362 w 4470406"/>
              <a:gd name="connsiteY3" fmla="*/ 1070576 h 1070576"/>
              <a:gd name="connsiteX4" fmla="*/ 0 w 4470406"/>
              <a:gd name="connsiteY4" fmla="*/ 1066939 h 1070576"/>
              <a:gd name="connsiteX0" fmla="*/ 0 w 5022856"/>
              <a:gd name="connsiteY0" fmla="*/ 1071326 h 1071326"/>
              <a:gd name="connsiteX1" fmla="*/ 1728794 w 5022856"/>
              <a:gd name="connsiteY1" fmla="*/ 0 h 1071326"/>
              <a:gd name="connsiteX2" fmla="*/ 5022856 w 5022856"/>
              <a:gd name="connsiteY2" fmla="*/ 1 h 1071326"/>
              <a:gd name="connsiteX3" fmla="*/ 3579812 w 5022856"/>
              <a:gd name="connsiteY3" fmla="*/ 1070576 h 1071326"/>
              <a:gd name="connsiteX4" fmla="*/ 0 w 5022856"/>
              <a:gd name="connsiteY4" fmla="*/ 1071326 h 1071326"/>
              <a:gd name="connsiteX0" fmla="*/ 0 w 5022856"/>
              <a:gd name="connsiteY0" fmla="*/ 1075713 h 1075713"/>
              <a:gd name="connsiteX1" fmla="*/ 1481144 w 5022856"/>
              <a:gd name="connsiteY1" fmla="*/ 0 h 1075713"/>
              <a:gd name="connsiteX2" fmla="*/ 5022856 w 5022856"/>
              <a:gd name="connsiteY2" fmla="*/ 4388 h 1075713"/>
              <a:gd name="connsiteX3" fmla="*/ 3579812 w 5022856"/>
              <a:gd name="connsiteY3" fmla="*/ 1074963 h 1075713"/>
              <a:gd name="connsiteX4" fmla="*/ 0 w 5022856"/>
              <a:gd name="connsiteY4" fmla="*/ 1075713 h 1075713"/>
              <a:gd name="connsiteX0" fmla="*/ 0 w 5070668"/>
              <a:gd name="connsiteY0" fmla="*/ 1079584 h 1079584"/>
              <a:gd name="connsiteX1" fmla="*/ 1481144 w 5070668"/>
              <a:gd name="connsiteY1" fmla="*/ 3871 h 1079584"/>
              <a:gd name="connsiteX2" fmla="*/ 5070668 w 5070668"/>
              <a:gd name="connsiteY2" fmla="*/ 0 h 1079584"/>
              <a:gd name="connsiteX3" fmla="*/ 3579812 w 5070668"/>
              <a:gd name="connsiteY3" fmla="*/ 1078834 h 1079584"/>
              <a:gd name="connsiteX4" fmla="*/ 0 w 5070668"/>
              <a:gd name="connsiteY4" fmla="*/ 1079584 h 1079584"/>
              <a:gd name="connsiteX0" fmla="*/ 0 w 5070668"/>
              <a:gd name="connsiteY0" fmla="*/ 1079584 h 1418730"/>
              <a:gd name="connsiteX1" fmla="*/ 1481144 w 5070668"/>
              <a:gd name="connsiteY1" fmla="*/ 3871 h 1418730"/>
              <a:gd name="connsiteX2" fmla="*/ 5070668 w 5070668"/>
              <a:gd name="connsiteY2" fmla="*/ 0 h 1418730"/>
              <a:gd name="connsiteX3" fmla="*/ 2778070 w 5070668"/>
              <a:gd name="connsiteY3" fmla="*/ 1418730 h 1418730"/>
              <a:gd name="connsiteX4" fmla="*/ 0 w 5070668"/>
              <a:gd name="connsiteY4" fmla="*/ 1079584 h 1418730"/>
              <a:gd name="connsiteX0" fmla="*/ 0 w 5684175"/>
              <a:gd name="connsiteY0" fmla="*/ 1419480 h 1419480"/>
              <a:gd name="connsiteX1" fmla="*/ 2094651 w 5684175"/>
              <a:gd name="connsiteY1" fmla="*/ 3871 h 1419480"/>
              <a:gd name="connsiteX2" fmla="*/ 5684175 w 5684175"/>
              <a:gd name="connsiteY2" fmla="*/ 0 h 1419480"/>
              <a:gd name="connsiteX3" fmla="*/ 3391577 w 5684175"/>
              <a:gd name="connsiteY3" fmla="*/ 1418730 h 1419480"/>
              <a:gd name="connsiteX4" fmla="*/ 0 w 5684175"/>
              <a:gd name="connsiteY4" fmla="*/ 1419480 h 1419480"/>
              <a:gd name="connsiteX0" fmla="*/ 0 w 5684175"/>
              <a:gd name="connsiteY0" fmla="*/ 1419480 h 1419480"/>
              <a:gd name="connsiteX1" fmla="*/ 3149 w 5684175"/>
              <a:gd name="connsiteY1" fmla="*/ 3871 h 1419480"/>
              <a:gd name="connsiteX2" fmla="*/ 5684175 w 5684175"/>
              <a:gd name="connsiteY2" fmla="*/ 0 h 1419480"/>
              <a:gd name="connsiteX3" fmla="*/ 3391577 w 5684175"/>
              <a:gd name="connsiteY3" fmla="*/ 1418730 h 1419480"/>
              <a:gd name="connsiteX4" fmla="*/ 0 w 5684175"/>
              <a:gd name="connsiteY4" fmla="*/ 1419480 h 1419480"/>
              <a:gd name="connsiteX0" fmla="*/ 0 w 5684175"/>
              <a:gd name="connsiteY0" fmla="*/ 1420991 h 1420991"/>
              <a:gd name="connsiteX1" fmla="*/ 5908 w 5684175"/>
              <a:gd name="connsiteY1" fmla="*/ 0 h 1420991"/>
              <a:gd name="connsiteX2" fmla="*/ 5684175 w 5684175"/>
              <a:gd name="connsiteY2" fmla="*/ 1511 h 1420991"/>
              <a:gd name="connsiteX3" fmla="*/ 3391577 w 5684175"/>
              <a:gd name="connsiteY3" fmla="*/ 1420241 h 1420991"/>
              <a:gd name="connsiteX4" fmla="*/ 0 w 5684175"/>
              <a:gd name="connsiteY4" fmla="*/ 1420991 h 1420991"/>
              <a:gd name="connsiteX0" fmla="*/ 0 w 5684175"/>
              <a:gd name="connsiteY0" fmla="*/ 1419480 h 1419480"/>
              <a:gd name="connsiteX1" fmla="*/ 3149 w 5684175"/>
              <a:gd name="connsiteY1" fmla="*/ 642 h 1419480"/>
              <a:gd name="connsiteX2" fmla="*/ 5684175 w 5684175"/>
              <a:gd name="connsiteY2" fmla="*/ 0 h 1419480"/>
              <a:gd name="connsiteX3" fmla="*/ 3391577 w 5684175"/>
              <a:gd name="connsiteY3" fmla="*/ 1418730 h 1419480"/>
              <a:gd name="connsiteX4" fmla="*/ 0 w 5684175"/>
              <a:gd name="connsiteY4" fmla="*/ 1419480 h 1419480"/>
              <a:gd name="connsiteX0" fmla="*/ 2531 w 5686706"/>
              <a:gd name="connsiteY0" fmla="*/ 1420991 h 1420991"/>
              <a:gd name="connsiteX1" fmla="*/ 160 w 5686706"/>
              <a:gd name="connsiteY1" fmla="*/ 0 h 1420991"/>
              <a:gd name="connsiteX2" fmla="*/ 5686706 w 5686706"/>
              <a:gd name="connsiteY2" fmla="*/ 1511 h 1420991"/>
              <a:gd name="connsiteX3" fmla="*/ 3394108 w 5686706"/>
              <a:gd name="connsiteY3" fmla="*/ 1420241 h 1420991"/>
              <a:gd name="connsiteX4" fmla="*/ 2531 w 5686706"/>
              <a:gd name="connsiteY4" fmla="*/ 1420991 h 1420991"/>
              <a:gd name="connsiteX0" fmla="*/ 2531 w 5686706"/>
              <a:gd name="connsiteY0" fmla="*/ 1419914 h 1419914"/>
              <a:gd name="connsiteX1" fmla="*/ 160 w 5686706"/>
              <a:gd name="connsiteY1" fmla="*/ 0 h 1419914"/>
              <a:gd name="connsiteX2" fmla="*/ 5686706 w 5686706"/>
              <a:gd name="connsiteY2" fmla="*/ 434 h 1419914"/>
              <a:gd name="connsiteX3" fmla="*/ 3394108 w 5686706"/>
              <a:gd name="connsiteY3" fmla="*/ 1419164 h 1419914"/>
              <a:gd name="connsiteX4" fmla="*/ 2531 w 5686706"/>
              <a:gd name="connsiteY4" fmla="*/ 1419914 h 1419914"/>
              <a:gd name="connsiteX0" fmla="*/ 2531 w 5686706"/>
              <a:gd name="connsiteY0" fmla="*/ 1419914 h 1420240"/>
              <a:gd name="connsiteX1" fmla="*/ 160 w 5686706"/>
              <a:gd name="connsiteY1" fmla="*/ 0 h 1420240"/>
              <a:gd name="connsiteX2" fmla="*/ 5686706 w 5686706"/>
              <a:gd name="connsiteY2" fmla="*/ 434 h 1420240"/>
              <a:gd name="connsiteX3" fmla="*/ 3391347 w 5686706"/>
              <a:gd name="connsiteY3" fmla="*/ 1420240 h 1420240"/>
              <a:gd name="connsiteX4" fmla="*/ 2531 w 5686706"/>
              <a:gd name="connsiteY4" fmla="*/ 1419914 h 14202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86706" h="1420240">
                <a:moveTo>
                  <a:pt x="2531" y="1419914"/>
                </a:moveTo>
                <a:cubicBezTo>
                  <a:pt x="3581" y="948044"/>
                  <a:pt x="-890" y="471870"/>
                  <a:pt x="160" y="0"/>
                </a:cubicBezTo>
                <a:lnTo>
                  <a:pt x="5686706" y="434"/>
                </a:lnTo>
                <a:lnTo>
                  <a:pt x="3391347" y="1420240"/>
                </a:lnTo>
                <a:lnTo>
                  <a:pt x="2531" y="1419914"/>
                </a:lnTo>
                <a:close/>
              </a:path>
            </a:pathLst>
          </a:custGeom>
          <a:solidFill>
            <a:srgbClr val="0195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93685075"/>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73.xml><?xml version="1.0" encoding="utf-8"?>
<p:sldLayout xmlns:a="http://schemas.openxmlformats.org/drawingml/2006/main" xmlns:r="http://schemas.openxmlformats.org/officeDocument/2006/relationships" xmlns:p="http://schemas.openxmlformats.org/presentationml/2006/main" showMasterSp="0" preserve="1" userDrawn="1">
  <p:cSld name="8_Section_angle">
    <p:bg>
      <p:bgPr>
        <a:solidFill>
          <a:schemeClr val="bg1"/>
        </a:solidFill>
        <a:effectLst/>
      </p:bgPr>
    </p:bg>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5043488" y="2803730"/>
            <a:ext cx="6081107" cy="1071410"/>
          </a:xfrm>
        </p:spPr>
        <p:txBody>
          <a:bodyPr anchor="b">
            <a:noAutofit/>
          </a:bodyPr>
          <a:lstStyle>
            <a:lvl1pPr algn="r">
              <a:defRPr sz="4400" cap="none" baseline="0">
                <a:solidFill>
                  <a:srgbClr val="575757"/>
                </a:solidFill>
                <a:latin typeface="+mj-lt"/>
              </a:defRPr>
            </a:lvl1pPr>
          </a:lstStyle>
          <a:p>
            <a:r>
              <a:rPr lang="en-US" dirty="0"/>
              <a:t>Click to edit Master section style</a:t>
            </a:r>
          </a:p>
        </p:txBody>
      </p:sp>
      <p:sp>
        <p:nvSpPr>
          <p:cNvPr id="5" name="Text Placeholder 3"/>
          <p:cNvSpPr>
            <a:spLocks noGrp="1"/>
          </p:cNvSpPr>
          <p:nvPr>
            <p:ph type="body" sz="quarter" idx="10"/>
          </p:nvPr>
        </p:nvSpPr>
        <p:spPr>
          <a:xfrm>
            <a:off x="5043488" y="3917032"/>
            <a:ext cx="6081712" cy="420688"/>
          </a:xfrm>
        </p:spPr>
        <p:txBody>
          <a:bodyPr>
            <a:noAutofit/>
          </a:bodyPr>
          <a:lstStyle>
            <a:lvl1pPr marL="0" indent="0" algn="r">
              <a:buNone/>
              <a:defRPr sz="2000">
                <a:solidFill>
                  <a:srgbClr val="ABABAB"/>
                </a:solidFill>
                <a:latin typeface="+mj-lt"/>
                <a:cs typeface="Segoe UI" panose="020B0502040204020203" pitchFamily="34" charset="0"/>
              </a:defRPr>
            </a:lvl1pPr>
            <a:lvl2pPr marL="457200" indent="0" algn="r">
              <a:buNone/>
              <a:defRPr sz="2000">
                <a:solidFill>
                  <a:schemeClr val="bg1"/>
                </a:solidFill>
                <a:latin typeface="Segoe UI" panose="020B0502040204020203" pitchFamily="34" charset="0"/>
                <a:cs typeface="Segoe UI" panose="020B0502040204020203" pitchFamily="34" charset="0"/>
              </a:defRPr>
            </a:lvl2pPr>
            <a:lvl3pPr marL="914400" indent="0" algn="r">
              <a:buNone/>
              <a:defRPr sz="2000">
                <a:solidFill>
                  <a:schemeClr val="bg1"/>
                </a:solidFill>
                <a:latin typeface="Segoe UI" panose="020B0502040204020203" pitchFamily="34" charset="0"/>
                <a:cs typeface="Segoe UI" panose="020B0502040204020203" pitchFamily="34" charset="0"/>
              </a:defRPr>
            </a:lvl3pPr>
            <a:lvl4pPr marL="1371600" indent="0" algn="r">
              <a:buNone/>
              <a:defRPr sz="2000">
                <a:solidFill>
                  <a:schemeClr val="bg1"/>
                </a:solidFill>
                <a:latin typeface="Segoe UI" panose="020B0502040204020203" pitchFamily="34" charset="0"/>
                <a:cs typeface="Segoe UI" panose="020B0502040204020203" pitchFamily="34" charset="0"/>
              </a:defRPr>
            </a:lvl4pPr>
            <a:lvl5pPr marL="1828800" indent="0" algn="r">
              <a:buNone/>
              <a:defRPr sz="2000">
                <a:solidFill>
                  <a:schemeClr val="bg1"/>
                </a:solidFill>
                <a:latin typeface="Segoe UI" panose="020B0502040204020203" pitchFamily="34" charset="0"/>
                <a:cs typeface="Segoe UI" panose="020B0502040204020203" pitchFamily="34" charset="0"/>
              </a:defRPr>
            </a:lvl5pPr>
          </a:lstStyle>
          <a:p>
            <a:pPr lvl="0"/>
            <a:r>
              <a:rPr lang="en-US"/>
              <a:t>Click to edit Master text styles</a:t>
            </a:r>
          </a:p>
        </p:txBody>
      </p:sp>
      <p:sp>
        <p:nvSpPr>
          <p:cNvPr id="6" name="Parallelogram 5"/>
          <p:cNvSpPr/>
          <p:nvPr userDrawn="1"/>
        </p:nvSpPr>
        <p:spPr>
          <a:xfrm>
            <a:off x="-5313" y="1886575"/>
            <a:ext cx="4907004" cy="3142089"/>
          </a:xfrm>
          <a:custGeom>
            <a:avLst/>
            <a:gdLst>
              <a:gd name="connsiteX0" fmla="*/ 0 w 2441581"/>
              <a:gd name="connsiteY0" fmla="*/ 1123975 h 1123975"/>
              <a:gd name="connsiteX1" fmla="*/ 280994 w 2441581"/>
              <a:gd name="connsiteY1" fmla="*/ 0 h 1123975"/>
              <a:gd name="connsiteX2" fmla="*/ 2441581 w 2441581"/>
              <a:gd name="connsiteY2" fmla="*/ 0 h 1123975"/>
              <a:gd name="connsiteX3" fmla="*/ 2160587 w 2441581"/>
              <a:gd name="connsiteY3" fmla="*/ 1123975 h 1123975"/>
              <a:gd name="connsiteX4" fmla="*/ 0 w 2441581"/>
              <a:gd name="connsiteY4" fmla="*/ 1123975 h 1123975"/>
              <a:gd name="connsiteX0" fmla="*/ 0 w 2441581"/>
              <a:gd name="connsiteY0" fmla="*/ 1123975 h 1123975"/>
              <a:gd name="connsiteX1" fmla="*/ 280994 w 2441581"/>
              <a:gd name="connsiteY1" fmla="*/ 0 h 1123975"/>
              <a:gd name="connsiteX2" fmla="*/ 2441581 w 2441581"/>
              <a:gd name="connsiteY2" fmla="*/ 0 h 1123975"/>
              <a:gd name="connsiteX3" fmla="*/ 1751012 w 2441581"/>
              <a:gd name="connsiteY3" fmla="*/ 1114450 h 1123975"/>
              <a:gd name="connsiteX4" fmla="*/ 0 w 2441581"/>
              <a:gd name="connsiteY4" fmla="*/ 1123975 h 1123975"/>
              <a:gd name="connsiteX0" fmla="*/ 0 w 2860681"/>
              <a:gd name="connsiteY0" fmla="*/ 1123975 h 1123975"/>
              <a:gd name="connsiteX1" fmla="*/ 700094 w 2860681"/>
              <a:gd name="connsiteY1" fmla="*/ 0 h 1123975"/>
              <a:gd name="connsiteX2" fmla="*/ 2860681 w 2860681"/>
              <a:gd name="connsiteY2" fmla="*/ 0 h 1123975"/>
              <a:gd name="connsiteX3" fmla="*/ 2170112 w 2860681"/>
              <a:gd name="connsiteY3" fmla="*/ 1114450 h 1123975"/>
              <a:gd name="connsiteX4" fmla="*/ 0 w 2860681"/>
              <a:gd name="connsiteY4" fmla="*/ 1123975 h 1123975"/>
              <a:gd name="connsiteX0" fmla="*/ 0 w 3613156"/>
              <a:gd name="connsiteY0" fmla="*/ 1123975 h 1123975"/>
              <a:gd name="connsiteX1" fmla="*/ 700094 w 3613156"/>
              <a:gd name="connsiteY1" fmla="*/ 0 h 1123975"/>
              <a:gd name="connsiteX2" fmla="*/ 3613156 w 3613156"/>
              <a:gd name="connsiteY2" fmla="*/ 43875 h 1123975"/>
              <a:gd name="connsiteX3" fmla="*/ 2170112 w 3613156"/>
              <a:gd name="connsiteY3" fmla="*/ 1114450 h 1123975"/>
              <a:gd name="connsiteX4" fmla="*/ 0 w 3613156"/>
              <a:gd name="connsiteY4" fmla="*/ 1123975 h 1123975"/>
              <a:gd name="connsiteX0" fmla="*/ 0 w 3613156"/>
              <a:gd name="connsiteY0" fmla="*/ 1080100 h 1080100"/>
              <a:gd name="connsiteX1" fmla="*/ 338144 w 3613156"/>
              <a:gd name="connsiteY1" fmla="*/ 8774 h 1080100"/>
              <a:gd name="connsiteX2" fmla="*/ 3613156 w 3613156"/>
              <a:gd name="connsiteY2" fmla="*/ 0 h 1080100"/>
              <a:gd name="connsiteX3" fmla="*/ 2170112 w 3613156"/>
              <a:gd name="connsiteY3" fmla="*/ 1070575 h 1080100"/>
              <a:gd name="connsiteX4" fmla="*/ 0 w 3613156"/>
              <a:gd name="connsiteY4" fmla="*/ 1080100 h 1080100"/>
              <a:gd name="connsiteX0" fmla="*/ 0 w 3613156"/>
              <a:gd name="connsiteY0" fmla="*/ 1088876 h 1088876"/>
              <a:gd name="connsiteX1" fmla="*/ 338144 w 3613156"/>
              <a:gd name="connsiteY1" fmla="*/ 0 h 1088876"/>
              <a:gd name="connsiteX2" fmla="*/ 3613156 w 3613156"/>
              <a:gd name="connsiteY2" fmla="*/ 8776 h 1088876"/>
              <a:gd name="connsiteX3" fmla="*/ 2170112 w 3613156"/>
              <a:gd name="connsiteY3" fmla="*/ 1079351 h 1088876"/>
              <a:gd name="connsiteX4" fmla="*/ 0 w 3613156"/>
              <a:gd name="connsiteY4" fmla="*/ 1088876 h 1088876"/>
              <a:gd name="connsiteX0" fmla="*/ 0 w 3613156"/>
              <a:gd name="connsiteY0" fmla="*/ 1080100 h 1080100"/>
              <a:gd name="connsiteX1" fmla="*/ 338144 w 3613156"/>
              <a:gd name="connsiteY1" fmla="*/ 4386 h 1080100"/>
              <a:gd name="connsiteX2" fmla="*/ 3613156 w 3613156"/>
              <a:gd name="connsiteY2" fmla="*/ 0 h 1080100"/>
              <a:gd name="connsiteX3" fmla="*/ 2170112 w 3613156"/>
              <a:gd name="connsiteY3" fmla="*/ 1070575 h 1080100"/>
              <a:gd name="connsiteX4" fmla="*/ 0 w 3613156"/>
              <a:gd name="connsiteY4" fmla="*/ 1080100 h 1080100"/>
              <a:gd name="connsiteX0" fmla="*/ 0 w 3613156"/>
              <a:gd name="connsiteY0" fmla="*/ 1080101 h 1080101"/>
              <a:gd name="connsiteX1" fmla="*/ 319094 w 3613156"/>
              <a:gd name="connsiteY1" fmla="*/ 0 h 1080101"/>
              <a:gd name="connsiteX2" fmla="*/ 3613156 w 3613156"/>
              <a:gd name="connsiteY2" fmla="*/ 1 h 1080101"/>
              <a:gd name="connsiteX3" fmla="*/ 2170112 w 3613156"/>
              <a:gd name="connsiteY3" fmla="*/ 1070576 h 1080101"/>
              <a:gd name="connsiteX4" fmla="*/ 0 w 3613156"/>
              <a:gd name="connsiteY4" fmla="*/ 1080101 h 1080101"/>
              <a:gd name="connsiteX0" fmla="*/ 0 w 4470406"/>
              <a:gd name="connsiteY0" fmla="*/ 1066939 h 1070576"/>
              <a:gd name="connsiteX1" fmla="*/ 1176344 w 4470406"/>
              <a:gd name="connsiteY1" fmla="*/ 0 h 1070576"/>
              <a:gd name="connsiteX2" fmla="*/ 4470406 w 4470406"/>
              <a:gd name="connsiteY2" fmla="*/ 1 h 1070576"/>
              <a:gd name="connsiteX3" fmla="*/ 3027362 w 4470406"/>
              <a:gd name="connsiteY3" fmla="*/ 1070576 h 1070576"/>
              <a:gd name="connsiteX4" fmla="*/ 0 w 4470406"/>
              <a:gd name="connsiteY4" fmla="*/ 1066939 h 1070576"/>
              <a:gd name="connsiteX0" fmla="*/ 0 w 5022856"/>
              <a:gd name="connsiteY0" fmla="*/ 1071326 h 1071326"/>
              <a:gd name="connsiteX1" fmla="*/ 1728794 w 5022856"/>
              <a:gd name="connsiteY1" fmla="*/ 0 h 1071326"/>
              <a:gd name="connsiteX2" fmla="*/ 5022856 w 5022856"/>
              <a:gd name="connsiteY2" fmla="*/ 1 h 1071326"/>
              <a:gd name="connsiteX3" fmla="*/ 3579812 w 5022856"/>
              <a:gd name="connsiteY3" fmla="*/ 1070576 h 1071326"/>
              <a:gd name="connsiteX4" fmla="*/ 0 w 5022856"/>
              <a:gd name="connsiteY4" fmla="*/ 1071326 h 1071326"/>
              <a:gd name="connsiteX0" fmla="*/ 0 w 5022856"/>
              <a:gd name="connsiteY0" fmla="*/ 1075713 h 1075713"/>
              <a:gd name="connsiteX1" fmla="*/ 1481144 w 5022856"/>
              <a:gd name="connsiteY1" fmla="*/ 0 h 1075713"/>
              <a:gd name="connsiteX2" fmla="*/ 5022856 w 5022856"/>
              <a:gd name="connsiteY2" fmla="*/ 4388 h 1075713"/>
              <a:gd name="connsiteX3" fmla="*/ 3579812 w 5022856"/>
              <a:gd name="connsiteY3" fmla="*/ 1074963 h 1075713"/>
              <a:gd name="connsiteX4" fmla="*/ 0 w 5022856"/>
              <a:gd name="connsiteY4" fmla="*/ 1075713 h 1075713"/>
              <a:gd name="connsiteX0" fmla="*/ 0 w 5070668"/>
              <a:gd name="connsiteY0" fmla="*/ 1079584 h 1079584"/>
              <a:gd name="connsiteX1" fmla="*/ 1481144 w 5070668"/>
              <a:gd name="connsiteY1" fmla="*/ 3871 h 1079584"/>
              <a:gd name="connsiteX2" fmla="*/ 5070668 w 5070668"/>
              <a:gd name="connsiteY2" fmla="*/ 0 h 1079584"/>
              <a:gd name="connsiteX3" fmla="*/ 3579812 w 5070668"/>
              <a:gd name="connsiteY3" fmla="*/ 1078834 h 1079584"/>
              <a:gd name="connsiteX4" fmla="*/ 0 w 5070668"/>
              <a:gd name="connsiteY4" fmla="*/ 1079584 h 1079584"/>
              <a:gd name="connsiteX0" fmla="*/ 0 w 5070668"/>
              <a:gd name="connsiteY0" fmla="*/ 1079584 h 1418730"/>
              <a:gd name="connsiteX1" fmla="*/ 1481144 w 5070668"/>
              <a:gd name="connsiteY1" fmla="*/ 3871 h 1418730"/>
              <a:gd name="connsiteX2" fmla="*/ 5070668 w 5070668"/>
              <a:gd name="connsiteY2" fmla="*/ 0 h 1418730"/>
              <a:gd name="connsiteX3" fmla="*/ 2778070 w 5070668"/>
              <a:gd name="connsiteY3" fmla="*/ 1418730 h 1418730"/>
              <a:gd name="connsiteX4" fmla="*/ 0 w 5070668"/>
              <a:gd name="connsiteY4" fmla="*/ 1079584 h 1418730"/>
              <a:gd name="connsiteX0" fmla="*/ 0 w 5684175"/>
              <a:gd name="connsiteY0" fmla="*/ 1419480 h 1419480"/>
              <a:gd name="connsiteX1" fmla="*/ 2094651 w 5684175"/>
              <a:gd name="connsiteY1" fmla="*/ 3871 h 1419480"/>
              <a:gd name="connsiteX2" fmla="*/ 5684175 w 5684175"/>
              <a:gd name="connsiteY2" fmla="*/ 0 h 1419480"/>
              <a:gd name="connsiteX3" fmla="*/ 3391577 w 5684175"/>
              <a:gd name="connsiteY3" fmla="*/ 1418730 h 1419480"/>
              <a:gd name="connsiteX4" fmla="*/ 0 w 5684175"/>
              <a:gd name="connsiteY4" fmla="*/ 1419480 h 1419480"/>
              <a:gd name="connsiteX0" fmla="*/ 0 w 5684175"/>
              <a:gd name="connsiteY0" fmla="*/ 1419480 h 1419480"/>
              <a:gd name="connsiteX1" fmla="*/ 3149 w 5684175"/>
              <a:gd name="connsiteY1" fmla="*/ 3871 h 1419480"/>
              <a:gd name="connsiteX2" fmla="*/ 5684175 w 5684175"/>
              <a:gd name="connsiteY2" fmla="*/ 0 h 1419480"/>
              <a:gd name="connsiteX3" fmla="*/ 3391577 w 5684175"/>
              <a:gd name="connsiteY3" fmla="*/ 1418730 h 1419480"/>
              <a:gd name="connsiteX4" fmla="*/ 0 w 5684175"/>
              <a:gd name="connsiteY4" fmla="*/ 1419480 h 1419480"/>
              <a:gd name="connsiteX0" fmla="*/ 0 w 5684175"/>
              <a:gd name="connsiteY0" fmla="*/ 1420991 h 1420991"/>
              <a:gd name="connsiteX1" fmla="*/ 5908 w 5684175"/>
              <a:gd name="connsiteY1" fmla="*/ 0 h 1420991"/>
              <a:gd name="connsiteX2" fmla="*/ 5684175 w 5684175"/>
              <a:gd name="connsiteY2" fmla="*/ 1511 h 1420991"/>
              <a:gd name="connsiteX3" fmla="*/ 3391577 w 5684175"/>
              <a:gd name="connsiteY3" fmla="*/ 1420241 h 1420991"/>
              <a:gd name="connsiteX4" fmla="*/ 0 w 5684175"/>
              <a:gd name="connsiteY4" fmla="*/ 1420991 h 1420991"/>
              <a:gd name="connsiteX0" fmla="*/ 0 w 5684175"/>
              <a:gd name="connsiteY0" fmla="*/ 1419480 h 1419480"/>
              <a:gd name="connsiteX1" fmla="*/ 3149 w 5684175"/>
              <a:gd name="connsiteY1" fmla="*/ 642 h 1419480"/>
              <a:gd name="connsiteX2" fmla="*/ 5684175 w 5684175"/>
              <a:gd name="connsiteY2" fmla="*/ 0 h 1419480"/>
              <a:gd name="connsiteX3" fmla="*/ 3391577 w 5684175"/>
              <a:gd name="connsiteY3" fmla="*/ 1418730 h 1419480"/>
              <a:gd name="connsiteX4" fmla="*/ 0 w 5684175"/>
              <a:gd name="connsiteY4" fmla="*/ 1419480 h 1419480"/>
              <a:gd name="connsiteX0" fmla="*/ 2531 w 5686706"/>
              <a:gd name="connsiteY0" fmla="*/ 1420991 h 1420991"/>
              <a:gd name="connsiteX1" fmla="*/ 160 w 5686706"/>
              <a:gd name="connsiteY1" fmla="*/ 0 h 1420991"/>
              <a:gd name="connsiteX2" fmla="*/ 5686706 w 5686706"/>
              <a:gd name="connsiteY2" fmla="*/ 1511 h 1420991"/>
              <a:gd name="connsiteX3" fmla="*/ 3394108 w 5686706"/>
              <a:gd name="connsiteY3" fmla="*/ 1420241 h 1420991"/>
              <a:gd name="connsiteX4" fmla="*/ 2531 w 5686706"/>
              <a:gd name="connsiteY4" fmla="*/ 1420991 h 1420991"/>
              <a:gd name="connsiteX0" fmla="*/ 2531 w 5686706"/>
              <a:gd name="connsiteY0" fmla="*/ 1419914 h 1419914"/>
              <a:gd name="connsiteX1" fmla="*/ 160 w 5686706"/>
              <a:gd name="connsiteY1" fmla="*/ 0 h 1419914"/>
              <a:gd name="connsiteX2" fmla="*/ 5686706 w 5686706"/>
              <a:gd name="connsiteY2" fmla="*/ 434 h 1419914"/>
              <a:gd name="connsiteX3" fmla="*/ 3394108 w 5686706"/>
              <a:gd name="connsiteY3" fmla="*/ 1419164 h 1419914"/>
              <a:gd name="connsiteX4" fmla="*/ 2531 w 5686706"/>
              <a:gd name="connsiteY4" fmla="*/ 1419914 h 1419914"/>
              <a:gd name="connsiteX0" fmla="*/ 2531 w 5686706"/>
              <a:gd name="connsiteY0" fmla="*/ 1419914 h 1420240"/>
              <a:gd name="connsiteX1" fmla="*/ 160 w 5686706"/>
              <a:gd name="connsiteY1" fmla="*/ 0 h 1420240"/>
              <a:gd name="connsiteX2" fmla="*/ 5686706 w 5686706"/>
              <a:gd name="connsiteY2" fmla="*/ 434 h 1420240"/>
              <a:gd name="connsiteX3" fmla="*/ 3391347 w 5686706"/>
              <a:gd name="connsiteY3" fmla="*/ 1420240 h 1420240"/>
              <a:gd name="connsiteX4" fmla="*/ 2531 w 5686706"/>
              <a:gd name="connsiteY4" fmla="*/ 1419914 h 14202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86706" h="1420240">
                <a:moveTo>
                  <a:pt x="2531" y="1419914"/>
                </a:moveTo>
                <a:cubicBezTo>
                  <a:pt x="3581" y="948044"/>
                  <a:pt x="-890" y="471870"/>
                  <a:pt x="160" y="0"/>
                </a:cubicBezTo>
                <a:lnTo>
                  <a:pt x="5686706" y="434"/>
                </a:lnTo>
                <a:lnTo>
                  <a:pt x="3391347" y="1420240"/>
                </a:lnTo>
                <a:lnTo>
                  <a:pt x="2531" y="1419914"/>
                </a:lnTo>
                <a:close/>
              </a:path>
            </a:pathLst>
          </a:custGeom>
          <a:solidFill>
            <a:srgbClr val="236A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62660646"/>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74.xml><?xml version="1.0" encoding="utf-8"?>
<p:sldLayout xmlns:a="http://schemas.openxmlformats.org/drawingml/2006/main" xmlns:r="http://schemas.openxmlformats.org/officeDocument/2006/relationships" xmlns:p="http://schemas.openxmlformats.org/presentationml/2006/main" showMasterSp="0" preserve="1" userDrawn="1">
  <p:cSld name="3_Section_angle">
    <p:bg>
      <p:bgPr>
        <a:solidFill>
          <a:schemeClr val="bg1"/>
        </a:solidFill>
        <a:effectLst/>
      </p:bgPr>
    </p:bg>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5043488" y="2803730"/>
            <a:ext cx="6081107" cy="1071410"/>
          </a:xfrm>
        </p:spPr>
        <p:txBody>
          <a:bodyPr anchor="b">
            <a:noAutofit/>
          </a:bodyPr>
          <a:lstStyle>
            <a:lvl1pPr algn="r">
              <a:defRPr sz="4400" cap="none" baseline="0">
                <a:solidFill>
                  <a:srgbClr val="575757"/>
                </a:solidFill>
                <a:latin typeface="+mj-lt"/>
              </a:defRPr>
            </a:lvl1pPr>
          </a:lstStyle>
          <a:p>
            <a:r>
              <a:rPr lang="en-US" dirty="0"/>
              <a:t>Click to edit Master section style</a:t>
            </a:r>
          </a:p>
        </p:txBody>
      </p:sp>
      <p:sp>
        <p:nvSpPr>
          <p:cNvPr id="7" name="Text Placeholder 3"/>
          <p:cNvSpPr>
            <a:spLocks noGrp="1"/>
          </p:cNvSpPr>
          <p:nvPr>
            <p:ph type="body" sz="quarter" idx="10"/>
          </p:nvPr>
        </p:nvSpPr>
        <p:spPr>
          <a:xfrm>
            <a:off x="5043488" y="3917032"/>
            <a:ext cx="6081712" cy="420688"/>
          </a:xfrm>
        </p:spPr>
        <p:txBody>
          <a:bodyPr>
            <a:noAutofit/>
          </a:bodyPr>
          <a:lstStyle>
            <a:lvl1pPr marL="0" indent="0" algn="r">
              <a:buNone/>
              <a:defRPr sz="2000">
                <a:solidFill>
                  <a:srgbClr val="ABABAB"/>
                </a:solidFill>
                <a:latin typeface="+mj-lt"/>
                <a:cs typeface="Segoe UI" panose="020B0502040204020203" pitchFamily="34" charset="0"/>
              </a:defRPr>
            </a:lvl1pPr>
            <a:lvl2pPr marL="457200" indent="0" algn="r">
              <a:buNone/>
              <a:defRPr sz="2000">
                <a:solidFill>
                  <a:schemeClr val="bg1"/>
                </a:solidFill>
                <a:latin typeface="Segoe UI" panose="020B0502040204020203" pitchFamily="34" charset="0"/>
                <a:cs typeface="Segoe UI" panose="020B0502040204020203" pitchFamily="34" charset="0"/>
              </a:defRPr>
            </a:lvl2pPr>
            <a:lvl3pPr marL="914400" indent="0" algn="r">
              <a:buNone/>
              <a:defRPr sz="2000">
                <a:solidFill>
                  <a:schemeClr val="bg1"/>
                </a:solidFill>
                <a:latin typeface="Segoe UI" panose="020B0502040204020203" pitchFamily="34" charset="0"/>
                <a:cs typeface="Segoe UI" panose="020B0502040204020203" pitchFamily="34" charset="0"/>
              </a:defRPr>
            </a:lvl3pPr>
            <a:lvl4pPr marL="1371600" indent="0" algn="r">
              <a:buNone/>
              <a:defRPr sz="2000">
                <a:solidFill>
                  <a:schemeClr val="bg1"/>
                </a:solidFill>
                <a:latin typeface="Segoe UI" panose="020B0502040204020203" pitchFamily="34" charset="0"/>
                <a:cs typeface="Segoe UI" panose="020B0502040204020203" pitchFamily="34" charset="0"/>
              </a:defRPr>
            </a:lvl4pPr>
            <a:lvl5pPr marL="1828800" indent="0" algn="r">
              <a:buNone/>
              <a:defRPr sz="2000">
                <a:solidFill>
                  <a:schemeClr val="bg1"/>
                </a:solidFill>
                <a:latin typeface="Segoe UI" panose="020B0502040204020203" pitchFamily="34" charset="0"/>
                <a:cs typeface="Segoe UI" panose="020B0502040204020203" pitchFamily="34" charset="0"/>
              </a:defRPr>
            </a:lvl5pPr>
          </a:lstStyle>
          <a:p>
            <a:pPr lvl="0"/>
            <a:r>
              <a:rPr lang="en-US"/>
              <a:t>Click to edit Master text styles</a:t>
            </a:r>
          </a:p>
        </p:txBody>
      </p:sp>
      <p:sp>
        <p:nvSpPr>
          <p:cNvPr id="8" name="Parallelogram 5"/>
          <p:cNvSpPr/>
          <p:nvPr userDrawn="1"/>
        </p:nvSpPr>
        <p:spPr>
          <a:xfrm>
            <a:off x="-5313" y="1886575"/>
            <a:ext cx="4907004" cy="3142089"/>
          </a:xfrm>
          <a:custGeom>
            <a:avLst/>
            <a:gdLst>
              <a:gd name="connsiteX0" fmla="*/ 0 w 2441581"/>
              <a:gd name="connsiteY0" fmla="*/ 1123975 h 1123975"/>
              <a:gd name="connsiteX1" fmla="*/ 280994 w 2441581"/>
              <a:gd name="connsiteY1" fmla="*/ 0 h 1123975"/>
              <a:gd name="connsiteX2" fmla="*/ 2441581 w 2441581"/>
              <a:gd name="connsiteY2" fmla="*/ 0 h 1123975"/>
              <a:gd name="connsiteX3" fmla="*/ 2160587 w 2441581"/>
              <a:gd name="connsiteY3" fmla="*/ 1123975 h 1123975"/>
              <a:gd name="connsiteX4" fmla="*/ 0 w 2441581"/>
              <a:gd name="connsiteY4" fmla="*/ 1123975 h 1123975"/>
              <a:gd name="connsiteX0" fmla="*/ 0 w 2441581"/>
              <a:gd name="connsiteY0" fmla="*/ 1123975 h 1123975"/>
              <a:gd name="connsiteX1" fmla="*/ 280994 w 2441581"/>
              <a:gd name="connsiteY1" fmla="*/ 0 h 1123975"/>
              <a:gd name="connsiteX2" fmla="*/ 2441581 w 2441581"/>
              <a:gd name="connsiteY2" fmla="*/ 0 h 1123975"/>
              <a:gd name="connsiteX3" fmla="*/ 1751012 w 2441581"/>
              <a:gd name="connsiteY3" fmla="*/ 1114450 h 1123975"/>
              <a:gd name="connsiteX4" fmla="*/ 0 w 2441581"/>
              <a:gd name="connsiteY4" fmla="*/ 1123975 h 1123975"/>
              <a:gd name="connsiteX0" fmla="*/ 0 w 2860681"/>
              <a:gd name="connsiteY0" fmla="*/ 1123975 h 1123975"/>
              <a:gd name="connsiteX1" fmla="*/ 700094 w 2860681"/>
              <a:gd name="connsiteY1" fmla="*/ 0 h 1123975"/>
              <a:gd name="connsiteX2" fmla="*/ 2860681 w 2860681"/>
              <a:gd name="connsiteY2" fmla="*/ 0 h 1123975"/>
              <a:gd name="connsiteX3" fmla="*/ 2170112 w 2860681"/>
              <a:gd name="connsiteY3" fmla="*/ 1114450 h 1123975"/>
              <a:gd name="connsiteX4" fmla="*/ 0 w 2860681"/>
              <a:gd name="connsiteY4" fmla="*/ 1123975 h 1123975"/>
              <a:gd name="connsiteX0" fmla="*/ 0 w 3613156"/>
              <a:gd name="connsiteY0" fmla="*/ 1123975 h 1123975"/>
              <a:gd name="connsiteX1" fmla="*/ 700094 w 3613156"/>
              <a:gd name="connsiteY1" fmla="*/ 0 h 1123975"/>
              <a:gd name="connsiteX2" fmla="*/ 3613156 w 3613156"/>
              <a:gd name="connsiteY2" fmla="*/ 43875 h 1123975"/>
              <a:gd name="connsiteX3" fmla="*/ 2170112 w 3613156"/>
              <a:gd name="connsiteY3" fmla="*/ 1114450 h 1123975"/>
              <a:gd name="connsiteX4" fmla="*/ 0 w 3613156"/>
              <a:gd name="connsiteY4" fmla="*/ 1123975 h 1123975"/>
              <a:gd name="connsiteX0" fmla="*/ 0 w 3613156"/>
              <a:gd name="connsiteY0" fmla="*/ 1080100 h 1080100"/>
              <a:gd name="connsiteX1" fmla="*/ 338144 w 3613156"/>
              <a:gd name="connsiteY1" fmla="*/ 8774 h 1080100"/>
              <a:gd name="connsiteX2" fmla="*/ 3613156 w 3613156"/>
              <a:gd name="connsiteY2" fmla="*/ 0 h 1080100"/>
              <a:gd name="connsiteX3" fmla="*/ 2170112 w 3613156"/>
              <a:gd name="connsiteY3" fmla="*/ 1070575 h 1080100"/>
              <a:gd name="connsiteX4" fmla="*/ 0 w 3613156"/>
              <a:gd name="connsiteY4" fmla="*/ 1080100 h 1080100"/>
              <a:gd name="connsiteX0" fmla="*/ 0 w 3613156"/>
              <a:gd name="connsiteY0" fmla="*/ 1088876 h 1088876"/>
              <a:gd name="connsiteX1" fmla="*/ 338144 w 3613156"/>
              <a:gd name="connsiteY1" fmla="*/ 0 h 1088876"/>
              <a:gd name="connsiteX2" fmla="*/ 3613156 w 3613156"/>
              <a:gd name="connsiteY2" fmla="*/ 8776 h 1088876"/>
              <a:gd name="connsiteX3" fmla="*/ 2170112 w 3613156"/>
              <a:gd name="connsiteY3" fmla="*/ 1079351 h 1088876"/>
              <a:gd name="connsiteX4" fmla="*/ 0 w 3613156"/>
              <a:gd name="connsiteY4" fmla="*/ 1088876 h 1088876"/>
              <a:gd name="connsiteX0" fmla="*/ 0 w 3613156"/>
              <a:gd name="connsiteY0" fmla="*/ 1080100 h 1080100"/>
              <a:gd name="connsiteX1" fmla="*/ 338144 w 3613156"/>
              <a:gd name="connsiteY1" fmla="*/ 4386 h 1080100"/>
              <a:gd name="connsiteX2" fmla="*/ 3613156 w 3613156"/>
              <a:gd name="connsiteY2" fmla="*/ 0 h 1080100"/>
              <a:gd name="connsiteX3" fmla="*/ 2170112 w 3613156"/>
              <a:gd name="connsiteY3" fmla="*/ 1070575 h 1080100"/>
              <a:gd name="connsiteX4" fmla="*/ 0 w 3613156"/>
              <a:gd name="connsiteY4" fmla="*/ 1080100 h 1080100"/>
              <a:gd name="connsiteX0" fmla="*/ 0 w 3613156"/>
              <a:gd name="connsiteY0" fmla="*/ 1080101 h 1080101"/>
              <a:gd name="connsiteX1" fmla="*/ 319094 w 3613156"/>
              <a:gd name="connsiteY1" fmla="*/ 0 h 1080101"/>
              <a:gd name="connsiteX2" fmla="*/ 3613156 w 3613156"/>
              <a:gd name="connsiteY2" fmla="*/ 1 h 1080101"/>
              <a:gd name="connsiteX3" fmla="*/ 2170112 w 3613156"/>
              <a:gd name="connsiteY3" fmla="*/ 1070576 h 1080101"/>
              <a:gd name="connsiteX4" fmla="*/ 0 w 3613156"/>
              <a:gd name="connsiteY4" fmla="*/ 1080101 h 1080101"/>
              <a:gd name="connsiteX0" fmla="*/ 0 w 4470406"/>
              <a:gd name="connsiteY0" fmla="*/ 1066939 h 1070576"/>
              <a:gd name="connsiteX1" fmla="*/ 1176344 w 4470406"/>
              <a:gd name="connsiteY1" fmla="*/ 0 h 1070576"/>
              <a:gd name="connsiteX2" fmla="*/ 4470406 w 4470406"/>
              <a:gd name="connsiteY2" fmla="*/ 1 h 1070576"/>
              <a:gd name="connsiteX3" fmla="*/ 3027362 w 4470406"/>
              <a:gd name="connsiteY3" fmla="*/ 1070576 h 1070576"/>
              <a:gd name="connsiteX4" fmla="*/ 0 w 4470406"/>
              <a:gd name="connsiteY4" fmla="*/ 1066939 h 1070576"/>
              <a:gd name="connsiteX0" fmla="*/ 0 w 5022856"/>
              <a:gd name="connsiteY0" fmla="*/ 1071326 h 1071326"/>
              <a:gd name="connsiteX1" fmla="*/ 1728794 w 5022856"/>
              <a:gd name="connsiteY1" fmla="*/ 0 h 1071326"/>
              <a:gd name="connsiteX2" fmla="*/ 5022856 w 5022856"/>
              <a:gd name="connsiteY2" fmla="*/ 1 h 1071326"/>
              <a:gd name="connsiteX3" fmla="*/ 3579812 w 5022856"/>
              <a:gd name="connsiteY3" fmla="*/ 1070576 h 1071326"/>
              <a:gd name="connsiteX4" fmla="*/ 0 w 5022856"/>
              <a:gd name="connsiteY4" fmla="*/ 1071326 h 1071326"/>
              <a:gd name="connsiteX0" fmla="*/ 0 w 5022856"/>
              <a:gd name="connsiteY0" fmla="*/ 1075713 h 1075713"/>
              <a:gd name="connsiteX1" fmla="*/ 1481144 w 5022856"/>
              <a:gd name="connsiteY1" fmla="*/ 0 h 1075713"/>
              <a:gd name="connsiteX2" fmla="*/ 5022856 w 5022856"/>
              <a:gd name="connsiteY2" fmla="*/ 4388 h 1075713"/>
              <a:gd name="connsiteX3" fmla="*/ 3579812 w 5022856"/>
              <a:gd name="connsiteY3" fmla="*/ 1074963 h 1075713"/>
              <a:gd name="connsiteX4" fmla="*/ 0 w 5022856"/>
              <a:gd name="connsiteY4" fmla="*/ 1075713 h 1075713"/>
              <a:gd name="connsiteX0" fmla="*/ 0 w 5070668"/>
              <a:gd name="connsiteY0" fmla="*/ 1079584 h 1079584"/>
              <a:gd name="connsiteX1" fmla="*/ 1481144 w 5070668"/>
              <a:gd name="connsiteY1" fmla="*/ 3871 h 1079584"/>
              <a:gd name="connsiteX2" fmla="*/ 5070668 w 5070668"/>
              <a:gd name="connsiteY2" fmla="*/ 0 h 1079584"/>
              <a:gd name="connsiteX3" fmla="*/ 3579812 w 5070668"/>
              <a:gd name="connsiteY3" fmla="*/ 1078834 h 1079584"/>
              <a:gd name="connsiteX4" fmla="*/ 0 w 5070668"/>
              <a:gd name="connsiteY4" fmla="*/ 1079584 h 1079584"/>
              <a:gd name="connsiteX0" fmla="*/ 0 w 5070668"/>
              <a:gd name="connsiteY0" fmla="*/ 1079584 h 1418730"/>
              <a:gd name="connsiteX1" fmla="*/ 1481144 w 5070668"/>
              <a:gd name="connsiteY1" fmla="*/ 3871 h 1418730"/>
              <a:gd name="connsiteX2" fmla="*/ 5070668 w 5070668"/>
              <a:gd name="connsiteY2" fmla="*/ 0 h 1418730"/>
              <a:gd name="connsiteX3" fmla="*/ 2778070 w 5070668"/>
              <a:gd name="connsiteY3" fmla="*/ 1418730 h 1418730"/>
              <a:gd name="connsiteX4" fmla="*/ 0 w 5070668"/>
              <a:gd name="connsiteY4" fmla="*/ 1079584 h 1418730"/>
              <a:gd name="connsiteX0" fmla="*/ 0 w 5684175"/>
              <a:gd name="connsiteY0" fmla="*/ 1419480 h 1419480"/>
              <a:gd name="connsiteX1" fmla="*/ 2094651 w 5684175"/>
              <a:gd name="connsiteY1" fmla="*/ 3871 h 1419480"/>
              <a:gd name="connsiteX2" fmla="*/ 5684175 w 5684175"/>
              <a:gd name="connsiteY2" fmla="*/ 0 h 1419480"/>
              <a:gd name="connsiteX3" fmla="*/ 3391577 w 5684175"/>
              <a:gd name="connsiteY3" fmla="*/ 1418730 h 1419480"/>
              <a:gd name="connsiteX4" fmla="*/ 0 w 5684175"/>
              <a:gd name="connsiteY4" fmla="*/ 1419480 h 1419480"/>
              <a:gd name="connsiteX0" fmla="*/ 0 w 5684175"/>
              <a:gd name="connsiteY0" fmla="*/ 1419480 h 1419480"/>
              <a:gd name="connsiteX1" fmla="*/ 3149 w 5684175"/>
              <a:gd name="connsiteY1" fmla="*/ 3871 h 1419480"/>
              <a:gd name="connsiteX2" fmla="*/ 5684175 w 5684175"/>
              <a:gd name="connsiteY2" fmla="*/ 0 h 1419480"/>
              <a:gd name="connsiteX3" fmla="*/ 3391577 w 5684175"/>
              <a:gd name="connsiteY3" fmla="*/ 1418730 h 1419480"/>
              <a:gd name="connsiteX4" fmla="*/ 0 w 5684175"/>
              <a:gd name="connsiteY4" fmla="*/ 1419480 h 1419480"/>
              <a:gd name="connsiteX0" fmla="*/ 0 w 5684175"/>
              <a:gd name="connsiteY0" fmla="*/ 1420991 h 1420991"/>
              <a:gd name="connsiteX1" fmla="*/ 5908 w 5684175"/>
              <a:gd name="connsiteY1" fmla="*/ 0 h 1420991"/>
              <a:gd name="connsiteX2" fmla="*/ 5684175 w 5684175"/>
              <a:gd name="connsiteY2" fmla="*/ 1511 h 1420991"/>
              <a:gd name="connsiteX3" fmla="*/ 3391577 w 5684175"/>
              <a:gd name="connsiteY3" fmla="*/ 1420241 h 1420991"/>
              <a:gd name="connsiteX4" fmla="*/ 0 w 5684175"/>
              <a:gd name="connsiteY4" fmla="*/ 1420991 h 1420991"/>
              <a:gd name="connsiteX0" fmla="*/ 0 w 5684175"/>
              <a:gd name="connsiteY0" fmla="*/ 1419480 h 1419480"/>
              <a:gd name="connsiteX1" fmla="*/ 3149 w 5684175"/>
              <a:gd name="connsiteY1" fmla="*/ 642 h 1419480"/>
              <a:gd name="connsiteX2" fmla="*/ 5684175 w 5684175"/>
              <a:gd name="connsiteY2" fmla="*/ 0 h 1419480"/>
              <a:gd name="connsiteX3" fmla="*/ 3391577 w 5684175"/>
              <a:gd name="connsiteY3" fmla="*/ 1418730 h 1419480"/>
              <a:gd name="connsiteX4" fmla="*/ 0 w 5684175"/>
              <a:gd name="connsiteY4" fmla="*/ 1419480 h 1419480"/>
              <a:gd name="connsiteX0" fmla="*/ 2531 w 5686706"/>
              <a:gd name="connsiteY0" fmla="*/ 1420991 h 1420991"/>
              <a:gd name="connsiteX1" fmla="*/ 160 w 5686706"/>
              <a:gd name="connsiteY1" fmla="*/ 0 h 1420991"/>
              <a:gd name="connsiteX2" fmla="*/ 5686706 w 5686706"/>
              <a:gd name="connsiteY2" fmla="*/ 1511 h 1420991"/>
              <a:gd name="connsiteX3" fmla="*/ 3394108 w 5686706"/>
              <a:gd name="connsiteY3" fmla="*/ 1420241 h 1420991"/>
              <a:gd name="connsiteX4" fmla="*/ 2531 w 5686706"/>
              <a:gd name="connsiteY4" fmla="*/ 1420991 h 1420991"/>
              <a:gd name="connsiteX0" fmla="*/ 2531 w 5686706"/>
              <a:gd name="connsiteY0" fmla="*/ 1419914 h 1419914"/>
              <a:gd name="connsiteX1" fmla="*/ 160 w 5686706"/>
              <a:gd name="connsiteY1" fmla="*/ 0 h 1419914"/>
              <a:gd name="connsiteX2" fmla="*/ 5686706 w 5686706"/>
              <a:gd name="connsiteY2" fmla="*/ 434 h 1419914"/>
              <a:gd name="connsiteX3" fmla="*/ 3394108 w 5686706"/>
              <a:gd name="connsiteY3" fmla="*/ 1419164 h 1419914"/>
              <a:gd name="connsiteX4" fmla="*/ 2531 w 5686706"/>
              <a:gd name="connsiteY4" fmla="*/ 1419914 h 1419914"/>
              <a:gd name="connsiteX0" fmla="*/ 2531 w 5686706"/>
              <a:gd name="connsiteY0" fmla="*/ 1419914 h 1420240"/>
              <a:gd name="connsiteX1" fmla="*/ 160 w 5686706"/>
              <a:gd name="connsiteY1" fmla="*/ 0 h 1420240"/>
              <a:gd name="connsiteX2" fmla="*/ 5686706 w 5686706"/>
              <a:gd name="connsiteY2" fmla="*/ 434 h 1420240"/>
              <a:gd name="connsiteX3" fmla="*/ 3391347 w 5686706"/>
              <a:gd name="connsiteY3" fmla="*/ 1420240 h 1420240"/>
              <a:gd name="connsiteX4" fmla="*/ 2531 w 5686706"/>
              <a:gd name="connsiteY4" fmla="*/ 1419914 h 14202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86706" h="1420240">
                <a:moveTo>
                  <a:pt x="2531" y="1419914"/>
                </a:moveTo>
                <a:cubicBezTo>
                  <a:pt x="3581" y="948044"/>
                  <a:pt x="-890" y="471870"/>
                  <a:pt x="160" y="0"/>
                </a:cubicBezTo>
                <a:lnTo>
                  <a:pt x="5686706" y="434"/>
                </a:lnTo>
                <a:lnTo>
                  <a:pt x="3391347" y="1420240"/>
                </a:lnTo>
                <a:lnTo>
                  <a:pt x="2531" y="1419914"/>
                </a:lnTo>
                <a:close/>
              </a:path>
            </a:pathLst>
          </a:custGeom>
          <a:solidFill>
            <a:srgbClr val="6CC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14220842"/>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75.xml><?xml version="1.0" encoding="utf-8"?>
<p:sldLayout xmlns:a="http://schemas.openxmlformats.org/drawingml/2006/main" xmlns:r="http://schemas.openxmlformats.org/officeDocument/2006/relationships" xmlns:p="http://schemas.openxmlformats.org/presentationml/2006/main" showMasterSp="0" preserve="1" userDrawn="1">
  <p:cSld name="7_Section_angle">
    <p:bg>
      <p:bgPr>
        <a:solidFill>
          <a:schemeClr val="bg1"/>
        </a:solidFill>
        <a:effectLst/>
      </p:bgPr>
    </p:bg>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5043488" y="2803730"/>
            <a:ext cx="6081107" cy="1071410"/>
          </a:xfrm>
        </p:spPr>
        <p:txBody>
          <a:bodyPr anchor="b">
            <a:noAutofit/>
          </a:bodyPr>
          <a:lstStyle>
            <a:lvl1pPr algn="r">
              <a:defRPr sz="4400" cap="none" baseline="0">
                <a:solidFill>
                  <a:srgbClr val="575757"/>
                </a:solidFill>
                <a:latin typeface="+mj-lt"/>
              </a:defRPr>
            </a:lvl1pPr>
          </a:lstStyle>
          <a:p>
            <a:r>
              <a:rPr lang="en-US" dirty="0"/>
              <a:t>Click to edit Master section style</a:t>
            </a:r>
          </a:p>
        </p:txBody>
      </p:sp>
      <p:sp>
        <p:nvSpPr>
          <p:cNvPr id="5" name="Text Placeholder 3"/>
          <p:cNvSpPr>
            <a:spLocks noGrp="1"/>
          </p:cNvSpPr>
          <p:nvPr>
            <p:ph type="body" sz="quarter" idx="10"/>
          </p:nvPr>
        </p:nvSpPr>
        <p:spPr>
          <a:xfrm>
            <a:off x="5043488" y="3917032"/>
            <a:ext cx="6081712" cy="420688"/>
          </a:xfrm>
        </p:spPr>
        <p:txBody>
          <a:bodyPr>
            <a:noAutofit/>
          </a:bodyPr>
          <a:lstStyle>
            <a:lvl1pPr marL="0" indent="0" algn="r">
              <a:buNone/>
              <a:defRPr sz="2000">
                <a:solidFill>
                  <a:srgbClr val="ABABAB"/>
                </a:solidFill>
                <a:latin typeface="+mj-lt"/>
                <a:cs typeface="Segoe UI" panose="020B0502040204020203" pitchFamily="34" charset="0"/>
              </a:defRPr>
            </a:lvl1pPr>
            <a:lvl2pPr marL="457200" indent="0" algn="r">
              <a:buNone/>
              <a:defRPr sz="2000">
                <a:solidFill>
                  <a:schemeClr val="bg1"/>
                </a:solidFill>
                <a:latin typeface="Segoe UI" panose="020B0502040204020203" pitchFamily="34" charset="0"/>
                <a:cs typeface="Segoe UI" panose="020B0502040204020203" pitchFamily="34" charset="0"/>
              </a:defRPr>
            </a:lvl2pPr>
            <a:lvl3pPr marL="914400" indent="0" algn="r">
              <a:buNone/>
              <a:defRPr sz="2000">
                <a:solidFill>
                  <a:schemeClr val="bg1"/>
                </a:solidFill>
                <a:latin typeface="Segoe UI" panose="020B0502040204020203" pitchFamily="34" charset="0"/>
                <a:cs typeface="Segoe UI" panose="020B0502040204020203" pitchFamily="34" charset="0"/>
              </a:defRPr>
            </a:lvl3pPr>
            <a:lvl4pPr marL="1371600" indent="0" algn="r">
              <a:buNone/>
              <a:defRPr sz="2000">
                <a:solidFill>
                  <a:schemeClr val="bg1"/>
                </a:solidFill>
                <a:latin typeface="Segoe UI" panose="020B0502040204020203" pitchFamily="34" charset="0"/>
                <a:cs typeface="Segoe UI" panose="020B0502040204020203" pitchFamily="34" charset="0"/>
              </a:defRPr>
            </a:lvl4pPr>
            <a:lvl5pPr marL="1828800" indent="0" algn="r">
              <a:buNone/>
              <a:defRPr sz="2000">
                <a:solidFill>
                  <a:schemeClr val="bg1"/>
                </a:solidFill>
                <a:latin typeface="Segoe UI" panose="020B0502040204020203" pitchFamily="34" charset="0"/>
                <a:cs typeface="Segoe UI" panose="020B0502040204020203" pitchFamily="34" charset="0"/>
              </a:defRPr>
            </a:lvl5pPr>
          </a:lstStyle>
          <a:p>
            <a:pPr lvl="0"/>
            <a:r>
              <a:rPr lang="en-US"/>
              <a:t>Click to edit Master text styles</a:t>
            </a:r>
          </a:p>
        </p:txBody>
      </p:sp>
      <p:sp>
        <p:nvSpPr>
          <p:cNvPr id="6" name="Parallelogram 5"/>
          <p:cNvSpPr/>
          <p:nvPr userDrawn="1"/>
        </p:nvSpPr>
        <p:spPr>
          <a:xfrm>
            <a:off x="-5313" y="1886575"/>
            <a:ext cx="4907004" cy="3142089"/>
          </a:xfrm>
          <a:custGeom>
            <a:avLst/>
            <a:gdLst>
              <a:gd name="connsiteX0" fmla="*/ 0 w 2441581"/>
              <a:gd name="connsiteY0" fmla="*/ 1123975 h 1123975"/>
              <a:gd name="connsiteX1" fmla="*/ 280994 w 2441581"/>
              <a:gd name="connsiteY1" fmla="*/ 0 h 1123975"/>
              <a:gd name="connsiteX2" fmla="*/ 2441581 w 2441581"/>
              <a:gd name="connsiteY2" fmla="*/ 0 h 1123975"/>
              <a:gd name="connsiteX3" fmla="*/ 2160587 w 2441581"/>
              <a:gd name="connsiteY3" fmla="*/ 1123975 h 1123975"/>
              <a:gd name="connsiteX4" fmla="*/ 0 w 2441581"/>
              <a:gd name="connsiteY4" fmla="*/ 1123975 h 1123975"/>
              <a:gd name="connsiteX0" fmla="*/ 0 w 2441581"/>
              <a:gd name="connsiteY0" fmla="*/ 1123975 h 1123975"/>
              <a:gd name="connsiteX1" fmla="*/ 280994 w 2441581"/>
              <a:gd name="connsiteY1" fmla="*/ 0 h 1123975"/>
              <a:gd name="connsiteX2" fmla="*/ 2441581 w 2441581"/>
              <a:gd name="connsiteY2" fmla="*/ 0 h 1123975"/>
              <a:gd name="connsiteX3" fmla="*/ 1751012 w 2441581"/>
              <a:gd name="connsiteY3" fmla="*/ 1114450 h 1123975"/>
              <a:gd name="connsiteX4" fmla="*/ 0 w 2441581"/>
              <a:gd name="connsiteY4" fmla="*/ 1123975 h 1123975"/>
              <a:gd name="connsiteX0" fmla="*/ 0 w 2860681"/>
              <a:gd name="connsiteY0" fmla="*/ 1123975 h 1123975"/>
              <a:gd name="connsiteX1" fmla="*/ 700094 w 2860681"/>
              <a:gd name="connsiteY1" fmla="*/ 0 h 1123975"/>
              <a:gd name="connsiteX2" fmla="*/ 2860681 w 2860681"/>
              <a:gd name="connsiteY2" fmla="*/ 0 h 1123975"/>
              <a:gd name="connsiteX3" fmla="*/ 2170112 w 2860681"/>
              <a:gd name="connsiteY3" fmla="*/ 1114450 h 1123975"/>
              <a:gd name="connsiteX4" fmla="*/ 0 w 2860681"/>
              <a:gd name="connsiteY4" fmla="*/ 1123975 h 1123975"/>
              <a:gd name="connsiteX0" fmla="*/ 0 w 3613156"/>
              <a:gd name="connsiteY0" fmla="*/ 1123975 h 1123975"/>
              <a:gd name="connsiteX1" fmla="*/ 700094 w 3613156"/>
              <a:gd name="connsiteY1" fmla="*/ 0 h 1123975"/>
              <a:gd name="connsiteX2" fmla="*/ 3613156 w 3613156"/>
              <a:gd name="connsiteY2" fmla="*/ 43875 h 1123975"/>
              <a:gd name="connsiteX3" fmla="*/ 2170112 w 3613156"/>
              <a:gd name="connsiteY3" fmla="*/ 1114450 h 1123975"/>
              <a:gd name="connsiteX4" fmla="*/ 0 w 3613156"/>
              <a:gd name="connsiteY4" fmla="*/ 1123975 h 1123975"/>
              <a:gd name="connsiteX0" fmla="*/ 0 w 3613156"/>
              <a:gd name="connsiteY0" fmla="*/ 1080100 h 1080100"/>
              <a:gd name="connsiteX1" fmla="*/ 338144 w 3613156"/>
              <a:gd name="connsiteY1" fmla="*/ 8774 h 1080100"/>
              <a:gd name="connsiteX2" fmla="*/ 3613156 w 3613156"/>
              <a:gd name="connsiteY2" fmla="*/ 0 h 1080100"/>
              <a:gd name="connsiteX3" fmla="*/ 2170112 w 3613156"/>
              <a:gd name="connsiteY3" fmla="*/ 1070575 h 1080100"/>
              <a:gd name="connsiteX4" fmla="*/ 0 w 3613156"/>
              <a:gd name="connsiteY4" fmla="*/ 1080100 h 1080100"/>
              <a:gd name="connsiteX0" fmla="*/ 0 w 3613156"/>
              <a:gd name="connsiteY0" fmla="*/ 1088876 h 1088876"/>
              <a:gd name="connsiteX1" fmla="*/ 338144 w 3613156"/>
              <a:gd name="connsiteY1" fmla="*/ 0 h 1088876"/>
              <a:gd name="connsiteX2" fmla="*/ 3613156 w 3613156"/>
              <a:gd name="connsiteY2" fmla="*/ 8776 h 1088876"/>
              <a:gd name="connsiteX3" fmla="*/ 2170112 w 3613156"/>
              <a:gd name="connsiteY3" fmla="*/ 1079351 h 1088876"/>
              <a:gd name="connsiteX4" fmla="*/ 0 w 3613156"/>
              <a:gd name="connsiteY4" fmla="*/ 1088876 h 1088876"/>
              <a:gd name="connsiteX0" fmla="*/ 0 w 3613156"/>
              <a:gd name="connsiteY0" fmla="*/ 1080100 h 1080100"/>
              <a:gd name="connsiteX1" fmla="*/ 338144 w 3613156"/>
              <a:gd name="connsiteY1" fmla="*/ 4386 h 1080100"/>
              <a:gd name="connsiteX2" fmla="*/ 3613156 w 3613156"/>
              <a:gd name="connsiteY2" fmla="*/ 0 h 1080100"/>
              <a:gd name="connsiteX3" fmla="*/ 2170112 w 3613156"/>
              <a:gd name="connsiteY3" fmla="*/ 1070575 h 1080100"/>
              <a:gd name="connsiteX4" fmla="*/ 0 w 3613156"/>
              <a:gd name="connsiteY4" fmla="*/ 1080100 h 1080100"/>
              <a:gd name="connsiteX0" fmla="*/ 0 w 3613156"/>
              <a:gd name="connsiteY0" fmla="*/ 1080101 h 1080101"/>
              <a:gd name="connsiteX1" fmla="*/ 319094 w 3613156"/>
              <a:gd name="connsiteY1" fmla="*/ 0 h 1080101"/>
              <a:gd name="connsiteX2" fmla="*/ 3613156 w 3613156"/>
              <a:gd name="connsiteY2" fmla="*/ 1 h 1080101"/>
              <a:gd name="connsiteX3" fmla="*/ 2170112 w 3613156"/>
              <a:gd name="connsiteY3" fmla="*/ 1070576 h 1080101"/>
              <a:gd name="connsiteX4" fmla="*/ 0 w 3613156"/>
              <a:gd name="connsiteY4" fmla="*/ 1080101 h 1080101"/>
              <a:gd name="connsiteX0" fmla="*/ 0 w 4470406"/>
              <a:gd name="connsiteY0" fmla="*/ 1066939 h 1070576"/>
              <a:gd name="connsiteX1" fmla="*/ 1176344 w 4470406"/>
              <a:gd name="connsiteY1" fmla="*/ 0 h 1070576"/>
              <a:gd name="connsiteX2" fmla="*/ 4470406 w 4470406"/>
              <a:gd name="connsiteY2" fmla="*/ 1 h 1070576"/>
              <a:gd name="connsiteX3" fmla="*/ 3027362 w 4470406"/>
              <a:gd name="connsiteY3" fmla="*/ 1070576 h 1070576"/>
              <a:gd name="connsiteX4" fmla="*/ 0 w 4470406"/>
              <a:gd name="connsiteY4" fmla="*/ 1066939 h 1070576"/>
              <a:gd name="connsiteX0" fmla="*/ 0 w 5022856"/>
              <a:gd name="connsiteY0" fmla="*/ 1071326 h 1071326"/>
              <a:gd name="connsiteX1" fmla="*/ 1728794 w 5022856"/>
              <a:gd name="connsiteY1" fmla="*/ 0 h 1071326"/>
              <a:gd name="connsiteX2" fmla="*/ 5022856 w 5022856"/>
              <a:gd name="connsiteY2" fmla="*/ 1 h 1071326"/>
              <a:gd name="connsiteX3" fmla="*/ 3579812 w 5022856"/>
              <a:gd name="connsiteY3" fmla="*/ 1070576 h 1071326"/>
              <a:gd name="connsiteX4" fmla="*/ 0 w 5022856"/>
              <a:gd name="connsiteY4" fmla="*/ 1071326 h 1071326"/>
              <a:gd name="connsiteX0" fmla="*/ 0 w 5022856"/>
              <a:gd name="connsiteY0" fmla="*/ 1075713 h 1075713"/>
              <a:gd name="connsiteX1" fmla="*/ 1481144 w 5022856"/>
              <a:gd name="connsiteY1" fmla="*/ 0 h 1075713"/>
              <a:gd name="connsiteX2" fmla="*/ 5022856 w 5022856"/>
              <a:gd name="connsiteY2" fmla="*/ 4388 h 1075713"/>
              <a:gd name="connsiteX3" fmla="*/ 3579812 w 5022856"/>
              <a:gd name="connsiteY3" fmla="*/ 1074963 h 1075713"/>
              <a:gd name="connsiteX4" fmla="*/ 0 w 5022856"/>
              <a:gd name="connsiteY4" fmla="*/ 1075713 h 1075713"/>
              <a:gd name="connsiteX0" fmla="*/ 0 w 5070668"/>
              <a:gd name="connsiteY0" fmla="*/ 1079584 h 1079584"/>
              <a:gd name="connsiteX1" fmla="*/ 1481144 w 5070668"/>
              <a:gd name="connsiteY1" fmla="*/ 3871 h 1079584"/>
              <a:gd name="connsiteX2" fmla="*/ 5070668 w 5070668"/>
              <a:gd name="connsiteY2" fmla="*/ 0 h 1079584"/>
              <a:gd name="connsiteX3" fmla="*/ 3579812 w 5070668"/>
              <a:gd name="connsiteY3" fmla="*/ 1078834 h 1079584"/>
              <a:gd name="connsiteX4" fmla="*/ 0 w 5070668"/>
              <a:gd name="connsiteY4" fmla="*/ 1079584 h 1079584"/>
              <a:gd name="connsiteX0" fmla="*/ 0 w 5070668"/>
              <a:gd name="connsiteY0" fmla="*/ 1079584 h 1418730"/>
              <a:gd name="connsiteX1" fmla="*/ 1481144 w 5070668"/>
              <a:gd name="connsiteY1" fmla="*/ 3871 h 1418730"/>
              <a:gd name="connsiteX2" fmla="*/ 5070668 w 5070668"/>
              <a:gd name="connsiteY2" fmla="*/ 0 h 1418730"/>
              <a:gd name="connsiteX3" fmla="*/ 2778070 w 5070668"/>
              <a:gd name="connsiteY3" fmla="*/ 1418730 h 1418730"/>
              <a:gd name="connsiteX4" fmla="*/ 0 w 5070668"/>
              <a:gd name="connsiteY4" fmla="*/ 1079584 h 1418730"/>
              <a:gd name="connsiteX0" fmla="*/ 0 w 5684175"/>
              <a:gd name="connsiteY0" fmla="*/ 1419480 h 1419480"/>
              <a:gd name="connsiteX1" fmla="*/ 2094651 w 5684175"/>
              <a:gd name="connsiteY1" fmla="*/ 3871 h 1419480"/>
              <a:gd name="connsiteX2" fmla="*/ 5684175 w 5684175"/>
              <a:gd name="connsiteY2" fmla="*/ 0 h 1419480"/>
              <a:gd name="connsiteX3" fmla="*/ 3391577 w 5684175"/>
              <a:gd name="connsiteY3" fmla="*/ 1418730 h 1419480"/>
              <a:gd name="connsiteX4" fmla="*/ 0 w 5684175"/>
              <a:gd name="connsiteY4" fmla="*/ 1419480 h 1419480"/>
              <a:gd name="connsiteX0" fmla="*/ 0 w 5684175"/>
              <a:gd name="connsiteY0" fmla="*/ 1419480 h 1419480"/>
              <a:gd name="connsiteX1" fmla="*/ 3149 w 5684175"/>
              <a:gd name="connsiteY1" fmla="*/ 3871 h 1419480"/>
              <a:gd name="connsiteX2" fmla="*/ 5684175 w 5684175"/>
              <a:gd name="connsiteY2" fmla="*/ 0 h 1419480"/>
              <a:gd name="connsiteX3" fmla="*/ 3391577 w 5684175"/>
              <a:gd name="connsiteY3" fmla="*/ 1418730 h 1419480"/>
              <a:gd name="connsiteX4" fmla="*/ 0 w 5684175"/>
              <a:gd name="connsiteY4" fmla="*/ 1419480 h 1419480"/>
              <a:gd name="connsiteX0" fmla="*/ 0 w 5684175"/>
              <a:gd name="connsiteY0" fmla="*/ 1420991 h 1420991"/>
              <a:gd name="connsiteX1" fmla="*/ 5908 w 5684175"/>
              <a:gd name="connsiteY1" fmla="*/ 0 h 1420991"/>
              <a:gd name="connsiteX2" fmla="*/ 5684175 w 5684175"/>
              <a:gd name="connsiteY2" fmla="*/ 1511 h 1420991"/>
              <a:gd name="connsiteX3" fmla="*/ 3391577 w 5684175"/>
              <a:gd name="connsiteY3" fmla="*/ 1420241 h 1420991"/>
              <a:gd name="connsiteX4" fmla="*/ 0 w 5684175"/>
              <a:gd name="connsiteY4" fmla="*/ 1420991 h 1420991"/>
              <a:gd name="connsiteX0" fmla="*/ 0 w 5684175"/>
              <a:gd name="connsiteY0" fmla="*/ 1419480 h 1419480"/>
              <a:gd name="connsiteX1" fmla="*/ 3149 w 5684175"/>
              <a:gd name="connsiteY1" fmla="*/ 642 h 1419480"/>
              <a:gd name="connsiteX2" fmla="*/ 5684175 w 5684175"/>
              <a:gd name="connsiteY2" fmla="*/ 0 h 1419480"/>
              <a:gd name="connsiteX3" fmla="*/ 3391577 w 5684175"/>
              <a:gd name="connsiteY3" fmla="*/ 1418730 h 1419480"/>
              <a:gd name="connsiteX4" fmla="*/ 0 w 5684175"/>
              <a:gd name="connsiteY4" fmla="*/ 1419480 h 1419480"/>
              <a:gd name="connsiteX0" fmla="*/ 2531 w 5686706"/>
              <a:gd name="connsiteY0" fmla="*/ 1420991 h 1420991"/>
              <a:gd name="connsiteX1" fmla="*/ 160 w 5686706"/>
              <a:gd name="connsiteY1" fmla="*/ 0 h 1420991"/>
              <a:gd name="connsiteX2" fmla="*/ 5686706 w 5686706"/>
              <a:gd name="connsiteY2" fmla="*/ 1511 h 1420991"/>
              <a:gd name="connsiteX3" fmla="*/ 3394108 w 5686706"/>
              <a:gd name="connsiteY3" fmla="*/ 1420241 h 1420991"/>
              <a:gd name="connsiteX4" fmla="*/ 2531 w 5686706"/>
              <a:gd name="connsiteY4" fmla="*/ 1420991 h 1420991"/>
              <a:gd name="connsiteX0" fmla="*/ 2531 w 5686706"/>
              <a:gd name="connsiteY0" fmla="*/ 1419914 h 1419914"/>
              <a:gd name="connsiteX1" fmla="*/ 160 w 5686706"/>
              <a:gd name="connsiteY1" fmla="*/ 0 h 1419914"/>
              <a:gd name="connsiteX2" fmla="*/ 5686706 w 5686706"/>
              <a:gd name="connsiteY2" fmla="*/ 434 h 1419914"/>
              <a:gd name="connsiteX3" fmla="*/ 3394108 w 5686706"/>
              <a:gd name="connsiteY3" fmla="*/ 1419164 h 1419914"/>
              <a:gd name="connsiteX4" fmla="*/ 2531 w 5686706"/>
              <a:gd name="connsiteY4" fmla="*/ 1419914 h 1419914"/>
              <a:gd name="connsiteX0" fmla="*/ 2531 w 5686706"/>
              <a:gd name="connsiteY0" fmla="*/ 1419914 h 1420240"/>
              <a:gd name="connsiteX1" fmla="*/ 160 w 5686706"/>
              <a:gd name="connsiteY1" fmla="*/ 0 h 1420240"/>
              <a:gd name="connsiteX2" fmla="*/ 5686706 w 5686706"/>
              <a:gd name="connsiteY2" fmla="*/ 434 h 1420240"/>
              <a:gd name="connsiteX3" fmla="*/ 3391347 w 5686706"/>
              <a:gd name="connsiteY3" fmla="*/ 1420240 h 1420240"/>
              <a:gd name="connsiteX4" fmla="*/ 2531 w 5686706"/>
              <a:gd name="connsiteY4" fmla="*/ 1419914 h 14202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86706" h="1420240">
                <a:moveTo>
                  <a:pt x="2531" y="1419914"/>
                </a:moveTo>
                <a:cubicBezTo>
                  <a:pt x="3581" y="948044"/>
                  <a:pt x="-890" y="471870"/>
                  <a:pt x="160" y="0"/>
                </a:cubicBezTo>
                <a:lnTo>
                  <a:pt x="5686706" y="434"/>
                </a:lnTo>
                <a:lnTo>
                  <a:pt x="3391347" y="1420240"/>
                </a:lnTo>
                <a:lnTo>
                  <a:pt x="2531" y="1419914"/>
                </a:lnTo>
                <a:close/>
              </a:path>
            </a:pathLst>
          </a:custGeom>
          <a:solidFill>
            <a:srgbClr val="5757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39232927"/>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p:cSld name="Headline_SubHead_Bullets">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838200" y="1933576"/>
            <a:ext cx="10515600" cy="3941786"/>
          </a:xfrm>
        </p:spPr>
        <p:txBody>
          <a:bodyPr anchor="ctr">
            <a:noAutofit/>
          </a:bodyPr>
          <a:lstStyle>
            <a:lvl1pPr marL="342900" indent="-342900">
              <a:buFont typeface="Arial" panose="020B0604020202020204" pitchFamily="34" charset="0"/>
              <a:buChar char="•"/>
              <a:defRPr sz="2400"/>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Click to edit Master text styles</a:t>
            </a:r>
          </a:p>
        </p:txBody>
      </p:sp>
      <p:sp>
        <p:nvSpPr>
          <p:cNvPr id="4" name="Title Placeholder 1"/>
          <p:cNvSpPr>
            <a:spLocks noGrp="1"/>
          </p:cNvSpPr>
          <p:nvPr>
            <p:ph type="title"/>
          </p:nvPr>
        </p:nvSpPr>
        <p:spPr>
          <a:xfrm>
            <a:off x="838200" y="365125"/>
            <a:ext cx="10515600" cy="651633"/>
          </a:xfrm>
          <a:prstGeom prst="rect">
            <a:avLst/>
          </a:prstGeom>
        </p:spPr>
        <p:txBody>
          <a:bodyPr vert="horz" lIns="91440" tIns="45720" rIns="91440" bIns="45720" rtlCol="0" anchor="t">
            <a:normAutofit/>
          </a:bodyPr>
          <a:lstStyle>
            <a:lvl1pPr>
              <a:defRPr>
                <a:solidFill>
                  <a:srgbClr val="575757"/>
                </a:solidFill>
              </a:defRPr>
            </a:lvl1pPr>
          </a:lstStyle>
          <a:p>
            <a:r>
              <a:rPr lang="en-US"/>
              <a:t>Click to edit Master title style</a:t>
            </a:r>
            <a:endParaRPr lang="en-US" dirty="0"/>
          </a:p>
        </p:txBody>
      </p:sp>
      <p:sp>
        <p:nvSpPr>
          <p:cNvPr id="6" name="Text Placeholder 21"/>
          <p:cNvSpPr>
            <a:spLocks noGrp="1"/>
          </p:cNvSpPr>
          <p:nvPr>
            <p:ph type="body" sz="quarter" idx="20"/>
          </p:nvPr>
        </p:nvSpPr>
        <p:spPr>
          <a:xfrm>
            <a:off x="838200" y="1276350"/>
            <a:ext cx="10515600" cy="323850"/>
          </a:xfrm>
        </p:spPr>
        <p:txBody>
          <a:bodyPr>
            <a:noAutofit/>
          </a:bodyPr>
          <a:lstStyle>
            <a:lvl1pPr marL="0" indent="0" algn="ctr">
              <a:buNone/>
              <a:defRPr sz="2000">
                <a:solidFill>
                  <a:srgbClr val="575757"/>
                </a:solidFill>
                <a:latin typeface="+mn-lt"/>
                <a:cs typeface="Segoe UI" panose="020B0502040204020203" pitchFamily="34" charset="0"/>
              </a:defRPr>
            </a:lvl1pPr>
            <a:lvl2pPr marL="457200" indent="0">
              <a:buNone/>
              <a:defRPr sz="1600">
                <a:solidFill>
                  <a:srgbClr val="444444"/>
                </a:solidFill>
              </a:defRPr>
            </a:lvl2pPr>
            <a:lvl3pPr marL="914400" indent="0">
              <a:buNone/>
              <a:defRPr sz="1600">
                <a:solidFill>
                  <a:srgbClr val="444444"/>
                </a:solidFill>
              </a:defRPr>
            </a:lvl3pPr>
            <a:lvl4pPr marL="1371600" indent="0">
              <a:buNone/>
              <a:defRPr sz="1600">
                <a:solidFill>
                  <a:srgbClr val="444444"/>
                </a:solidFill>
              </a:defRPr>
            </a:lvl4pPr>
            <a:lvl5pPr marL="1828800" indent="0">
              <a:buNone/>
              <a:defRPr sz="1600">
                <a:solidFill>
                  <a:srgbClr val="444444"/>
                </a:solidFill>
              </a:defRPr>
            </a:lvl5pPr>
          </a:lstStyle>
          <a:p>
            <a:pPr lvl="0"/>
            <a:r>
              <a:rPr lang="en-US"/>
              <a:t>Click to edit Master text styles</a:t>
            </a:r>
          </a:p>
        </p:txBody>
      </p:sp>
    </p:spTree>
    <p:extLst>
      <p:ext uri="{BB962C8B-B14F-4D97-AF65-F5344CB8AC3E}">
        <p14:creationId xmlns:p14="http://schemas.microsoft.com/office/powerpoint/2010/main" val="1043481709"/>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p:cSld name="Headline_bullets">
    <p:spTree>
      <p:nvGrpSpPr>
        <p:cNvPr id="1" name=""/>
        <p:cNvGrpSpPr/>
        <p:nvPr/>
      </p:nvGrpSpPr>
      <p:grpSpPr>
        <a:xfrm>
          <a:off x="0" y="0"/>
          <a:ext cx="0" cy="0"/>
          <a:chOff x="0" y="0"/>
          <a:chExt cx="0" cy="0"/>
        </a:xfrm>
      </p:grpSpPr>
      <p:sp>
        <p:nvSpPr>
          <p:cNvPr id="6" name="Title Placeholder 1"/>
          <p:cNvSpPr>
            <a:spLocks noGrp="1"/>
          </p:cNvSpPr>
          <p:nvPr>
            <p:ph type="title"/>
          </p:nvPr>
        </p:nvSpPr>
        <p:spPr>
          <a:xfrm>
            <a:off x="838200" y="365125"/>
            <a:ext cx="10515600" cy="651633"/>
          </a:xfrm>
          <a:prstGeom prst="rect">
            <a:avLst/>
          </a:prstGeom>
        </p:spPr>
        <p:txBody>
          <a:bodyPr vert="horz" lIns="91440" tIns="45720" rIns="91440" bIns="45720" rtlCol="0" anchor="t">
            <a:normAutofit/>
          </a:bodyPr>
          <a:lstStyle>
            <a:lvl1pPr>
              <a:defRPr>
                <a:solidFill>
                  <a:srgbClr val="575757"/>
                </a:solidFill>
              </a:defRPr>
            </a:lvl1pPr>
          </a:lstStyle>
          <a:p>
            <a:r>
              <a:rPr lang="en-US"/>
              <a:t>Click to edit Master title style</a:t>
            </a:r>
            <a:endParaRPr lang="en-US" dirty="0"/>
          </a:p>
        </p:txBody>
      </p:sp>
      <p:sp>
        <p:nvSpPr>
          <p:cNvPr id="5" name="Text Placeholder 4"/>
          <p:cNvSpPr>
            <a:spLocks noGrp="1"/>
          </p:cNvSpPr>
          <p:nvPr>
            <p:ph type="body" sz="quarter" idx="10"/>
          </p:nvPr>
        </p:nvSpPr>
        <p:spPr>
          <a:xfrm>
            <a:off x="838200" y="1305232"/>
            <a:ext cx="10515600" cy="4638368"/>
          </a:xfrm>
        </p:spPr>
        <p:txBody>
          <a:bodyPr anchor="ct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94420488"/>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p:cSld name="Headline_SubHead_Bullets_short">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3124196" y="1933576"/>
            <a:ext cx="5943600" cy="3941786"/>
          </a:xfrm>
        </p:spPr>
        <p:txBody>
          <a:bodyPr anchor="ctr">
            <a:noAutofit/>
          </a:bodyPr>
          <a:lstStyle>
            <a:lvl1pPr marL="342900" indent="-342900">
              <a:buFont typeface="Arial" panose="020B0604020202020204" pitchFamily="34" charset="0"/>
              <a:buChar char="•"/>
              <a:defRPr sz="2400"/>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Click to edit Master text styles</a:t>
            </a:r>
          </a:p>
        </p:txBody>
      </p:sp>
      <p:sp>
        <p:nvSpPr>
          <p:cNvPr id="4" name="Title Placeholder 1"/>
          <p:cNvSpPr>
            <a:spLocks noGrp="1"/>
          </p:cNvSpPr>
          <p:nvPr>
            <p:ph type="title"/>
          </p:nvPr>
        </p:nvSpPr>
        <p:spPr>
          <a:xfrm>
            <a:off x="838200" y="365125"/>
            <a:ext cx="10515600" cy="651633"/>
          </a:xfrm>
          <a:prstGeom prst="rect">
            <a:avLst/>
          </a:prstGeom>
        </p:spPr>
        <p:txBody>
          <a:bodyPr vert="horz" lIns="91440" tIns="45720" rIns="91440" bIns="45720" rtlCol="0" anchor="t">
            <a:normAutofit/>
          </a:bodyPr>
          <a:lstStyle>
            <a:lvl1pPr>
              <a:defRPr>
                <a:solidFill>
                  <a:srgbClr val="575757"/>
                </a:solidFill>
              </a:defRPr>
            </a:lvl1pPr>
          </a:lstStyle>
          <a:p>
            <a:r>
              <a:rPr lang="en-US"/>
              <a:t>Click to edit Master title style</a:t>
            </a:r>
            <a:endParaRPr lang="en-US" dirty="0"/>
          </a:p>
        </p:txBody>
      </p:sp>
      <p:sp>
        <p:nvSpPr>
          <p:cNvPr id="6" name="Text Placeholder 21"/>
          <p:cNvSpPr>
            <a:spLocks noGrp="1"/>
          </p:cNvSpPr>
          <p:nvPr>
            <p:ph type="body" sz="quarter" idx="20"/>
          </p:nvPr>
        </p:nvSpPr>
        <p:spPr>
          <a:xfrm>
            <a:off x="838200" y="1276350"/>
            <a:ext cx="10515600" cy="323850"/>
          </a:xfrm>
        </p:spPr>
        <p:txBody>
          <a:bodyPr>
            <a:noAutofit/>
          </a:bodyPr>
          <a:lstStyle>
            <a:lvl1pPr marL="0" indent="0" algn="ctr">
              <a:buNone/>
              <a:defRPr sz="2000">
                <a:solidFill>
                  <a:srgbClr val="575757"/>
                </a:solidFill>
                <a:latin typeface="+mn-lt"/>
                <a:cs typeface="Segoe UI" panose="020B0502040204020203" pitchFamily="34" charset="0"/>
              </a:defRPr>
            </a:lvl1pPr>
            <a:lvl2pPr marL="457200" indent="0">
              <a:buNone/>
              <a:defRPr sz="1600">
                <a:solidFill>
                  <a:srgbClr val="444444"/>
                </a:solidFill>
              </a:defRPr>
            </a:lvl2pPr>
            <a:lvl3pPr marL="914400" indent="0">
              <a:buNone/>
              <a:defRPr sz="1600">
                <a:solidFill>
                  <a:srgbClr val="444444"/>
                </a:solidFill>
              </a:defRPr>
            </a:lvl3pPr>
            <a:lvl4pPr marL="1371600" indent="0">
              <a:buNone/>
              <a:defRPr sz="1600">
                <a:solidFill>
                  <a:srgbClr val="444444"/>
                </a:solidFill>
              </a:defRPr>
            </a:lvl4pPr>
            <a:lvl5pPr marL="1828800" indent="0">
              <a:buNone/>
              <a:defRPr sz="1600">
                <a:solidFill>
                  <a:srgbClr val="444444"/>
                </a:solidFill>
              </a:defRPr>
            </a:lvl5pPr>
          </a:lstStyle>
          <a:p>
            <a:pPr lvl="0"/>
            <a:r>
              <a:rPr lang="en-US"/>
              <a:t>Click to edit Master text styles</a:t>
            </a:r>
          </a:p>
        </p:txBody>
      </p:sp>
    </p:spTree>
    <p:extLst>
      <p:ext uri="{BB962C8B-B14F-4D97-AF65-F5344CB8AC3E}">
        <p14:creationId xmlns:p14="http://schemas.microsoft.com/office/powerpoint/2010/main" val="3242613520"/>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p:cSld name="Headline_bullets_short">
    <p:spTree>
      <p:nvGrpSpPr>
        <p:cNvPr id="1" name=""/>
        <p:cNvGrpSpPr/>
        <p:nvPr/>
      </p:nvGrpSpPr>
      <p:grpSpPr>
        <a:xfrm>
          <a:off x="0" y="0"/>
          <a:ext cx="0" cy="0"/>
          <a:chOff x="0" y="0"/>
          <a:chExt cx="0" cy="0"/>
        </a:xfrm>
      </p:grpSpPr>
      <p:sp>
        <p:nvSpPr>
          <p:cNvPr id="6" name="Title Placeholder 1"/>
          <p:cNvSpPr>
            <a:spLocks noGrp="1"/>
          </p:cNvSpPr>
          <p:nvPr>
            <p:ph type="title"/>
          </p:nvPr>
        </p:nvSpPr>
        <p:spPr>
          <a:xfrm>
            <a:off x="838200" y="365125"/>
            <a:ext cx="10515600" cy="651633"/>
          </a:xfrm>
          <a:prstGeom prst="rect">
            <a:avLst/>
          </a:prstGeom>
        </p:spPr>
        <p:txBody>
          <a:bodyPr vert="horz" lIns="91440" tIns="45720" rIns="91440" bIns="45720" rtlCol="0" anchor="t">
            <a:normAutofit/>
          </a:bodyPr>
          <a:lstStyle>
            <a:lvl1pPr>
              <a:defRPr>
                <a:solidFill>
                  <a:srgbClr val="575757"/>
                </a:solidFill>
              </a:defRPr>
            </a:lvl1pPr>
          </a:lstStyle>
          <a:p>
            <a:r>
              <a:rPr lang="en-US"/>
              <a:t>Click to edit Master title style</a:t>
            </a:r>
            <a:endParaRPr lang="en-US" dirty="0"/>
          </a:p>
        </p:txBody>
      </p:sp>
      <p:sp>
        <p:nvSpPr>
          <p:cNvPr id="5" name="Text Placeholder 4"/>
          <p:cNvSpPr>
            <a:spLocks noGrp="1"/>
          </p:cNvSpPr>
          <p:nvPr>
            <p:ph type="body" sz="quarter" idx="10"/>
          </p:nvPr>
        </p:nvSpPr>
        <p:spPr>
          <a:xfrm>
            <a:off x="3124205" y="1305232"/>
            <a:ext cx="5943600" cy="4638368"/>
          </a:xfrm>
        </p:spPr>
        <p:txBody>
          <a:bodyPr anchor="ct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6814280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col + Double Subheads">
    <p:spTree>
      <p:nvGrpSpPr>
        <p:cNvPr id="1" name=""/>
        <p:cNvGrpSpPr/>
        <p:nvPr/>
      </p:nvGrpSpPr>
      <p:grpSpPr>
        <a:xfrm>
          <a:off x="0" y="0"/>
          <a:ext cx="0" cy="0"/>
          <a:chOff x="0" y="0"/>
          <a:chExt cx="0" cy="0"/>
        </a:xfrm>
      </p:grpSpPr>
      <p:sp>
        <p:nvSpPr>
          <p:cNvPr id="13" name="Text Placeholder 3"/>
          <p:cNvSpPr>
            <a:spLocks noGrp="1"/>
          </p:cNvSpPr>
          <p:nvPr>
            <p:ph idx="1" hasCustomPrompt="1"/>
          </p:nvPr>
        </p:nvSpPr>
        <p:spPr>
          <a:xfrm>
            <a:off x="457200" y="1866900"/>
            <a:ext cx="5638799" cy="4514047"/>
          </a:xfrm>
          <a:prstGeom prst="rect">
            <a:avLst/>
          </a:prstGeom>
        </p:spPr>
        <p:txBody>
          <a:bodyPr vert="horz" wrap="square" lIns="0" tIns="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4" name="Text Placeholder 3"/>
          <p:cNvSpPr>
            <a:spLocks noGrp="1"/>
          </p:cNvSpPr>
          <p:nvPr>
            <p:ph idx="26" hasCustomPrompt="1"/>
          </p:nvPr>
        </p:nvSpPr>
        <p:spPr>
          <a:xfrm>
            <a:off x="6096000" y="1866900"/>
            <a:ext cx="5638799" cy="4514047"/>
          </a:xfrm>
          <a:prstGeom prst="rect">
            <a:avLst/>
          </a:prstGeom>
        </p:spPr>
        <p:txBody>
          <a:bodyPr vert="horz" wrap="square"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1" name="Title Placeholder 2">
            <a:extLst>
              <a:ext uri="{FF2B5EF4-FFF2-40B4-BE49-F238E27FC236}">
                <a16:creationId xmlns:a16="http://schemas.microsoft.com/office/drawing/2014/main" id="{9AFD44FB-5EE2-4D3E-9C7F-A0CA74B39F11}"/>
              </a:ext>
            </a:extLst>
          </p:cNvPr>
          <p:cNvSpPr>
            <a:spLocks noGrp="1"/>
          </p:cNvSpPr>
          <p:nvPr>
            <p:ph type="title"/>
          </p:nvPr>
        </p:nvSpPr>
        <p:spPr>
          <a:xfrm>
            <a:off x="457200" y="457200"/>
            <a:ext cx="11277599" cy="722853"/>
          </a:xfrm>
          <a:prstGeom prst="rect">
            <a:avLst/>
          </a:prstGeom>
        </p:spPr>
        <p:txBody>
          <a:bodyPr vert="horz" lIns="0" tIns="0" rIns="0" bIns="0" rtlCol="0" anchor="t">
            <a:normAutofit/>
          </a:body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C5A5FC2E-6D98-CE43-9551-6AA69FEF734C}"/>
              </a:ext>
            </a:extLst>
          </p:cNvPr>
          <p:cNvSpPr>
            <a:spLocks noGrp="1"/>
          </p:cNvSpPr>
          <p:nvPr>
            <p:ph type="sldNum" sz="quarter" idx="27"/>
          </p:nvPr>
        </p:nvSpPr>
        <p:spPr/>
        <p:txBody>
          <a:bodyPr/>
          <a:lstStyle/>
          <a:p>
            <a:fld id="{529AFA16-AEC4-7D4A-82F3-BDAE8E49079E}" type="slidenum">
              <a:rPr lang="en-US" smtClean="0"/>
              <a:pPr/>
              <a:t>‹#›</a:t>
            </a:fld>
            <a:endParaRPr lang="en-US"/>
          </a:p>
        </p:txBody>
      </p:sp>
      <p:sp>
        <p:nvSpPr>
          <p:cNvPr id="8" name="Shape 78">
            <a:extLst>
              <a:ext uri="{FF2B5EF4-FFF2-40B4-BE49-F238E27FC236}">
                <a16:creationId xmlns:a16="http://schemas.microsoft.com/office/drawing/2014/main" id="{DA021890-D16A-D649-AA1E-9ED7EFA69AF4}"/>
              </a:ext>
            </a:extLst>
          </p:cNvPr>
          <p:cNvSpPr txBox="1">
            <a:spLocks noGrp="1"/>
          </p:cNvSpPr>
          <p:nvPr>
            <p:ph type="body" idx="7" hasCustomPrompt="1"/>
          </p:nvPr>
        </p:nvSpPr>
        <p:spPr>
          <a:xfrm>
            <a:off x="6095999" y="1180053"/>
            <a:ext cx="5638798" cy="686847"/>
          </a:xfrm>
          <a:prstGeom prst="rect">
            <a:avLst/>
          </a:prstGeom>
          <a:ln>
            <a:noFill/>
          </a:ln>
        </p:spPr>
        <p:txBody>
          <a:bodyPr vert="horz" wrap="square" lIns="0" tIns="0" rIns="0" bIns="0" rtlCol="0" anchor="b">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dirty="0"/>
              <a:t>Column 2</a:t>
            </a:r>
          </a:p>
        </p:txBody>
      </p:sp>
      <p:sp>
        <p:nvSpPr>
          <p:cNvPr id="9" name="Shape 78">
            <a:extLst>
              <a:ext uri="{FF2B5EF4-FFF2-40B4-BE49-F238E27FC236}">
                <a16:creationId xmlns:a16="http://schemas.microsoft.com/office/drawing/2014/main" id="{596BDBB1-DFCE-5B44-8169-B1A6DE61560F}"/>
              </a:ext>
            </a:extLst>
          </p:cNvPr>
          <p:cNvSpPr txBox="1">
            <a:spLocks noGrp="1"/>
          </p:cNvSpPr>
          <p:nvPr>
            <p:ph type="body" idx="30" hasCustomPrompt="1"/>
          </p:nvPr>
        </p:nvSpPr>
        <p:spPr>
          <a:xfrm>
            <a:off x="457201" y="1183190"/>
            <a:ext cx="5638800" cy="682523"/>
          </a:xfrm>
          <a:prstGeom prst="rect">
            <a:avLst/>
          </a:prstGeom>
          <a:ln>
            <a:noFill/>
          </a:ln>
        </p:spPr>
        <p:txBody>
          <a:bodyPr vert="horz" wrap="square" lIns="0" tIns="0" rIns="182880" bIns="0" rtlCol="0" anchor="b">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dirty="0"/>
              <a:t>Column 1</a:t>
            </a:r>
          </a:p>
        </p:txBody>
      </p:sp>
    </p:spTree>
    <p:extLst>
      <p:ext uri="{BB962C8B-B14F-4D97-AF65-F5344CB8AC3E}">
        <p14:creationId xmlns:p14="http://schemas.microsoft.com/office/powerpoint/2010/main" val="864427677"/>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p:cSld name="Headline_SubHead_Para txt">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838200" y="1933576"/>
            <a:ext cx="10515600" cy="3941786"/>
          </a:xfrm>
        </p:spPr>
        <p:txBody>
          <a:bodyPr anchor="ctr">
            <a:normAutofit/>
          </a:bodyPr>
          <a:lstStyle>
            <a:lvl1pPr marL="0" indent="0">
              <a:buNone/>
              <a:defRPr sz="2400"/>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Click to edit Master text styles</a:t>
            </a:r>
          </a:p>
        </p:txBody>
      </p:sp>
      <p:sp>
        <p:nvSpPr>
          <p:cNvPr id="4" name="Title Placeholder 1"/>
          <p:cNvSpPr>
            <a:spLocks noGrp="1"/>
          </p:cNvSpPr>
          <p:nvPr>
            <p:ph type="title"/>
          </p:nvPr>
        </p:nvSpPr>
        <p:spPr>
          <a:xfrm>
            <a:off x="838200" y="365125"/>
            <a:ext cx="10515600" cy="651633"/>
          </a:xfrm>
          <a:prstGeom prst="rect">
            <a:avLst/>
          </a:prstGeom>
        </p:spPr>
        <p:txBody>
          <a:bodyPr vert="horz" lIns="91440" tIns="45720" rIns="91440" bIns="45720" rtlCol="0" anchor="t">
            <a:normAutofit/>
          </a:bodyPr>
          <a:lstStyle>
            <a:lvl1pPr>
              <a:defRPr>
                <a:solidFill>
                  <a:srgbClr val="575757"/>
                </a:solidFill>
              </a:defRPr>
            </a:lvl1pPr>
          </a:lstStyle>
          <a:p>
            <a:r>
              <a:rPr lang="en-US"/>
              <a:t>Click to edit Master title style</a:t>
            </a:r>
            <a:endParaRPr lang="en-US" dirty="0"/>
          </a:p>
        </p:txBody>
      </p:sp>
      <p:sp>
        <p:nvSpPr>
          <p:cNvPr id="6" name="Text Placeholder 21"/>
          <p:cNvSpPr>
            <a:spLocks noGrp="1"/>
          </p:cNvSpPr>
          <p:nvPr>
            <p:ph type="body" sz="quarter" idx="20"/>
          </p:nvPr>
        </p:nvSpPr>
        <p:spPr>
          <a:xfrm>
            <a:off x="838200" y="1276350"/>
            <a:ext cx="10515600" cy="323850"/>
          </a:xfrm>
        </p:spPr>
        <p:txBody>
          <a:bodyPr>
            <a:noAutofit/>
          </a:bodyPr>
          <a:lstStyle>
            <a:lvl1pPr marL="0" indent="0" algn="ctr">
              <a:buNone/>
              <a:defRPr sz="2000">
                <a:solidFill>
                  <a:srgbClr val="575757"/>
                </a:solidFill>
                <a:latin typeface="+mn-lt"/>
                <a:cs typeface="Segoe UI" panose="020B0502040204020203" pitchFamily="34" charset="0"/>
              </a:defRPr>
            </a:lvl1pPr>
            <a:lvl2pPr marL="457200" indent="0">
              <a:buNone/>
              <a:defRPr sz="1600">
                <a:solidFill>
                  <a:srgbClr val="444444"/>
                </a:solidFill>
              </a:defRPr>
            </a:lvl2pPr>
            <a:lvl3pPr marL="914400" indent="0">
              <a:buNone/>
              <a:defRPr sz="1600">
                <a:solidFill>
                  <a:srgbClr val="444444"/>
                </a:solidFill>
              </a:defRPr>
            </a:lvl3pPr>
            <a:lvl4pPr marL="1371600" indent="0">
              <a:buNone/>
              <a:defRPr sz="1600">
                <a:solidFill>
                  <a:srgbClr val="444444"/>
                </a:solidFill>
              </a:defRPr>
            </a:lvl4pPr>
            <a:lvl5pPr marL="1828800" indent="0">
              <a:buNone/>
              <a:defRPr sz="1600">
                <a:solidFill>
                  <a:srgbClr val="444444"/>
                </a:solidFill>
              </a:defRPr>
            </a:lvl5pPr>
          </a:lstStyle>
          <a:p>
            <a:pPr lvl="0"/>
            <a:r>
              <a:rPr lang="en-US"/>
              <a:t>Click to edit Master text styles</a:t>
            </a:r>
          </a:p>
        </p:txBody>
      </p:sp>
    </p:spTree>
    <p:extLst>
      <p:ext uri="{BB962C8B-B14F-4D97-AF65-F5344CB8AC3E}">
        <p14:creationId xmlns:p14="http://schemas.microsoft.com/office/powerpoint/2010/main" val="2303987894"/>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p:cSld name="Headline_Para txt">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838200" y="1378424"/>
            <a:ext cx="10515600" cy="4496938"/>
          </a:xfrm>
        </p:spPr>
        <p:txBody>
          <a:bodyPr anchor="ctr">
            <a:noAutofit/>
          </a:bodyPr>
          <a:lstStyle>
            <a:lvl1pPr marL="0" indent="0" algn="l">
              <a:buNone/>
              <a:defRPr sz="2400"/>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Click to edit Master text styles</a:t>
            </a:r>
          </a:p>
        </p:txBody>
      </p:sp>
      <p:sp>
        <p:nvSpPr>
          <p:cNvPr id="4" name="Title Placeholder 1"/>
          <p:cNvSpPr>
            <a:spLocks noGrp="1"/>
          </p:cNvSpPr>
          <p:nvPr>
            <p:ph type="title"/>
          </p:nvPr>
        </p:nvSpPr>
        <p:spPr>
          <a:xfrm>
            <a:off x="838200" y="365125"/>
            <a:ext cx="10515600" cy="651633"/>
          </a:xfrm>
          <a:prstGeom prst="rect">
            <a:avLst/>
          </a:prstGeom>
        </p:spPr>
        <p:txBody>
          <a:bodyPr vert="horz" lIns="91440" tIns="45720" rIns="91440" bIns="45720" rtlCol="0" anchor="t">
            <a:normAutofit/>
          </a:bodyPr>
          <a:lstStyle>
            <a:lvl1pPr>
              <a:defRPr>
                <a:solidFill>
                  <a:srgbClr val="575757"/>
                </a:solidFill>
              </a:defRPr>
            </a:lvl1pPr>
          </a:lstStyle>
          <a:p>
            <a:r>
              <a:rPr lang="en-US"/>
              <a:t>Click to edit Master title style</a:t>
            </a:r>
            <a:endParaRPr lang="en-US" dirty="0"/>
          </a:p>
        </p:txBody>
      </p:sp>
    </p:spTree>
    <p:extLst>
      <p:ext uri="{BB962C8B-B14F-4D97-AF65-F5344CB8AC3E}">
        <p14:creationId xmlns:p14="http://schemas.microsoft.com/office/powerpoint/2010/main" val="1151070989"/>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p:cSld name="Headeline_SubHead_Para txt_short">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3124207" y="1933576"/>
            <a:ext cx="5943600" cy="3941786"/>
          </a:xfrm>
        </p:spPr>
        <p:txBody>
          <a:bodyPr anchor="ctr">
            <a:normAutofit/>
          </a:bodyPr>
          <a:lstStyle>
            <a:lvl1pPr marL="0" indent="0">
              <a:buNone/>
              <a:defRPr sz="2400"/>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Click to edit Master text styles</a:t>
            </a:r>
          </a:p>
        </p:txBody>
      </p:sp>
      <p:sp>
        <p:nvSpPr>
          <p:cNvPr id="4" name="Title Placeholder 1"/>
          <p:cNvSpPr>
            <a:spLocks noGrp="1"/>
          </p:cNvSpPr>
          <p:nvPr>
            <p:ph type="title"/>
          </p:nvPr>
        </p:nvSpPr>
        <p:spPr>
          <a:xfrm>
            <a:off x="838200" y="365125"/>
            <a:ext cx="10515600" cy="651633"/>
          </a:xfrm>
          <a:prstGeom prst="rect">
            <a:avLst/>
          </a:prstGeom>
        </p:spPr>
        <p:txBody>
          <a:bodyPr vert="horz" lIns="91440" tIns="45720" rIns="91440" bIns="45720" rtlCol="0" anchor="t">
            <a:normAutofit/>
          </a:bodyPr>
          <a:lstStyle>
            <a:lvl1pPr>
              <a:defRPr>
                <a:solidFill>
                  <a:srgbClr val="575757"/>
                </a:solidFill>
              </a:defRPr>
            </a:lvl1pPr>
          </a:lstStyle>
          <a:p>
            <a:r>
              <a:rPr lang="en-US"/>
              <a:t>Click to edit Master title style</a:t>
            </a:r>
            <a:endParaRPr lang="en-US" dirty="0"/>
          </a:p>
        </p:txBody>
      </p:sp>
      <p:sp>
        <p:nvSpPr>
          <p:cNvPr id="6" name="Text Placeholder 21"/>
          <p:cNvSpPr>
            <a:spLocks noGrp="1"/>
          </p:cNvSpPr>
          <p:nvPr>
            <p:ph type="body" sz="quarter" idx="20"/>
          </p:nvPr>
        </p:nvSpPr>
        <p:spPr>
          <a:xfrm>
            <a:off x="838200" y="1276350"/>
            <a:ext cx="10515600" cy="323850"/>
          </a:xfrm>
        </p:spPr>
        <p:txBody>
          <a:bodyPr>
            <a:noAutofit/>
          </a:bodyPr>
          <a:lstStyle>
            <a:lvl1pPr marL="0" indent="0" algn="ctr">
              <a:buNone/>
              <a:defRPr sz="2000">
                <a:solidFill>
                  <a:srgbClr val="575757"/>
                </a:solidFill>
                <a:latin typeface="+mn-lt"/>
                <a:cs typeface="Segoe UI" panose="020B0502040204020203" pitchFamily="34" charset="0"/>
              </a:defRPr>
            </a:lvl1pPr>
            <a:lvl2pPr marL="457200" indent="0">
              <a:buNone/>
              <a:defRPr sz="1600">
                <a:solidFill>
                  <a:srgbClr val="444444"/>
                </a:solidFill>
              </a:defRPr>
            </a:lvl2pPr>
            <a:lvl3pPr marL="914400" indent="0">
              <a:buNone/>
              <a:defRPr sz="1600">
                <a:solidFill>
                  <a:srgbClr val="444444"/>
                </a:solidFill>
              </a:defRPr>
            </a:lvl3pPr>
            <a:lvl4pPr marL="1371600" indent="0">
              <a:buNone/>
              <a:defRPr sz="1600">
                <a:solidFill>
                  <a:srgbClr val="444444"/>
                </a:solidFill>
              </a:defRPr>
            </a:lvl4pPr>
            <a:lvl5pPr marL="1828800" indent="0">
              <a:buNone/>
              <a:defRPr sz="1600">
                <a:solidFill>
                  <a:srgbClr val="444444"/>
                </a:solidFill>
              </a:defRPr>
            </a:lvl5pPr>
          </a:lstStyle>
          <a:p>
            <a:pPr lvl="0"/>
            <a:r>
              <a:rPr lang="en-US"/>
              <a:t>Click to edit Master text styles</a:t>
            </a:r>
          </a:p>
        </p:txBody>
      </p:sp>
    </p:spTree>
    <p:extLst>
      <p:ext uri="{BB962C8B-B14F-4D97-AF65-F5344CB8AC3E}">
        <p14:creationId xmlns:p14="http://schemas.microsoft.com/office/powerpoint/2010/main" val="3324210298"/>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p:cSld name="Headline_Para txt_short">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3124197" y="1378424"/>
            <a:ext cx="5943600" cy="4496938"/>
          </a:xfrm>
        </p:spPr>
        <p:txBody>
          <a:bodyPr anchor="ctr">
            <a:noAutofit/>
          </a:bodyPr>
          <a:lstStyle>
            <a:lvl1pPr marL="0" indent="0" algn="l">
              <a:buNone/>
              <a:defRPr sz="2400"/>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Click to edit Master text styles</a:t>
            </a:r>
          </a:p>
        </p:txBody>
      </p:sp>
      <p:sp>
        <p:nvSpPr>
          <p:cNvPr id="4" name="Title Placeholder 1"/>
          <p:cNvSpPr>
            <a:spLocks noGrp="1"/>
          </p:cNvSpPr>
          <p:nvPr>
            <p:ph type="title"/>
          </p:nvPr>
        </p:nvSpPr>
        <p:spPr>
          <a:xfrm>
            <a:off x="838200" y="365125"/>
            <a:ext cx="10515600" cy="651633"/>
          </a:xfrm>
          <a:prstGeom prst="rect">
            <a:avLst/>
          </a:prstGeom>
        </p:spPr>
        <p:txBody>
          <a:bodyPr vert="horz" lIns="91440" tIns="45720" rIns="91440" bIns="45720" rtlCol="0" anchor="t">
            <a:normAutofit/>
          </a:bodyPr>
          <a:lstStyle>
            <a:lvl1pPr>
              <a:defRPr>
                <a:solidFill>
                  <a:srgbClr val="575757"/>
                </a:solidFill>
              </a:defRPr>
            </a:lvl1pPr>
          </a:lstStyle>
          <a:p>
            <a:r>
              <a:rPr lang="en-US"/>
              <a:t>Click to edit Master title style</a:t>
            </a:r>
            <a:endParaRPr lang="en-US" dirty="0"/>
          </a:p>
        </p:txBody>
      </p:sp>
    </p:spTree>
    <p:extLst>
      <p:ext uri="{BB962C8B-B14F-4D97-AF65-F5344CB8AC3E}">
        <p14:creationId xmlns:p14="http://schemas.microsoft.com/office/powerpoint/2010/main" val="1993067623"/>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p:cSld name="Headline_Image_large">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838200" y="1392071"/>
            <a:ext cx="10515600" cy="4572001"/>
          </a:xfrm>
        </p:spPr>
        <p:txBody>
          <a:bodyPr anchor="ctr"/>
          <a:lstStyle>
            <a:lvl1pPr algn="ctr">
              <a:defRPr/>
            </a:lvl1pPr>
          </a:lstStyle>
          <a:p>
            <a:r>
              <a:rPr lang="en-US"/>
              <a:t>Drag picture to placeholder or click icon to add</a:t>
            </a:r>
          </a:p>
        </p:txBody>
      </p:sp>
      <p:sp>
        <p:nvSpPr>
          <p:cNvPr id="6" name="Title Placeholder 1"/>
          <p:cNvSpPr>
            <a:spLocks noGrp="1"/>
          </p:cNvSpPr>
          <p:nvPr>
            <p:ph type="title"/>
          </p:nvPr>
        </p:nvSpPr>
        <p:spPr>
          <a:xfrm>
            <a:off x="838200" y="365125"/>
            <a:ext cx="10515600" cy="651633"/>
          </a:xfrm>
          <a:prstGeom prst="rect">
            <a:avLst/>
          </a:prstGeom>
        </p:spPr>
        <p:txBody>
          <a:bodyPr vert="horz" lIns="91440" tIns="45720" rIns="91440" bIns="45720" rtlCol="0" anchor="t">
            <a:normAutofit/>
          </a:bodyPr>
          <a:lstStyle>
            <a:lvl1pPr>
              <a:defRPr>
                <a:solidFill>
                  <a:srgbClr val="575757"/>
                </a:solidFill>
              </a:defRPr>
            </a:lvl1pPr>
          </a:lstStyle>
          <a:p>
            <a:r>
              <a:rPr lang="en-US"/>
              <a:t>Click to edit Master title style</a:t>
            </a:r>
            <a:endParaRPr lang="en-US" dirty="0"/>
          </a:p>
        </p:txBody>
      </p:sp>
    </p:spTree>
    <p:extLst>
      <p:ext uri="{BB962C8B-B14F-4D97-AF65-F5344CB8AC3E}">
        <p14:creationId xmlns:p14="http://schemas.microsoft.com/office/powerpoint/2010/main" val="679216646"/>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p:cSld name="1_Headline_Table">
    <p:spTree>
      <p:nvGrpSpPr>
        <p:cNvPr id="1" name=""/>
        <p:cNvGrpSpPr/>
        <p:nvPr/>
      </p:nvGrpSpPr>
      <p:grpSpPr>
        <a:xfrm>
          <a:off x="0" y="0"/>
          <a:ext cx="0" cy="0"/>
          <a:chOff x="0" y="0"/>
          <a:chExt cx="0" cy="0"/>
        </a:xfrm>
      </p:grpSpPr>
      <p:sp>
        <p:nvSpPr>
          <p:cNvPr id="6" name="Title Placeholder 1"/>
          <p:cNvSpPr>
            <a:spLocks noGrp="1"/>
          </p:cNvSpPr>
          <p:nvPr>
            <p:ph type="title"/>
          </p:nvPr>
        </p:nvSpPr>
        <p:spPr>
          <a:xfrm>
            <a:off x="838200" y="365125"/>
            <a:ext cx="10515600" cy="651633"/>
          </a:xfrm>
          <a:prstGeom prst="rect">
            <a:avLst/>
          </a:prstGeom>
        </p:spPr>
        <p:txBody>
          <a:bodyPr vert="horz" lIns="91440" tIns="45720" rIns="91440" bIns="45720" rtlCol="0" anchor="t">
            <a:normAutofit/>
          </a:bodyPr>
          <a:lstStyle>
            <a:lvl1pPr>
              <a:defRPr>
                <a:solidFill>
                  <a:srgbClr val="575757"/>
                </a:solidFill>
              </a:defRPr>
            </a:lvl1pPr>
          </a:lstStyle>
          <a:p>
            <a:r>
              <a:rPr lang="en-US"/>
              <a:t>Click to edit Master title style</a:t>
            </a:r>
            <a:endParaRPr lang="en-US" dirty="0"/>
          </a:p>
        </p:txBody>
      </p:sp>
      <p:sp>
        <p:nvSpPr>
          <p:cNvPr id="3" name="Table Placeholder 2"/>
          <p:cNvSpPr>
            <a:spLocks noGrp="1"/>
          </p:cNvSpPr>
          <p:nvPr>
            <p:ph type="tbl" sz="quarter" idx="11"/>
          </p:nvPr>
        </p:nvSpPr>
        <p:spPr>
          <a:xfrm>
            <a:off x="838200" y="1400636"/>
            <a:ext cx="10515600" cy="4562642"/>
          </a:xfrm>
        </p:spPr>
        <p:txBody>
          <a:bodyPr anchor="ctr"/>
          <a:lstStyle>
            <a:lvl1pPr algn="ctr">
              <a:defRPr/>
            </a:lvl1pPr>
          </a:lstStyle>
          <a:p>
            <a:r>
              <a:rPr lang="en-US"/>
              <a:t>Click icon to add table</a:t>
            </a:r>
            <a:endParaRPr lang="en-US" dirty="0"/>
          </a:p>
        </p:txBody>
      </p:sp>
    </p:spTree>
    <p:extLst>
      <p:ext uri="{BB962C8B-B14F-4D97-AF65-F5344CB8AC3E}">
        <p14:creationId xmlns:p14="http://schemas.microsoft.com/office/powerpoint/2010/main" val="1563035637"/>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p:cSld name="Headline_SubHead_2col">
    <p:bg>
      <p:bgPr>
        <a:solidFill>
          <a:schemeClr val="bg1"/>
        </a:solidFill>
        <a:effectLst/>
      </p:bgPr>
    </p:bg>
    <p:spTree>
      <p:nvGrpSpPr>
        <p:cNvPr id="1" name=""/>
        <p:cNvGrpSpPr/>
        <p:nvPr/>
      </p:nvGrpSpPr>
      <p:grpSpPr>
        <a:xfrm>
          <a:off x="0" y="0"/>
          <a:ext cx="0" cy="0"/>
          <a:chOff x="0" y="0"/>
          <a:chExt cx="0" cy="0"/>
        </a:xfrm>
      </p:grpSpPr>
      <p:sp>
        <p:nvSpPr>
          <p:cNvPr id="5" name="Title Placeholder 1"/>
          <p:cNvSpPr>
            <a:spLocks noGrp="1"/>
          </p:cNvSpPr>
          <p:nvPr>
            <p:ph type="title"/>
          </p:nvPr>
        </p:nvSpPr>
        <p:spPr>
          <a:xfrm>
            <a:off x="838200" y="365125"/>
            <a:ext cx="10515600" cy="651633"/>
          </a:xfrm>
          <a:prstGeom prst="rect">
            <a:avLst/>
          </a:prstGeom>
        </p:spPr>
        <p:txBody>
          <a:bodyPr vert="horz" lIns="91440" tIns="45720" rIns="91440" bIns="45720" rtlCol="0" anchor="t">
            <a:normAutofit/>
          </a:bodyPr>
          <a:lstStyle>
            <a:lvl1pPr algn="ctr">
              <a:defRPr>
                <a:solidFill>
                  <a:srgbClr val="575757"/>
                </a:solidFill>
              </a:defRPr>
            </a:lvl1pPr>
          </a:lstStyle>
          <a:p>
            <a:r>
              <a:rPr lang="en-US"/>
              <a:t>Click to edit Master title style</a:t>
            </a:r>
            <a:endParaRPr lang="en-US" dirty="0"/>
          </a:p>
        </p:txBody>
      </p:sp>
      <p:sp>
        <p:nvSpPr>
          <p:cNvPr id="22" name="Text Placeholder 21"/>
          <p:cNvSpPr>
            <a:spLocks noGrp="1"/>
          </p:cNvSpPr>
          <p:nvPr>
            <p:ph type="body" sz="quarter" idx="20"/>
          </p:nvPr>
        </p:nvSpPr>
        <p:spPr>
          <a:xfrm>
            <a:off x="838200" y="1276350"/>
            <a:ext cx="10515600" cy="323850"/>
          </a:xfrm>
        </p:spPr>
        <p:txBody>
          <a:bodyPr>
            <a:noAutofit/>
          </a:bodyPr>
          <a:lstStyle>
            <a:lvl1pPr marL="0" indent="0" algn="ctr">
              <a:buNone/>
              <a:defRPr sz="2000">
                <a:solidFill>
                  <a:srgbClr val="575757"/>
                </a:solidFill>
                <a:latin typeface="+mn-lt"/>
                <a:cs typeface="Segoe UI" panose="020B0502040204020203" pitchFamily="34" charset="0"/>
              </a:defRPr>
            </a:lvl1pPr>
            <a:lvl2pPr marL="457200" indent="0">
              <a:buNone/>
              <a:defRPr sz="1600">
                <a:solidFill>
                  <a:srgbClr val="444444"/>
                </a:solidFill>
              </a:defRPr>
            </a:lvl2pPr>
            <a:lvl3pPr marL="914400" indent="0">
              <a:buNone/>
              <a:defRPr sz="1600">
                <a:solidFill>
                  <a:srgbClr val="444444"/>
                </a:solidFill>
              </a:defRPr>
            </a:lvl3pPr>
            <a:lvl4pPr marL="1371600" indent="0">
              <a:buNone/>
              <a:defRPr sz="1600">
                <a:solidFill>
                  <a:srgbClr val="444444"/>
                </a:solidFill>
              </a:defRPr>
            </a:lvl4pPr>
            <a:lvl5pPr marL="1828800" indent="0">
              <a:buNone/>
              <a:defRPr sz="1600">
                <a:solidFill>
                  <a:srgbClr val="444444"/>
                </a:solidFill>
              </a:defRPr>
            </a:lvl5pPr>
          </a:lstStyle>
          <a:p>
            <a:pPr lvl="0"/>
            <a:r>
              <a:rPr lang="en-US"/>
              <a:t>Click to edit Master text styles</a:t>
            </a:r>
          </a:p>
        </p:txBody>
      </p:sp>
      <p:sp>
        <p:nvSpPr>
          <p:cNvPr id="21" name="Text Placeholder 2"/>
          <p:cNvSpPr>
            <a:spLocks noGrp="1"/>
          </p:cNvSpPr>
          <p:nvPr>
            <p:ph idx="1"/>
          </p:nvPr>
        </p:nvSpPr>
        <p:spPr>
          <a:xfrm>
            <a:off x="1104014" y="1933576"/>
            <a:ext cx="4572000" cy="4243388"/>
          </a:xfrm>
          <a:prstGeom prst="rect">
            <a:avLst/>
          </a:prstGeom>
        </p:spPr>
        <p:txBody>
          <a:bodyPr vert="horz" lIns="91440" tIns="45720" rIns="91440" bIns="45720" rtlCol="0" anchor="t">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2"/>
          <p:cNvSpPr>
            <a:spLocks noGrp="1"/>
          </p:cNvSpPr>
          <p:nvPr>
            <p:ph idx="10"/>
          </p:nvPr>
        </p:nvSpPr>
        <p:spPr>
          <a:xfrm>
            <a:off x="6514214" y="1933576"/>
            <a:ext cx="4572000" cy="4243388"/>
          </a:xfrm>
          <a:prstGeom prst="rect">
            <a:avLst/>
          </a:prstGeom>
        </p:spPr>
        <p:txBody>
          <a:bodyPr vert="horz" lIns="91440" tIns="45720" rIns="91440" bIns="45720" rtlCol="0" anchor="t">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97201690"/>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Headline_2col">
    <p:bg>
      <p:bgPr>
        <a:solidFill>
          <a:schemeClr val="bg1"/>
        </a:solidFill>
        <a:effectLst/>
      </p:bgPr>
    </p:bg>
    <p:spTree>
      <p:nvGrpSpPr>
        <p:cNvPr id="1" name=""/>
        <p:cNvGrpSpPr/>
        <p:nvPr/>
      </p:nvGrpSpPr>
      <p:grpSpPr>
        <a:xfrm>
          <a:off x="0" y="0"/>
          <a:ext cx="0" cy="0"/>
          <a:chOff x="0" y="0"/>
          <a:chExt cx="0" cy="0"/>
        </a:xfrm>
      </p:grpSpPr>
      <p:sp>
        <p:nvSpPr>
          <p:cNvPr id="5" name="Title Placeholder 1"/>
          <p:cNvSpPr>
            <a:spLocks noGrp="1"/>
          </p:cNvSpPr>
          <p:nvPr>
            <p:ph type="title"/>
          </p:nvPr>
        </p:nvSpPr>
        <p:spPr>
          <a:xfrm>
            <a:off x="838200" y="365125"/>
            <a:ext cx="10515600" cy="651633"/>
          </a:xfrm>
          <a:prstGeom prst="rect">
            <a:avLst/>
          </a:prstGeom>
        </p:spPr>
        <p:txBody>
          <a:bodyPr vert="horz" lIns="91440" tIns="45720" rIns="91440" bIns="45720" rtlCol="0" anchor="t">
            <a:normAutofit/>
          </a:bodyPr>
          <a:lstStyle>
            <a:lvl1pPr algn="ctr">
              <a:defRPr>
                <a:solidFill>
                  <a:srgbClr val="575757"/>
                </a:solidFill>
              </a:defRPr>
            </a:lvl1pPr>
          </a:lstStyle>
          <a:p>
            <a:r>
              <a:rPr lang="en-US"/>
              <a:t>Click to edit Master title style</a:t>
            </a:r>
            <a:endParaRPr lang="en-US" dirty="0"/>
          </a:p>
        </p:txBody>
      </p:sp>
      <p:sp>
        <p:nvSpPr>
          <p:cNvPr id="21" name="Text Placeholder 2"/>
          <p:cNvSpPr>
            <a:spLocks noGrp="1"/>
          </p:cNvSpPr>
          <p:nvPr>
            <p:ph idx="1"/>
          </p:nvPr>
        </p:nvSpPr>
        <p:spPr>
          <a:xfrm>
            <a:off x="1104014" y="1600200"/>
            <a:ext cx="4572000" cy="4415589"/>
          </a:xfrm>
          <a:prstGeom prst="rect">
            <a:avLst/>
          </a:prstGeom>
        </p:spPr>
        <p:txBody>
          <a:bodyPr vert="horz" lIns="91440" tIns="45720" rIns="91440" bIns="45720" rtlCol="0" anchor="t">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2"/>
          <p:cNvSpPr>
            <a:spLocks noGrp="1"/>
          </p:cNvSpPr>
          <p:nvPr>
            <p:ph idx="10"/>
          </p:nvPr>
        </p:nvSpPr>
        <p:spPr>
          <a:xfrm>
            <a:off x="6514214" y="1600200"/>
            <a:ext cx="4572000" cy="4415589"/>
          </a:xfrm>
          <a:prstGeom prst="rect">
            <a:avLst/>
          </a:prstGeom>
        </p:spPr>
        <p:txBody>
          <a:bodyPr vert="horz" lIns="91440" tIns="45720" rIns="91440" bIns="45720" rtlCol="0" anchor="t">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08028642"/>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Title_Subtitle_3_Icon_Text">
    <p:bg>
      <p:bgPr>
        <a:solidFill>
          <a:schemeClr val="bg1"/>
        </a:solidFill>
        <a:effectLst/>
      </p:bgPr>
    </p:bg>
    <p:spTree>
      <p:nvGrpSpPr>
        <p:cNvPr id="1" name=""/>
        <p:cNvGrpSpPr/>
        <p:nvPr/>
      </p:nvGrpSpPr>
      <p:grpSpPr>
        <a:xfrm>
          <a:off x="0" y="0"/>
          <a:ext cx="0" cy="0"/>
          <a:chOff x="0" y="0"/>
          <a:chExt cx="0" cy="0"/>
        </a:xfrm>
      </p:grpSpPr>
      <p:sp>
        <p:nvSpPr>
          <p:cNvPr id="5" name="Title Placeholder 1"/>
          <p:cNvSpPr>
            <a:spLocks noGrp="1"/>
          </p:cNvSpPr>
          <p:nvPr>
            <p:ph type="title"/>
          </p:nvPr>
        </p:nvSpPr>
        <p:spPr>
          <a:xfrm>
            <a:off x="838200" y="365125"/>
            <a:ext cx="10515600" cy="651633"/>
          </a:xfrm>
          <a:prstGeom prst="rect">
            <a:avLst/>
          </a:prstGeom>
        </p:spPr>
        <p:txBody>
          <a:bodyPr vert="horz" lIns="91440" tIns="45720" rIns="91440" bIns="45720" rtlCol="0" anchor="t">
            <a:normAutofit/>
          </a:bodyPr>
          <a:lstStyle>
            <a:lvl1pPr algn="ctr">
              <a:defRPr>
                <a:solidFill>
                  <a:srgbClr val="444444"/>
                </a:solidFill>
              </a:defRPr>
            </a:lvl1pPr>
          </a:lstStyle>
          <a:p>
            <a:r>
              <a:rPr lang="en-US"/>
              <a:t>Click to edit Master title style</a:t>
            </a:r>
            <a:endParaRPr lang="en-US" dirty="0"/>
          </a:p>
        </p:txBody>
      </p:sp>
      <p:sp>
        <p:nvSpPr>
          <p:cNvPr id="22" name="Text Placeholder 21"/>
          <p:cNvSpPr>
            <a:spLocks noGrp="1"/>
          </p:cNvSpPr>
          <p:nvPr>
            <p:ph type="body" sz="quarter" idx="20"/>
          </p:nvPr>
        </p:nvSpPr>
        <p:spPr>
          <a:xfrm>
            <a:off x="838200" y="1276350"/>
            <a:ext cx="10515600" cy="323850"/>
          </a:xfrm>
        </p:spPr>
        <p:txBody>
          <a:bodyPr>
            <a:noAutofit/>
          </a:bodyPr>
          <a:lstStyle>
            <a:lvl1pPr marL="0" indent="0" algn="ctr">
              <a:buNone/>
              <a:defRPr sz="2000">
                <a:solidFill>
                  <a:srgbClr val="444444"/>
                </a:solidFill>
                <a:latin typeface="+mn-lt"/>
                <a:cs typeface="Segoe UI" panose="020B0502040204020203" pitchFamily="34" charset="0"/>
              </a:defRPr>
            </a:lvl1pPr>
            <a:lvl2pPr marL="457200" indent="0">
              <a:buNone/>
              <a:defRPr sz="1600">
                <a:solidFill>
                  <a:srgbClr val="444444"/>
                </a:solidFill>
              </a:defRPr>
            </a:lvl2pPr>
            <a:lvl3pPr marL="914400" indent="0">
              <a:buNone/>
              <a:defRPr sz="1600">
                <a:solidFill>
                  <a:srgbClr val="444444"/>
                </a:solidFill>
              </a:defRPr>
            </a:lvl3pPr>
            <a:lvl4pPr marL="1371600" indent="0">
              <a:buNone/>
              <a:defRPr sz="1600">
                <a:solidFill>
                  <a:srgbClr val="444444"/>
                </a:solidFill>
              </a:defRPr>
            </a:lvl4pPr>
            <a:lvl5pPr marL="1828800" indent="0">
              <a:buNone/>
              <a:defRPr sz="1600">
                <a:solidFill>
                  <a:srgbClr val="444444"/>
                </a:solidFill>
              </a:defRPr>
            </a:lvl5pPr>
          </a:lstStyle>
          <a:p>
            <a:pPr lvl="0"/>
            <a:r>
              <a:rPr lang="en-US"/>
              <a:t>Click to edit Master text styles</a:t>
            </a:r>
          </a:p>
        </p:txBody>
      </p:sp>
      <p:cxnSp>
        <p:nvCxnSpPr>
          <p:cNvPr id="21" name="Straight Connector 20"/>
          <p:cNvCxnSpPr/>
          <p:nvPr userDrawn="1"/>
        </p:nvCxnSpPr>
        <p:spPr>
          <a:xfrm>
            <a:off x="0" y="1151602"/>
            <a:ext cx="12192000" cy="0"/>
          </a:xfrm>
          <a:prstGeom prst="line">
            <a:avLst/>
          </a:prstGeom>
          <a:ln w="6350">
            <a:solidFill>
              <a:srgbClr val="226AD6"/>
            </a:solidFill>
          </a:ln>
        </p:spPr>
        <p:style>
          <a:lnRef idx="1">
            <a:schemeClr val="accent1"/>
          </a:lnRef>
          <a:fillRef idx="0">
            <a:schemeClr val="accent1"/>
          </a:fillRef>
          <a:effectRef idx="0">
            <a:schemeClr val="accent1"/>
          </a:effectRef>
          <a:fontRef idx="minor">
            <a:schemeClr val="tx1"/>
          </a:fontRef>
        </p:style>
      </p:cxnSp>
      <p:sp>
        <p:nvSpPr>
          <p:cNvPr id="14" name="Text Placeholder 8"/>
          <p:cNvSpPr>
            <a:spLocks noGrp="1"/>
          </p:cNvSpPr>
          <p:nvPr>
            <p:ph type="body" sz="quarter" idx="11"/>
          </p:nvPr>
        </p:nvSpPr>
        <p:spPr>
          <a:xfrm>
            <a:off x="1709988" y="4294100"/>
            <a:ext cx="2286000" cy="916702"/>
          </a:xfrm>
        </p:spPr>
        <p:txBody>
          <a:bodyPr anchor="t">
            <a:noAutofit/>
          </a:bodyPr>
          <a:lstStyle>
            <a:lvl1pPr marL="0" indent="0" algn="ctr">
              <a:buFont typeface="Arial" panose="020B0604020202020204" pitchFamily="34" charset="0"/>
              <a:buNone/>
              <a:defRPr sz="1200">
                <a:solidFill>
                  <a:srgbClr val="444444"/>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 Master text styles</a:t>
            </a:r>
          </a:p>
        </p:txBody>
      </p:sp>
      <p:sp>
        <p:nvSpPr>
          <p:cNvPr id="15" name="Picture Placeholder 12"/>
          <p:cNvSpPr>
            <a:spLocks noGrp="1"/>
          </p:cNvSpPr>
          <p:nvPr>
            <p:ph type="pic" sz="quarter" idx="15"/>
          </p:nvPr>
        </p:nvSpPr>
        <p:spPr>
          <a:xfrm>
            <a:off x="8781348" y="2911573"/>
            <a:ext cx="1097280" cy="731520"/>
          </a:xfrm>
        </p:spPr>
        <p:txBody>
          <a:bodyPr>
            <a:noAutofit/>
          </a:bodyPr>
          <a:lstStyle>
            <a:lvl1pPr marL="0" indent="0">
              <a:buNone/>
              <a:defRPr sz="600"/>
            </a:lvl1pPr>
          </a:lstStyle>
          <a:p>
            <a:r>
              <a:rPr lang="en-US"/>
              <a:t>Drag picture to placeholder or click icon to add</a:t>
            </a:r>
            <a:endParaRPr lang="en-US" dirty="0"/>
          </a:p>
        </p:txBody>
      </p:sp>
      <p:sp>
        <p:nvSpPr>
          <p:cNvPr id="17" name="Picture Placeholder 12"/>
          <p:cNvSpPr>
            <a:spLocks noGrp="1"/>
          </p:cNvSpPr>
          <p:nvPr>
            <p:ph type="pic" sz="quarter" idx="21"/>
          </p:nvPr>
        </p:nvSpPr>
        <p:spPr>
          <a:xfrm>
            <a:off x="5542848" y="2911573"/>
            <a:ext cx="1097280" cy="731520"/>
          </a:xfrm>
        </p:spPr>
        <p:txBody>
          <a:bodyPr>
            <a:noAutofit/>
          </a:bodyPr>
          <a:lstStyle>
            <a:lvl1pPr marL="0" indent="0">
              <a:buNone/>
              <a:defRPr sz="600"/>
            </a:lvl1pPr>
          </a:lstStyle>
          <a:p>
            <a:r>
              <a:rPr lang="en-US"/>
              <a:t>Drag picture to placeholder or click icon to add</a:t>
            </a:r>
            <a:endParaRPr lang="en-US" dirty="0"/>
          </a:p>
        </p:txBody>
      </p:sp>
      <p:sp>
        <p:nvSpPr>
          <p:cNvPr id="18" name="Picture Placeholder 12"/>
          <p:cNvSpPr>
            <a:spLocks noGrp="1"/>
          </p:cNvSpPr>
          <p:nvPr>
            <p:ph type="pic" sz="quarter" idx="22"/>
          </p:nvPr>
        </p:nvSpPr>
        <p:spPr>
          <a:xfrm>
            <a:off x="2304348" y="2911573"/>
            <a:ext cx="1097280" cy="731520"/>
          </a:xfrm>
        </p:spPr>
        <p:txBody>
          <a:bodyPr>
            <a:noAutofit/>
          </a:bodyPr>
          <a:lstStyle>
            <a:lvl1pPr marL="0" indent="0">
              <a:buNone/>
              <a:defRPr sz="600"/>
            </a:lvl1pPr>
          </a:lstStyle>
          <a:p>
            <a:r>
              <a:rPr lang="en-US"/>
              <a:t>Drag picture to placeholder or click icon to add</a:t>
            </a:r>
            <a:endParaRPr lang="en-US" dirty="0"/>
          </a:p>
        </p:txBody>
      </p:sp>
      <p:sp>
        <p:nvSpPr>
          <p:cNvPr id="19" name="Text Placeholder 6"/>
          <p:cNvSpPr>
            <a:spLocks noGrp="1"/>
          </p:cNvSpPr>
          <p:nvPr>
            <p:ph type="body" sz="quarter" idx="33"/>
          </p:nvPr>
        </p:nvSpPr>
        <p:spPr>
          <a:xfrm>
            <a:off x="1709988" y="3977734"/>
            <a:ext cx="2286000" cy="316366"/>
          </a:xfrm>
        </p:spPr>
        <p:txBody>
          <a:bodyPr>
            <a:noAutofit/>
          </a:bodyPr>
          <a:lstStyle>
            <a:lvl1pPr marL="0" indent="0" algn="ctr">
              <a:buNone/>
              <a:defRPr sz="1400">
                <a:solidFill>
                  <a:srgbClr val="236AD7"/>
                </a:solidFill>
                <a:latin typeface="Segoe UI" panose="020B0502040204020203" pitchFamily="34" charset="0"/>
                <a:cs typeface="Segoe UI" panose="020B0502040204020203" pitchFamily="34" charset="0"/>
              </a:defRPr>
            </a:lvl1pPr>
            <a:lvl2pPr marL="457200" indent="0">
              <a:buNone/>
              <a:defRPr sz="1400">
                <a:solidFill>
                  <a:srgbClr val="236AD7"/>
                </a:solidFill>
                <a:latin typeface="Segoe UI" panose="020B0502040204020203" pitchFamily="34" charset="0"/>
                <a:cs typeface="Segoe UI" panose="020B0502040204020203" pitchFamily="34" charset="0"/>
              </a:defRPr>
            </a:lvl2pPr>
            <a:lvl3pPr marL="914400" indent="0">
              <a:buNone/>
              <a:defRPr sz="1400">
                <a:solidFill>
                  <a:srgbClr val="236AD7"/>
                </a:solidFill>
                <a:latin typeface="Segoe UI" panose="020B0502040204020203" pitchFamily="34" charset="0"/>
                <a:cs typeface="Segoe UI" panose="020B0502040204020203" pitchFamily="34" charset="0"/>
              </a:defRPr>
            </a:lvl3pPr>
            <a:lvl4pPr marL="1371600" indent="0">
              <a:buNone/>
              <a:defRPr sz="1400">
                <a:solidFill>
                  <a:srgbClr val="236AD7"/>
                </a:solidFill>
                <a:latin typeface="Segoe UI" panose="020B0502040204020203" pitchFamily="34" charset="0"/>
                <a:cs typeface="Segoe UI" panose="020B0502040204020203" pitchFamily="34" charset="0"/>
              </a:defRPr>
            </a:lvl4pPr>
            <a:lvl5pPr marL="1828800" indent="0">
              <a:buNone/>
              <a:defRPr sz="1400">
                <a:solidFill>
                  <a:srgbClr val="236AD7"/>
                </a:solidFill>
                <a:latin typeface="Segoe UI" panose="020B0502040204020203" pitchFamily="34" charset="0"/>
                <a:cs typeface="Segoe UI" panose="020B0502040204020203" pitchFamily="34" charset="0"/>
              </a:defRPr>
            </a:lvl5pPr>
          </a:lstStyle>
          <a:p>
            <a:pPr lvl="0"/>
            <a:r>
              <a:rPr lang="en-US"/>
              <a:t>Click to edit Master text styles</a:t>
            </a:r>
          </a:p>
        </p:txBody>
      </p:sp>
      <p:sp>
        <p:nvSpPr>
          <p:cNvPr id="20" name="Text Placeholder 8"/>
          <p:cNvSpPr>
            <a:spLocks noGrp="1"/>
          </p:cNvSpPr>
          <p:nvPr>
            <p:ph type="body" sz="quarter" idx="34"/>
          </p:nvPr>
        </p:nvSpPr>
        <p:spPr>
          <a:xfrm>
            <a:off x="4948488" y="4294100"/>
            <a:ext cx="2286000" cy="916702"/>
          </a:xfrm>
        </p:spPr>
        <p:txBody>
          <a:bodyPr anchor="t">
            <a:noAutofit/>
          </a:bodyPr>
          <a:lstStyle>
            <a:lvl1pPr marL="0" indent="0" algn="ctr">
              <a:buFont typeface="Arial" panose="020B0604020202020204" pitchFamily="34" charset="0"/>
              <a:buNone/>
              <a:defRPr sz="1200">
                <a:solidFill>
                  <a:srgbClr val="444444"/>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 Master text styles</a:t>
            </a:r>
          </a:p>
        </p:txBody>
      </p:sp>
      <p:sp>
        <p:nvSpPr>
          <p:cNvPr id="30" name="Text Placeholder 6"/>
          <p:cNvSpPr>
            <a:spLocks noGrp="1"/>
          </p:cNvSpPr>
          <p:nvPr>
            <p:ph type="body" sz="quarter" idx="35"/>
          </p:nvPr>
        </p:nvSpPr>
        <p:spPr>
          <a:xfrm>
            <a:off x="4948488" y="3977734"/>
            <a:ext cx="2286000" cy="316366"/>
          </a:xfrm>
        </p:spPr>
        <p:txBody>
          <a:bodyPr>
            <a:noAutofit/>
          </a:bodyPr>
          <a:lstStyle>
            <a:lvl1pPr marL="0" indent="0" algn="ctr">
              <a:buNone/>
              <a:defRPr sz="1400">
                <a:solidFill>
                  <a:srgbClr val="236AD7"/>
                </a:solidFill>
                <a:latin typeface="Segoe UI" panose="020B0502040204020203" pitchFamily="34" charset="0"/>
                <a:cs typeface="Segoe UI" panose="020B0502040204020203" pitchFamily="34" charset="0"/>
              </a:defRPr>
            </a:lvl1pPr>
            <a:lvl2pPr marL="457200" indent="0">
              <a:buNone/>
              <a:defRPr sz="1400">
                <a:solidFill>
                  <a:srgbClr val="236AD7"/>
                </a:solidFill>
                <a:latin typeface="Segoe UI" panose="020B0502040204020203" pitchFamily="34" charset="0"/>
                <a:cs typeface="Segoe UI" panose="020B0502040204020203" pitchFamily="34" charset="0"/>
              </a:defRPr>
            </a:lvl2pPr>
            <a:lvl3pPr marL="914400" indent="0">
              <a:buNone/>
              <a:defRPr sz="1400">
                <a:solidFill>
                  <a:srgbClr val="236AD7"/>
                </a:solidFill>
                <a:latin typeface="Segoe UI" panose="020B0502040204020203" pitchFamily="34" charset="0"/>
                <a:cs typeface="Segoe UI" panose="020B0502040204020203" pitchFamily="34" charset="0"/>
              </a:defRPr>
            </a:lvl3pPr>
            <a:lvl4pPr marL="1371600" indent="0">
              <a:buNone/>
              <a:defRPr sz="1400">
                <a:solidFill>
                  <a:srgbClr val="236AD7"/>
                </a:solidFill>
                <a:latin typeface="Segoe UI" panose="020B0502040204020203" pitchFamily="34" charset="0"/>
                <a:cs typeface="Segoe UI" panose="020B0502040204020203" pitchFamily="34" charset="0"/>
              </a:defRPr>
            </a:lvl4pPr>
            <a:lvl5pPr marL="1828800" indent="0">
              <a:buNone/>
              <a:defRPr sz="1400">
                <a:solidFill>
                  <a:srgbClr val="236AD7"/>
                </a:solidFill>
                <a:latin typeface="Segoe UI" panose="020B0502040204020203" pitchFamily="34" charset="0"/>
                <a:cs typeface="Segoe UI" panose="020B0502040204020203" pitchFamily="34" charset="0"/>
              </a:defRPr>
            </a:lvl5pPr>
          </a:lstStyle>
          <a:p>
            <a:pPr lvl="0"/>
            <a:r>
              <a:rPr lang="en-US"/>
              <a:t>Click to edit Master text styles</a:t>
            </a:r>
          </a:p>
        </p:txBody>
      </p:sp>
      <p:sp>
        <p:nvSpPr>
          <p:cNvPr id="31" name="Text Placeholder 8"/>
          <p:cNvSpPr>
            <a:spLocks noGrp="1"/>
          </p:cNvSpPr>
          <p:nvPr>
            <p:ph type="body" sz="quarter" idx="36"/>
          </p:nvPr>
        </p:nvSpPr>
        <p:spPr>
          <a:xfrm>
            <a:off x="8186988" y="4291697"/>
            <a:ext cx="2286000" cy="916702"/>
          </a:xfrm>
        </p:spPr>
        <p:txBody>
          <a:bodyPr anchor="t">
            <a:noAutofit/>
          </a:bodyPr>
          <a:lstStyle>
            <a:lvl1pPr marL="0" indent="0" algn="ctr">
              <a:buFont typeface="Arial" panose="020B0604020202020204" pitchFamily="34" charset="0"/>
              <a:buNone/>
              <a:defRPr sz="1200">
                <a:solidFill>
                  <a:srgbClr val="444444"/>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 Master text styles</a:t>
            </a:r>
          </a:p>
        </p:txBody>
      </p:sp>
      <p:sp>
        <p:nvSpPr>
          <p:cNvPr id="32" name="Text Placeholder 6"/>
          <p:cNvSpPr>
            <a:spLocks noGrp="1"/>
          </p:cNvSpPr>
          <p:nvPr>
            <p:ph type="body" sz="quarter" idx="37"/>
          </p:nvPr>
        </p:nvSpPr>
        <p:spPr>
          <a:xfrm>
            <a:off x="8186988" y="3975331"/>
            <a:ext cx="2286000" cy="316366"/>
          </a:xfrm>
        </p:spPr>
        <p:txBody>
          <a:bodyPr>
            <a:noAutofit/>
          </a:bodyPr>
          <a:lstStyle>
            <a:lvl1pPr marL="0" indent="0" algn="ctr">
              <a:buNone/>
              <a:defRPr sz="1400">
                <a:solidFill>
                  <a:srgbClr val="236AD7"/>
                </a:solidFill>
                <a:latin typeface="Segoe UI" panose="020B0502040204020203" pitchFamily="34" charset="0"/>
                <a:cs typeface="Segoe UI" panose="020B0502040204020203" pitchFamily="34" charset="0"/>
              </a:defRPr>
            </a:lvl1pPr>
            <a:lvl2pPr marL="457200" indent="0">
              <a:buNone/>
              <a:defRPr sz="1400">
                <a:solidFill>
                  <a:srgbClr val="236AD7"/>
                </a:solidFill>
                <a:latin typeface="Segoe UI" panose="020B0502040204020203" pitchFamily="34" charset="0"/>
                <a:cs typeface="Segoe UI" panose="020B0502040204020203" pitchFamily="34" charset="0"/>
              </a:defRPr>
            </a:lvl2pPr>
            <a:lvl3pPr marL="914400" indent="0">
              <a:buNone/>
              <a:defRPr sz="1400">
                <a:solidFill>
                  <a:srgbClr val="236AD7"/>
                </a:solidFill>
                <a:latin typeface="Segoe UI" panose="020B0502040204020203" pitchFamily="34" charset="0"/>
                <a:cs typeface="Segoe UI" panose="020B0502040204020203" pitchFamily="34" charset="0"/>
              </a:defRPr>
            </a:lvl3pPr>
            <a:lvl4pPr marL="1371600" indent="0">
              <a:buNone/>
              <a:defRPr sz="1400">
                <a:solidFill>
                  <a:srgbClr val="236AD7"/>
                </a:solidFill>
                <a:latin typeface="Segoe UI" panose="020B0502040204020203" pitchFamily="34" charset="0"/>
                <a:cs typeface="Segoe UI" panose="020B0502040204020203" pitchFamily="34" charset="0"/>
              </a:defRPr>
            </a:lvl4pPr>
            <a:lvl5pPr marL="1828800" indent="0">
              <a:buNone/>
              <a:defRPr sz="1400">
                <a:solidFill>
                  <a:srgbClr val="236AD7"/>
                </a:solidFill>
                <a:latin typeface="Segoe UI" panose="020B0502040204020203" pitchFamily="34" charset="0"/>
                <a:cs typeface="Segoe UI" panose="020B0502040204020203" pitchFamily="34" charset="0"/>
              </a:defRPr>
            </a:lvl5pPr>
          </a:lstStyle>
          <a:p>
            <a:pPr lvl="0"/>
            <a:r>
              <a:rPr lang="en-US"/>
              <a:t>Click to edit Master text styles</a:t>
            </a:r>
          </a:p>
        </p:txBody>
      </p:sp>
    </p:spTree>
    <p:extLst>
      <p:ext uri="{BB962C8B-B14F-4D97-AF65-F5344CB8AC3E}">
        <p14:creationId xmlns:p14="http://schemas.microsoft.com/office/powerpoint/2010/main" val="553957014"/>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Title_3_Icon_Text">
    <p:bg>
      <p:bgPr>
        <a:solidFill>
          <a:schemeClr val="bg1"/>
        </a:solidFill>
        <a:effectLst/>
      </p:bgPr>
    </p:bg>
    <p:spTree>
      <p:nvGrpSpPr>
        <p:cNvPr id="1" name=""/>
        <p:cNvGrpSpPr/>
        <p:nvPr/>
      </p:nvGrpSpPr>
      <p:grpSpPr>
        <a:xfrm>
          <a:off x="0" y="0"/>
          <a:ext cx="0" cy="0"/>
          <a:chOff x="0" y="0"/>
          <a:chExt cx="0" cy="0"/>
        </a:xfrm>
      </p:grpSpPr>
      <p:sp>
        <p:nvSpPr>
          <p:cNvPr id="5" name="Title Placeholder 1"/>
          <p:cNvSpPr>
            <a:spLocks noGrp="1"/>
          </p:cNvSpPr>
          <p:nvPr>
            <p:ph type="title"/>
          </p:nvPr>
        </p:nvSpPr>
        <p:spPr>
          <a:xfrm>
            <a:off x="838200" y="365125"/>
            <a:ext cx="10515600" cy="651633"/>
          </a:xfrm>
          <a:prstGeom prst="rect">
            <a:avLst/>
          </a:prstGeom>
        </p:spPr>
        <p:txBody>
          <a:bodyPr vert="horz" lIns="91440" tIns="45720" rIns="91440" bIns="45720" rtlCol="0" anchor="t">
            <a:normAutofit/>
          </a:bodyPr>
          <a:lstStyle>
            <a:lvl1pPr algn="ctr">
              <a:defRPr>
                <a:solidFill>
                  <a:srgbClr val="444444"/>
                </a:solidFill>
              </a:defRPr>
            </a:lvl1pPr>
          </a:lstStyle>
          <a:p>
            <a:r>
              <a:rPr lang="en-US"/>
              <a:t>Click to edit Master title style</a:t>
            </a:r>
            <a:endParaRPr lang="en-US" dirty="0"/>
          </a:p>
        </p:txBody>
      </p:sp>
      <p:cxnSp>
        <p:nvCxnSpPr>
          <p:cNvPr id="21" name="Straight Connector 20"/>
          <p:cNvCxnSpPr/>
          <p:nvPr userDrawn="1"/>
        </p:nvCxnSpPr>
        <p:spPr>
          <a:xfrm>
            <a:off x="0" y="1151602"/>
            <a:ext cx="12192000" cy="0"/>
          </a:xfrm>
          <a:prstGeom prst="line">
            <a:avLst/>
          </a:prstGeom>
          <a:ln w="6350">
            <a:solidFill>
              <a:srgbClr val="226AD6"/>
            </a:solidFill>
          </a:ln>
        </p:spPr>
        <p:style>
          <a:lnRef idx="1">
            <a:schemeClr val="accent1"/>
          </a:lnRef>
          <a:fillRef idx="0">
            <a:schemeClr val="accent1"/>
          </a:fillRef>
          <a:effectRef idx="0">
            <a:schemeClr val="accent1"/>
          </a:effectRef>
          <a:fontRef idx="minor">
            <a:schemeClr val="tx1"/>
          </a:fontRef>
        </p:style>
      </p:cxnSp>
      <p:sp>
        <p:nvSpPr>
          <p:cNvPr id="28" name="Text Placeholder 8"/>
          <p:cNvSpPr>
            <a:spLocks noGrp="1"/>
          </p:cNvSpPr>
          <p:nvPr>
            <p:ph type="body" sz="quarter" idx="11"/>
          </p:nvPr>
        </p:nvSpPr>
        <p:spPr>
          <a:xfrm>
            <a:off x="1709988" y="4077613"/>
            <a:ext cx="2286000" cy="916702"/>
          </a:xfrm>
        </p:spPr>
        <p:txBody>
          <a:bodyPr anchor="t">
            <a:noAutofit/>
          </a:bodyPr>
          <a:lstStyle>
            <a:lvl1pPr marL="0" indent="0" algn="ctr">
              <a:buFont typeface="Arial" panose="020B0604020202020204" pitchFamily="34" charset="0"/>
              <a:buNone/>
              <a:defRPr sz="1200">
                <a:solidFill>
                  <a:srgbClr val="444444"/>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 Master text styles</a:t>
            </a:r>
          </a:p>
        </p:txBody>
      </p:sp>
      <p:sp>
        <p:nvSpPr>
          <p:cNvPr id="29" name="Picture Placeholder 12"/>
          <p:cNvSpPr>
            <a:spLocks noGrp="1"/>
          </p:cNvSpPr>
          <p:nvPr>
            <p:ph type="pic" sz="quarter" idx="15"/>
          </p:nvPr>
        </p:nvSpPr>
        <p:spPr>
          <a:xfrm>
            <a:off x="8781348" y="2695086"/>
            <a:ext cx="1097280" cy="731520"/>
          </a:xfrm>
        </p:spPr>
        <p:txBody>
          <a:bodyPr>
            <a:noAutofit/>
          </a:bodyPr>
          <a:lstStyle>
            <a:lvl1pPr marL="0" indent="0">
              <a:buNone/>
              <a:defRPr sz="600"/>
            </a:lvl1pPr>
          </a:lstStyle>
          <a:p>
            <a:r>
              <a:rPr lang="en-US"/>
              <a:t>Drag picture to placeholder or click icon to add</a:t>
            </a:r>
            <a:endParaRPr lang="en-US" dirty="0"/>
          </a:p>
        </p:txBody>
      </p:sp>
      <p:sp>
        <p:nvSpPr>
          <p:cNvPr id="30" name="Picture Placeholder 12"/>
          <p:cNvSpPr>
            <a:spLocks noGrp="1"/>
          </p:cNvSpPr>
          <p:nvPr>
            <p:ph type="pic" sz="quarter" idx="21"/>
          </p:nvPr>
        </p:nvSpPr>
        <p:spPr>
          <a:xfrm>
            <a:off x="5542848" y="2695086"/>
            <a:ext cx="1097280" cy="731520"/>
          </a:xfrm>
        </p:spPr>
        <p:txBody>
          <a:bodyPr>
            <a:noAutofit/>
          </a:bodyPr>
          <a:lstStyle>
            <a:lvl1pPr marL="0" indent="0">
              <a:buNone/>
              <a:defRPr sz="600"/>
            </a:lvl1pPr>
          </a:lstStyle>
          <a:p>
            <a:r>
              <a:rPr lang="en-US"/>
              <a:t>Drag picture to placeholder or click icon to add</a:t>
            </a:r>
            <a:endParaRPr lang="en-US" dirty="0"/>
          </a:p>
        </p:txBody>
      </p:sp>
      <p:sp>
        <p:nvSpPr>
          <p:cNvPr id="31" name="Picture Placeholder 12"/>
          <p:cNvSpPr>
            <a:spLocks noGrp="1"/>
          </p:cNvSpPr>
          <p:nvPr>
            <p:ph type="pic" sz="quarter" idx="22"/>
          </p:nvPr>
        </p:nvSpPr>
        <p:spPr>
          <a:xfrm>
            <a:off x="2304348" y="2695086"/>
            <a:ext cx="1097280" cy="731520"/>
          </a:xfrm>
        </p:spPr>
        <p:txBody>
          <a:bodyPr>
            <a:noAutofit/>
          </a:bodyPr>
          <a:lstStyle>
            <a:lvl1pPr marL="0" indent="0">
              <a:buNone/>
              <a:defRPr sz="600"/>
            </a:lvl1pPr>
          </a:lstStyle>
          <a:p>
            <a:r>
              <a:rPr lang="en-US"/>
              <a:t>Drag picture to placeholder or click icon to add</a:t>
            </a:r>
            <a:endParaRPr lang="en-US" dirty="0"/>
          </a:p>
        </p:txBody>
      </p:sp>
      <p:sp>
        <p:nvSpPr>
          <p:cNvPr id="32" name="Text Placeholder 6"/>
          <p:cNvSpPr>
            <a:spLocks noGrp="1"/>
          </p:cNvSpPr>
          <p:nvPr>
            <p:ph type="body" sz="quarter" idx="33"/>
          </p:nvPr>
        </p:nvSpPr>
        <p:spPr>
          <a:xfrm>
            <a:off x="1709988" y="3761247"/>
            <a:ext cx="2286000" cy="316366"/>
          </a:xfrm>
        </p:spPr>
        <p:txBody>
          <a:bodyPr>
            <a:noAutofit/>
          </a:bodyPr>
          <a:lstStyle>
            <a:lvl1pPr marL="0" indent="0" algn="ctr">
              <a:buNone/>
              <a:defRPr sz="1400">
                <a:solidFill>
                  <a:srgbClr val="236AD7"/>
                </a:solidFill>
                <a:latin typeface="Segoe UI" panose="020B0502040204020203" pitchFamily="34" charset="0"/>
                <a:cs typeface="Segoe UI" panose="020B0502040204020203" pitchFamily="34" charset="0"/>
              </a:defRPr>
            </a:lvl1pPr>
            <a:lvl2pPr marL="457200" indent="0">
              <a:buNone/>
              <a:defRPr sz="1400">
                <a:solidFill>
                  <a:srgbClr val="236AD7"/>
                </a:solidFill>
                <a:latin typeface="Segoe UI" panose="020B0502040204020203" pitchFamily="34" charset="0"/>
                <a:cs typeface="Segoe UI" panose="020B0502040204020203" pitchFamily="34" charset="0"/>
              </a:defRPr>
            </a:lvl2pPr>
            <a:lvl3pPr marL="914400" indent="0">
              <a:buNone/>
              <a:defRPr sz="1400">
                <a:solidFill>
                  <a:srgbClr val="236AD7"/>
                </a:solidFill>
                <a:latin typeface="Segoe UI" panose="020B0502040204020203" pitchFamily="34" charset="0"/>
                <a:cs typeface="Segoe UI" panose="020B0502040204020203" pitchFamily="34" charset="0"/>
              </a:defRPr>
            </a:lvl3pPr>
            <a:lvl4pPr marL="1371600" indent="0">
              <a:buNone/>
              <a:defRPr sz="1400">
                <a:solidFill>
                  <a:srgbClr val="236AD7"/>
                </a:solidFill>
                <a:latin typeface="Segoe UI" panose="020B0502040204020203" pitchFamily="34" charset="0"/>
                <a:cs typeface="Segoe UI" panose="020B0502040204020203" pitchFamily="34" charset="0"/>
              </a:defRPr>
            </a:lvl4pPr>
            <a:lvl5pPr marL="1828800" indent="0">
              <a:buNone/>
              <a:defRPr sz="1400">
                <a:solidFill>
                  <a:srgbClr val="236AD7"/>
                </a:solidFill>
                <a:latin typeface="Segoe UI" panose="020B0502040204020203" pitchFamily="34" charset="0"/>
                <a:cs typeface="Segoe UI" panose="020B0502040204020203" pitchFamily="34" charset="0"/>
              </a:defRPr>
            </a:lvl5pPr>
          </a:lstStyle>
          <a:p>
            <a:pPr lvl="0"/>
            <a:r>
              <a:rPr lang="en-US"/>
              <a:t>Click to edit Master text styles</a:t>
            </a:r>
          </a:p>
        </p:txBody>
      </p:sp>
      <p:sp>
        <p:nvSpPr>
          <p:cNvPr id="33" name="Text Placeholder 8"/>
          <p:cNvSpPr>
            <a:spLocks noGrp="1"/>
          </p:cNvSpPr>
          <p:nvPr>
            <p:ph type="body" sz="quarter" idx="34"/>
          </p:nvPr>
        </p:nvSpPr>
        <p:spPr>
          <a:xfrm>
            <a:off x="4948488" y="4077613"/>
            <a:ext cx="2286000" cy="916702"/>
          </a:xfrm>
        </p:spPr>
        <p:txBody>
          <a:bodyPr anchor="t">
            <a:noAutofit/>
          </a:bodyPr>
          <a:lstStyle>
            <a:lvl1pPr marL="0" indent="0" algn="ctr">
              <a:buFont typeface="Arial" panose="020B0604020202020204" pitchFamily="34" charset="0"/>
              <a:buNone/>
              <a:defRPr sz="1200">
                <a:solidFill>
                  <a:srgbClr val="444444"/>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 Master text styles</a:t>
            </a:r>
          </a:p>
        </p:txBody>
      </p:sp>
      <p:sp>
        <p:nvSpPr>
          <p:cNvPr id="34" name="Text Placeholder 6"/>
          <p:cNvSpPr>
            <a:spLocks noGrp="1"/>
          </p:cNvSpPr>
          <p:nvPr>
            <p:ph type="body" sz="quarter" idx="35"/>
          </p:nvPr>
        </p:nvSpPr>
        <p:spPr>
          <a:xfrm>
            <a:off x="4948488" y="3761247"/>
            <a:ext cx="2286000" cy="316366"/>
          </a:xfrm>
        </p:spPr>
        <p:txBody>
          <a:bodyPr>
            <a:noAutofit/>
          </a:bodyPr>
          <a:lstStyle>
            <a:lvl1pPr marL="0" indent="0" algn="ctr">
              <a:buNone/>
              <a:defRPr sz="1400">
                <a:solidFill>
                  <a:srgbClr val="236AD7"/>
                </a:solidFill>
                <a:latin typeface="Segoe UI" panose="020B0502040204020203" pitchFamily="34" charset="0"/>
                <a:cs typeface="Segoe UI" panose="020B0502040204020203" pitchFamily="34" charset="0"/>
              </a:defRPr>
            </a:lvl1pPr>
            <a:lvl2pPr marL="457200" indent="0">
              <a:buNone/>
              <a:defRPr sz="1400">
                <a:solidFill>
                  <a:srgbClr val="236AD7"/>
                </a:solidFill>
                <a:latin typeface="Segoe UI" panose="020B0502040204020203" pitchFamily="34" charset="0"/>
                <a:cs typeface="Segoe UI" panose="020B0502040204020203" pitchFamily="34" charset="0"/>
              </a:defRPr>
            </a:lvl2pPr>
            <a:lvl3pPr marL="914400" indent="0">
              <a:buNone/>
              <a:defRPr sz="1400">
                <a:solidFill>
                  <a:srgbClr val="236AD7"/>
                </a:solidFill>
                <a:latin typeface="Segoe UI" panose="020B0502040204020203" pitchFamily="34" charset="0"/>
                <a:cs typeface="Segoe UI" panose="020B0502040204020203" pitchFamily="34" charset="0"/>
              </a:defRPr>
            </a:lvl3pPr>
            <a:lvl4pPr marL="1371600" indent="0">
              <a:buNone/>
              <a:defRPr sz="1400">
                <a:solidFill>
                  <a:srgbClr val="236AD7"/>
                </a:solidFill>
                <a:latin typeface="Segoe UI" panose="020B0502040204020203" pitchFamily="34" charset="0"/>
                <a:cs typeface="Segoe UI" panose="020B0502040204020203" pitchFamily="34" charset="0"/>
              </a:defRPr>
            </a:lvl4pPr>
            <a:lvl5pPr marL="1828800" indent="0">
              <a:buNone/>
              <a:defRPr sz="1400">
                <a:solidFill>
                  <a:srgbClr val="236AD7"/>
                </a:solidFill>
                <a:latin typeface="Segoe UI" panose="020B0502040204020203" pitchFamily="34" charset="0"/>
                <a:cs typeface="Segoe UI" panose="020B0502040204020203" pitchFamily="34" charset="0"/>
              </a:defRPr>
            </a:lvl5pPr>
          </a:lstStyle>
          <a:p>
            <a:pPr lvl="0"/>
            <a:r>
              <a:rPr lang="en-US"/>
              <a:t>Click to edit Master text styles</a:t>
            </a:r>
          </a:p>
        </p:txBody>
      </p:sp>
      <p:sp>
        <p:nvSpPr>
          <p:cNvPr id="35" name="Text Placeholder 8"/>
          <p:cNvSpPr>
            <a:spLocks noGrp="1"/>
          </p:cNvSpPr>
          <p:nvPr>
            <p:ph type="body" sz="quarter" idx="36"/>
          </p:nvPr>
        </p:nvSpPr>
        <p:spPr>
          <a:xfrm>
            <a:off x="8186988" y="4075210"/>
            <a:ext cx="2286000" cy="916702"/>
          </a:xfrm>
        </p:spPr>
        <p:txBody>
          <a:bodyPr anchor="t">
            <a:noAutofit/>
          </a:bodyPr>
          <a:lstStyle>
            <a:lvl1pPr marL="0" indent="0" algn="ctr">
              <a:buFont typeface="Arial" panose="020B0604020202020204" pitchFamily="34" charset="0"/>
              <a:buNone/>
              <a:defRPr sz="1200">
                <a:solidFill>
                  <a:srgbClr val="444444"/>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 Master text styles</a:t>
            </a:r>
          </a:p>
        </p:txBody>
      </p:sp>
      <p:sp>
        <p:nvSpPr>
          <p:cNvPr id="36" name="Text Placeholder 6"/>
          <p:cNvSpPr>
            <a:spLocks noGrp="1"/>
          </p:cNvSpPr>
          <p:nvPr>
            <p:ph type="body" sz="quarter" idx="37"/>
          </p:nvPr>
        </p:nvSpPr>
        <p:spPr>
          <a:xfrm>
            <a:off x="8186988" y="3758844"/>
            <a:ext cx="2286000" cy="316366"/>
          </a:xfrm>
        </p:spPr>
        <p:txBody>
          <a:bodyPr>
            <a:noAutofit/>
          </a:bodyPr>
          <a:lstStyle>
            <a:lvl1pPr marL="0" indent="0" algn="ctr">
              <a:buNone/>
              <a:defRPr sz="1400">
                <a:solidFill>
                  <a:srgbClr val="236AD7"/>
                </a:solidFill>
                <a:latin typeface="Segoe UI" panose="020B0502040204020203" pitchFamily="34" charset="0"/>
                <a:cs typeface="Segoe UI" panose="020B0502040204020203" pitchFamily="34" charset="0"/>
              </a:defRPr>
            </a:lvl1pPr>
            <a:lvl2pPr marL="457200" indent="0">
              <a:buNone/>
              <a:defRPr sz="1400">
                <a:solidFill>
                  <a:srgbClr val="236AD7"/>
                </a:solidFill>
                <a:latin typeface="Segoe UI" panose="020B0502040204020203" pitchFamily="34" charset="0"/>
                <a:cs typeface="Segoe UI" panose="020B0502040204020203" pitchFamily="34" charset="0"/>
              </a:defRPr>
            </a:lvl2pPr>
            <a:lvl3pPr marL="914400" indent="0">
              <a:buNone/>
              <a:defRPr sz="1400">
                <a:solidFill>
                  <a:srgbClr val="236AD7"/>
                </a:solidFill>
                <a:latin typeface="Segoe UI" panose="020B0502040204020203" pitchFamily="34" charset="0"/>
                <a:cs typeface="Segoe UI" panose="020B0502040204020203" pitchFamily="34" charset="0"/>
              </a:defRPr>
            </a:lvl3pPr>
            <a:lvl4pPr marL="1371600" indent="0">
              <a:buNone/>
              <a:defRPr sz="1400">
                <a:solidFill>
                  <a:srgbClr val="236AD7"/>
                </a:solidFill>
                <a:latin typeface="Segoe UI" panose="020B0502040204020203" pitchFamily="34" charset="0"/>
                <a:cs typeface="Segoe UI" panose="020B0502040204020203" pitchFamily="34" charset="0"/>
              </a:defRPr>
            </a:lvl4pPr>
            <a:lvl5pPr marL="1828800" indent="0">
              <a:buNone/>
              <a:defRPr sz="1400">
                <a:solidFill>
                  <a:srgbClr val="236AD7"/>
                </a:solidFill>
                <a:latin typeface="Segoe UI" panose="020B0502040204020203" pitchFamily="34" charset="0"/>
                <a:cs typeface="Segoe UI" panose="020B0502040204020203" pitchFamily="34" charset="0"/>
              </a:defRPr>
            </a:lvl5pPr>
          </a:lstStyle>
          <a:p>
            <a:pPr lvl="0"/>
            <a:r>
              <a:rPr lang="en-US"/>
              <a:t>Click to edit Master text styles</a:t>
            </a:r>
          </a:p>
        </p:txBody>
      </p:sp>
    </p:spTree>
    <p:extLst>
      <p:ext uri="{BB962C8B-B14F-4D97-AF65-F5344CB8AC3E}">
        <p14:creationId xmlns:p14="http://schemas.microsoft.com/office/powerpoint/2010/main" val="302584416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 Sub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1"/>
            <a:ext cx="11277599" cy="594360"/>
          </a:xfrm>
        </p:spPr>
        <p:txBody>
          <a:bodyPr>
            <a:normAutofit/>
          </a:bodyPr>
          <a:lstStyle>
            <a:lvl1pPr>
              <a:defRPr sz="4400"/>
            </a:lvl1pPr>
          </a:lstStyle>
          <a:p>
            <a:r>
              <a:rPr lang="en-US"/>
              <a:t>Click to edit Master title style</a:t>
            </a:r>
            <a:endParaRPr lang="en-US" dirty="0"/>
          </a:p>
        </p:txBody>
      </p:sp>
      <p:sp>
        <p:nvSpPr>
          <p:cNvPr id="5" name="Subtitle 2">
            <a:extLst>
              <a:ext uri="{FF2B5EF4-FFF2-40B4-BE49-F238E27FC236}">
                <a16:creationId xmlns:a16="http://schemas.microsoft.com/office/drawing/2014/main" id="{7D5C19BA-6DD0-2341-932F-962FA328D5D7}"/>
              </a:ext>
            </a:extLst>
          </p:cNvPr>
          <p:cNvSpPr>
            <a:spLocks noGrp="1"/>
          </p:cNvSpPr>
          <p:nvPr>
            <p:ph type="subTitle" idx="27"/>
          </p:nvPr>
        </p:nvSpPr>
        <p:spPr>
          <a:xfrm>
            <a:off x="457200" y="1051560"/>
            <a:ext cx="11277600" cy="685800"/>
          </a:xfrm>
        </p:spPr>
        <p:txBody>
          <a:bodyPr/>
          <a:lstStyle>
            <a:lvl1pPr marL="0" indent="0" algn="l">
              <a:buNone/>
              <a:defRPr sz="2400" b="1" i="0" spc="-60" baseline="0">
                <a:latin typeface="Segoe UI Semibold" charset="0"/>
                <a:ea typeface="Segoe UI Semibold" charset="0"/>
                <a:cs typeface="Segoe UI Semibold"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6" name="Slide Number Placeholder 5">
            <a:extLst>
              <a:ext uri="{FF2B5EF4-FFF2-40B4-BE49-F238E27FC236}">
                <a16:creationId xmlns:a16="http://schemas.microsoft.com/office/drawing/2014/main" id="{AF9386A6-1B24-F24E-ACF1-EA03F8741407}"/>
              </a:ext>
            </a:extLst>
          </p:cNvPr>
          <p:cNvSpPr>
            <a:spLocks noGrp="1"/>
          </p:cNvSpPr>
          <p:nvPr>
            <p:ph type="sldNum" sz="quarter" idx="28"/>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3699511731"/>
      </p:ext>
    </p:extLst>
  </p:cSld>
  <p:clrMapOvr>
    <a:masterClrMapping/>
  </p:clrMapOvr>
  <p:transition>
    <p:fade/>
  </p:transition>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Title_3_Icon_Bullets">
    <p:bg>
      <p:bgPr>
        <a:solidFill>
          <a:schemeClr val="bg1"/>
        </a:solidFill>
        <a:effectLst/>
      </p:bgPr>
    </p:bg>
    <p:spTree>
      <p:nvGrpSpPr>
        <p:cNvPr id="1" name=""/>
        <p:cNvGrpSpPr/>
        <p:nvPr/>
      </p:nvGrpSpPr>
      <p:grpSpPr>
        <a:xfrm>
          <a:off x="0" y="0"/>
          <a:ext cx="0" cy="0"/>
          <a:chOff x="0" y="0"/>
          <a:chExt cx="0" cy="0"/>
        </a:xfrm>
      </p:grpSpPr>
      <p:sp>
        <p:nvSpPr>
          <p:cNvPr id="5" name="Title Placeholder 1"/>
          <p:cNvSpPr>
            <a:spLocks noGrp="1"/>
          </p:cNvSpPr>
          <p:nvPr>
            <p:ph type="title"/>
          </p:nvPr>
        </p:nvSpPr>
        <p:spPr>
          <a:xfrm>
            <a:off x="838200" y="365125"/>
            <a:ext cx="10515600" cy="651633"/>
          </a:xfrm>
          <a:prstGeom prst="rect">
            <a:avLst/>
          </a:prstGeom>
        </p:spPr>
        <p:txBody>
          <a:bodyPr vert="horz" lIns="91440" tIns="45720" rIns="91440" bIns="45720" rtlCol="0" anchor="t">
            <a:normAutofit/>
          </a:bodyPr>
          <a:lstStyle>
            <a:lvl1pPr algn="ctr">
              <a:defRPr>
                <a:solidFill>
                  <a:srgbClr val="444444"/>
                </a:solidFill>
              </a:defRPr>
            </a:lvl1pPr>
          </a:lstStyle>
          <a:p>
            <a:r>
              <a:rPr lang="en-US"/>
              <a:t>Click to edit Master title style</a:t>
            </a:r>
            <a:endParaRPr lang="en-US" dirty="0"/>
          </a:p>
        </p:txBody>
      </p:sp>
      <p:cxnSp>
        <p:nvCxnSpPr>
          <p:cNvPr id="21" name="Straight Connector 20"/>
          <p:cNvCxnSpPr/>
          <p:nvPr userDrawn="1"/>
        </p:nvCxnSpPr>
        <p:spPr>
          <a:xfrm>
            <a:off x="0" y="1151602"/>
            <a:ext cx="12192000" cy="0"/>
          </a:xfrm>
          <a:prstGeom prst="line">
            <a:avLst/>
          </a:prstGeom>
          <a:ln w="6350">
            <a:solidFill>
              <a:srgbClr val="226AD6"/>
            </a:solidFill>
          </a:ln>
        </p:spPr>
        <p:style>
          <a:lnRef idx="1">
            <a:schemeClr val="accent1"/>
          </a:lnRef>
          <a:fillRef idx="0">
            <a:schemeClr val="accent1"/>
          </a:fillRef>
          <a:effectRef idx="0">
            <a:schemeClr val="accent1"/>
          </a:effectRef>
          <a:fontRef idx="minor">
            <a:schemeClr val="tx1"/>
          </a:fontRef>
        </p:style>
      </p:cxnSp>
      <p:sp>
        <p:nvSpPr>
          <p:cNvPr id="29" name="Picture Placeholder 12"/>
          <p:cNvSpPr>
            <a:spLocks noGrp="1"/>
          </p:cNvSpPr>
          <p:nvPr>
            <p:ph type="pic" sz="quarter" idx="15"/>
          </p:nvPr>
        </p:nvSpPr>
        <p:spPr>
          <a:xfrm>
            <a:off x="8777934" y="1732630"/>
            <a:ext cx="1097280" cy="731520"/>
          </a:xfrm>
        </p:spPr>
        <p:txBody>
          <a:bodyPr>
            <a:noAutofit/>
          </a:bodyPr>
          <a:lstStyle>
            <a:lvl1pPr marL="0" indent="0">
              <a:buNone/>
              <a:defRPr sz="600"/>
            </a:lvl1pPr>
          </a:lstStyle>
          <a:p>
            <a:r>
              <a:rPr lang="en-US"/>
              <a:t>Drag picture to placeholder or click icon to add</a:t>
            </a:r>
            <a:endParaRPr lang="en-US" dirty="0"/>
          </a:p>
        </p:txBody>
      </p:sp>
      <p:sp>
        <p:nvSpPr>
          <p:cNvPr id="30" name="Picture Placeholder 12"/>
          <p:cNvSpPr>
            <a:spLocks noGrp="1"/>
          </p:cNvSpPr>
          <p:nvPr>
            <p:ph type="pic" sz="quarter" idx="21"/>
          </p:nvPr>
        </p:nvSpPr>
        <p:spPr>
          <a:xfrm>
            <a:off x="5541141" y="1732630"/>
            <a:ext cx="1097280" cy="731520"/>
          </a:xfrm>
        </p:spPr>
        <p:txBody>
          <a:bodyPr>
            <a:noAutofit/>
          </a:bodyPr>
          <a:lstStyle>
            <a:lvl1pPr marL="0" indent="0">
              <a:buNone/>
              <a:defRPr sz="600"/>
            </a:lvl1pPr>
          </a:lstStyle>
          <a:p>
            <a:r>
              <a:rPr lang="en-US"/>
              <a:t>Drag picture to placeholder or click icon to add</a:t>
            </a:r>
            <a:endParaRPr lang="en-US" dirty="0"/>
          </a:p>
        </p:txBody>
      </p:sp>
      <p:sp>
        <p:nvSpPr>
          <p:cNvPr id="31" name="Picture Placeholder 12"/>
          <p:cNvSpPr>
            <a:spLocks noGrp="1"/>
          </p:cNvSpPr>
          <p:nvPr>
            <p:ph type="pic" sz="quarter" idx="22"/>
          </p:nvPr>
        </p:nvSpPr>
        <p:spPr>
          <a:xfrm>
            <a:off x="2304348" y="1732630"/>
            <a:ext cx="1097280" cy="731520"/>
          </a:xfrm>
        </p:spPr>
        <p:txBody>
          <a:bodyPr>
            <a:noAutofit/>
          </a:bodyPr>
          <a:lstStyle>
            <a:lvl1pPr marL="0" indent="0">
              <a:buNone/>
              <a:defRPr sz="600"/>
            </a:lvl1pPr>
          </a:lstStyle>
          <a:p>
            <a:r>
              <a:rPr lang="en-US"/>
              <a:t>Drag picture to placeholder or click icon to add</a:t>
            </a:r>
            <a:endParaRPr lang="en-US" dirty="0"/>
          </a:p>
        </p:txBody>
      </p:sp>
      <p:sp>
        <p:nvSpPr>
          <p:cNvPr id="3" name="Text Placeholder 2"/>
          <p:cNvSpPr>
            <a:spLocks noGrp="1"/>
          </p:cNvSpPr>
          <p:nvPr>
            <p:ph type="body" sz="quarter" idx="23"/>
          </p:nvPr>
        </p:nvSpPr>
        <p:spPr>
          <a:xfrm>
            <a:off x="1572828" y="2785658"/>
            <a:ext cx="2560320" cy="327759"/>
          </a:xfrm>
        </p:spPr>
        <p:txBody>
          <a:bodyPr anchor="t"/>
          <a:lstStyle>
            <a:lvl1pPr marL="0" indent="0" algn="ctr">
              <a:buNone/>
              <a:defRPr sz="2000">
                <a:solidFill>
                  <a:srgbClr val="236AD7"/>
                </a:solidFill>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a:t>Click to edit Master text styles</a:t>
            </a:r>
          </a:p>
        </p:txBody>
      </p:sp>
      <p:sp>
        <p:nvSpPr>
          <p:cNvPr id="22" name="Text Placeholder 2"/>
          <p:cNvSpPr>
            <a:spLocks noGrp="1"/>
          </p:cNvSpPr>
          <p:nvPr>
            <p:ph type="body" sz="quarter" idx="24"/>
          </p:nvPr>
        </p:nvSpPr>
        <p:spPr>
          <a:xfrm>
            <a:off x="1572828" y="3471554"/>
            <a:ext cx="2560320" cy="2424280"/>
          </a:xfrm>
        </p:spPr>
        <p:txBody>
          <a:bodyPr anchor="t"/>
          <a:lstStyle>
            <a:lvl1pPr marL="285750" indent="-285750" algn="l">
              <a:buFont typeface="Arial" panose="020B0604020202020204" pitchFamily="34" charset="0"/>
              <a:buChar char="•"/>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a:t>Click to edit Master text styles</a:t>
            </a:r>
          </a:p>
        </p:txBody>
      </p:sp>
      <p:sp>
        <p:nvSpPr>
          <p:cNvPr id="23" name="Text Placeholder 2"/>
          <p:cNvSpPr>
            <a:spLocks noGrp="1"/>
          </p:cNvSpPr>
          <p:nvPr>
            <p:ph type="body" sz="quarter" idx="25"/>
          </p:nvPr>
        </p:nvSpPr>
        <p:spPr>
          <a:xfrm>
            <a:off x="4809621" y="2800820"/>
            <a:ext cx="2560320" cy="327759"/>
          </a:xfrm>
        </p:spPr>
        <p:txBody>
          <a:bodyPr anchor="t"/>
          <a:lstStyle>
            <a:lvl1pPr marL="0" indent="0" algn="ctr">
              <a:buNone/>
              <a:defRPr sz="2000">
                <a:solidFill>
                  <a:srgbClr val="236AD7"/>
                </a:solidFill>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a:t>Click to edit Master text styles</a:t>
            </a:r>
          </a:p>
        </p:txBody>
      </p:sp>
      <p:sp>
        <p:nvSpPr>
          <p:cNvPr id="24" name="Text Placeholder 2"/>
          <p:cNvSpPr>
            <a:spLocks noGrp="1"/>
          </p:cNvSpPr>
          <p:nvPr>
            <p:ph type="body" sz="quarter" idx="26"/>
          </p:nvPr>
        </p:nvSpPr>
        <p:spPr>
          <a:xfrm>
            <a:off x="4809621" y="3486716"/>
            <a:ext cx="2560320" cy="2424280"/>
          </a:xfrm>
        </p:spPr>
        <p:txBody>
          <a:bodyPr anchor="t"/>
          <a:lstStyle>
            <a:lvl1pPr marL="285750" indent="-285750" algn="l">
              <a:buFont typeface="Arial" panose="020B0604020202020204" pitchFamily="34" charset="0"/>
              <a:buChar char="•"/>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a:t>Click to edit Master text styles</a:t>
            </a:r>
          </a:p>
        </p:txBody>
      </p:sp>
      <p:sp>
        <p:nvSpPr>
          <p:cNvPr id="25" name="Text Placeholder 2"/>
          <p:cNvSpPr>
            <a:spLocks noGrp="1"/>
          </p:cNvSpPr>
          <p:nvPr>
            <p:ph type="body" sz="quarter" idx="27"/>
          </p:nvPr>
        </p:nvSpPr>
        <p:spPr>
          <a:xfrm>
            <a:off x="8046414" y="2785658"/>
            <a:ext cx="2560320" cy="327759"/>
          </a:xfrm>
        </p:spPr>
        <p:txBody>
          <a:bodyPr anchor="t"/>
          <a:lstStyle>
            <a:lvl1pPr marL="0" indent="0" algn="ctr">
              <a:buNone/>
              <a:defRPr sz="2000">
                <a:solidFill>
                  <a:srgbClr val="236AD7"/>
                </a:solidFill>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a:t>Click to edit Master text styles</a:t>
            </a:r>
          </a:p>
        </p:txBody>
      </p:sp>
      <p:sp>
        <p:nvSpPr>
          <p:cNvPr id="26" name="Text Placeholder 2"/>
          <p:cNvSpPr>
            <a:spLocks noGrp="1"/>
          </p:cNvSpPr>
          <p:nvPr>
            <p:ph type="body" sz="quarter" idx="28"/>
          </p:nvPr>
        </p:nvSpPr>
        <p:spPr>
          <a:xfrm>
            <a:off x="8046414" y="3471554"/>
            <a:ext cx="2560320" cy="2439442"/>
          </a:xfrm>
        </p:spPr>
        <p:txBody>
          <a:bodyPr anchor="t"/>
          <a:lstStyle>
            <a:lvl1pPr marL="285750" indent="-285750" algn="l">
              <a:buFont typeface="Arial" panose="020B0604020202020204" pitchFamily="34" charset="0"/>
              <a:buChar char="•"/>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a:t>Click to edit Master text styles</a:t>
            </a:r>
          </a:p>
        </p:txBody>
      </p:sp>
    </p:spTree>
    <p:extLst>
      <p:ext uri="{BB962C8B-B14F-4D97-AF65-F5344CB8AC3E}">
        <p14:creationId xmlns:p14="http://schemas.microsoft.com/office/powerpoint/2010/main" val="3169835420"/>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p:cSld name="Headline_SubHead_Para txt_grey">
    <p:bg>
      <p:bgPr>
        <a:solidFill>
          <a:srgbClr val="F6F6F6"/>
        </a:solidFill>
        <a:effectLst/>
      </p:bgPr>
    </p:bg>
    <p:spTree>
      <p:nvGrpSpPr>
        <p:cNvPr id="1" name=""/>
        <p:cNvGrpSpPr/>
        <p:nvPr/>
      </p:nvGrpSpPr>
      <p:grpSpPr>
        <a:xfrm>
          <a:off x="0" y="0"/>
          <a:ext cx="0" cy="0"/>
          <a:chOff x="0" y="0"/>
          <a:chExt cx="0" cy="0"/>
        </a:xfrm>
      </p:grpSpPr>
      <p:sp>
        <p:nvSpPr>
          <p:cNvPr id="7" name="Rectangle 6"/>
          <p:cNvSpPr/>
          <p:nvPr userDrawn="1"/>
        </p:nvSpPr>
        <p:spPr>
          <a:xfrm>
            <a:off x="0" y="1"/>
            <a:ext cx="12192000" cy="1828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p:cNvCxnSpPr/>
          <p:nvPr userDrawn="1"/>
        </p:nvCxnSpPr>
        <p:spPr>
          <a:xfrm>
            <a:off x="0" y="1151602"/>
            <a:ext cx="12192000" cy="0"/>
          </a:xfrm>
          <a:prstGeom prst="line">
            <a:avLst/>
          </a:prstGeom>
          <a:ln w="6350">
            <a:solidFill>
              <a:srgbClr val="226AD6"/>
            </a:solidFill>
          </a:ln>
        </p:spPr>
        <p:style>
          <a:lnRef idx="1">
            <a:schemeClr val="accent1"/>
          </a:lnRef>
          <a:fillRef idx="0">
            <a:schemeClr val="accent1"/>
          </a:fillRef>
          <a:effectRef idx="0">
            <a:schemeClr val="accent1"/>
          </a:effectRef>
          <a:fontRef idx="minor">
            <a:schemeClr val="tx1"/>
          </a:fontRef>
        </p:style>
      </p:cxnSp>
      <p:sp>
        <p:nvSpPr>
          <p:cNvPr id="5" name="Text Placeholder 4"/>
          <p:cNvSpPr>
            <a:spLocks noGrp="1"/>
          </p:cNvSpPr>
          <p:nvPr>
            <p:ph type="body" sz="quarter" idx="11"/>
          </p:nvPr>
        </p:nvSpPr>
        <p:spPr>
          <a:xfrm>
            <a:off x="838200" y="1933576"/>
            <a:ext cx="10515600" cy="3941786"/>
          </a:xfrm>
        </p:spPr>
        <p:txBody>
          <a:bodyPr anchor="ctr">
            <a:normAutofit/>
          </a:bodyPr>
          <a:lstStyle>
            <a:lvl1pPr marL="0" indent="0">
              <a:buNone/>
              <a:defRPr sz="2400"/>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Click to edit Master text styles</a:t>
            </a:r>
          </a:p>
        </p:txBody>
      </p:sp>
      <p:sp>
        <p:nvSpPr>
          <p:cNvPr id="4" name="Title Placeholder 1"/>
          <p:cNvSpPr>
            <a:spLocks noGrp="1"/>
          </p:cNvSpPr>
          <p:nvPr>
            <p:ph type="title"/>
          </p:nvPr>
        </p:nvSpPr>
        <p:spPr>
          <a:xfrm>
            <a:off x="838200" y="365125"/>
            <a:ext cx="10515600" cy="651633"/>
          </a:xfrm>
          <a:prstGeom prst="rect">
            <a:avLst/>
          </a:prstGeom>
        </p:spPr>
        <p:txBody>
          <a:bodyPr vert="horz" lIns="91440" tIns="45720" rIns="91440" bIns="45720" rtlCol="0" anchor="t">
            <a:normAutofit/>
          </a:bodyPr>
          <a:lstStyle>
            <a:lvl1pPr>
              <a:defRPr>
                <a:solidFill>
                  <a:srgbClr val="575757"/>
                </a:solidFill>
              </a:defRPr>
            </a:lvl1pPr>
          </a:lstStyle>
          <a:p>
            <a:r>
              <a:rPr lang="en-US"/>
              <a:t>Click to edit Master title style</a:t>
            </a:r>
            <a:endParaRPr lang="en-US" dirty="0"/>
          </a:p>
        </p:txBody>
      </p:sp>
      <p:sp>
        <p:nvSpPr>
          <p:cNvPr id="6" name="Text Placeholder 21"/>
          <p:cNvSpPr>
            <a:spLocks noGrp="1"/>
          </p:cNvSpPr>
          <p:nvPr>
            <p:ph type="body" sz="quarter" idx="20"/>
          </p:nvPr>
        </p:nvSpPr>
        <p:spPr>
          <a:xfrm>
            <a:off x="838200" y="1276350"/>
            <a:ext cx="10515600" cy="323850"/>
          </a:xfrm>
        </p:spPr>
        <p:txBody>
          <a:bodyPr>
            <a:noAutofit/>
          </a:bodyPr>
          <a:lstStyle>
            <a:lvl1pPr marL="0" indent="0" algn="ctr">
              <a:buNone/>
              <a:defRPr sz="2000">
                <a:solidFill>
                  <a:srgbClr val="575757"/>
                </a:solidFill>
                <a:latin typeface="+mn-lt"/>
                <a:cs typeface="Segoe UI" panose="020B0502040204020203" pitchFamily="34" charset="0"/>
              </a:defRPr>
            </a:lvl1pPr>
            <a:lvl2pPr marL="457200" indent="0">
              <a:buNone/>
              <a:defRPr sz="1600">
                <a:solidFill>
                  <a:srgbClr val="444444"/>
                </a:solidFill>
              </a:defRPr>
            </a:lvl2pPr>
            <a:lvl3pPr marL="914400" indent="0">
              <a:buNone/>
              <a:defRPr sz="1600">
                <a:solidFill>
                  <a:srgbClr val="444444"/>
                </a:solidFill>
              </a:defRPr>
            </a:lvl3pPr>
            <a:lvl4pPr marL="1371600" indent="0">
              <a:buNone/>
              <a:defRPr sz="1600">
                <a:solidFill>
                  <a:srgbClr val="444444"/>
                </a:solidFill>
              </a:defRPr>
            </a:lvl4pPr>
            <a:lvl5pPr marL="1828800" indent="0">
              <a:buNone/>
              <a:defRPr sz="1600">
                <a:solidFill>
                  <a:srgbClr val="444444"/>
                </a:solidFill>
              </a:defRPr>
            </a:lvl5pPr>
          </a:lstStyle>
          <a:p>
            <a:pPr lvl="0"/>
            <a:r>
              <a:rPr lang="en-US"/>
              <a:t>Click to edit Master text styles</a:t>
            </a:r>
          </a:p>
        </p:txBody>
      </p:sp>
    </p:spTree>
    <p:extLst>
      <p:ext uri="{BB962C8B-B14F-4D97-AF65-F5344CB8AC3E}">
        <p14:creationId xmlns:p14="http://schemas.microsoft.com/office/powerpoint/2010/main" val="2390676278"/>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Headline_Para txt_grey">
    <p:bg>
      <p:bgPr>
        <a:solidFill>
          <a:srgbClr val="F6F6F6"/>
        </a:solidFill>
        <a:effectLst/>
      </p:bgPr>
    </p:bg>
    <p:spTree>
      <p:nvGrpSpPr>
        <p:cNvPr id="1" name=""/>
        <p:cNvGrpSpPr/>
        <p:nvPr/>
      </p:nvGrpSpPr>
      <p:grpSpPr>
        <a:xfrm>
          <a:off x="0" y="0"/>
          <a:ext cx="0" cy="0"/>
          <a:chOff x="0" y="0"/>
          <a:chExt cx="0" cy="0"/>
        </a:xfrm>
      </p:grpSpPr>
      <p:sp>
        <p:nvSpPr>
          <p:cNvPr id="7" name="Rectangle 6"/>
          <p:cNvSpPr/>
          <p:nvPr userDrawn="1"/>
        </p:nvSpPr>
        <p:spPr>
          <a:xfrm>
            <a:off x="0" y="1"/>
            <a:ext cx="12192000" cy="11516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p:cNvCxnSpPr/>
          <p:nvPr userDrawn="1"/>
        </p:nvCxnSpPr>
        <p:spPr>
          <a:xfrm>
            <a:off x="0" y="1151602"/>
            <a:ext cx="12192000" cy="0"/>
          </a:xfrm>
          <a:prstGeom prst="line">
            <a:avLst/>
          </a:prstGeom>
          <a:ln w="6350">
            <a:solidFill>
              <a:srgbClr val="226AD6"/>
            </a:solidFill>
          </a:ln>
        </p:spPr>
        <p:style>
          <a:lnRef idx="1">
            <a:schemeClr val="accent1"/>
          </a:lnRef>
          <a:fillRef idx="0">
            <a:schemeClr val="accent1"/>
          </a:fillRef>
          <a:effectRef idx="0">
            <a:schemeClr val="accent1"/>
          </a:effectRef>
          <a:fontRef idx="minor">
            <a:schemeClr val="tx1"/>
          </a:fontRef>
        </p:style>
      </p:cxnSp>
      <p:sp>
        <p:nvSpPr>
          <p:cNvPr id="5" name="Text Placeholder 4"/>
          <p:cNvSpPr>
            <a:spLocks noGrp="1"/>
          </p:cNvSpPr>
          <p:nvPr>
            <p:ph type="body" sz="quarter" idx="11"/>
          </p:nvPr>
        </p:nvSpPr>
        <p:spPr>
          <a:xfrm>
            <a:off x="838200" y="1516726"/>
            <a:ext cx="10515600" cy="4358636"/>
          </a:xfrm>
        </p:spPr>
        <p:txBody>
          <a:bodyPr anchor="ctr">
            <a:normAutofit/>
          </a:bodyPr>
          <a:lstStyle>
            <a:lvl1pPr marL="0" indent="0">
              <a:buNone/>
              <a:defRPr sz="2400"/>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Click to edit Master text styles</a:t>
            </a:r>
          </a:p>
        </p:txBody>
      </p:sp>
      <p:sp>
        <p:nvSpPr>
          <p:cNvPr id="4" name="Title Placeholder 1"/>
          <p:cNvSpPr>
            <a:spLocks noGrp="1"/>
          </p:cNvSpPr>
          <p:nvPr>
            <p:ph type="title"/>
          </p:nvPr>
        </p:nvSpPr>
        <p:spPr>
          <a:xfrm>
            <a:off x="838200" y="365125"/>
            <a:ext cx="10515600" cy="651633"/>
          </a:xfrm>
          <a:prstGeom prst="rect">
            <a:avLst/>
          </a:prstGeom>
        </p:spPr>
        <p:txBody>
          <a:bodyPr vert="horz" lIns="91440" tIns="45720" rIns="91440" bIns="45720" rtlCol="0" anchor="t">
            <a:normAutofit/>
          </a:bodyPr>
          <a:lstStyle>
            <a:lvl1pPr>
              <a:defRPr>
                <a:solidFill>
                  <a:srgbClr val="575757"/>
                </a:solidFill>
              </a:defRPr>
            </a:lvl1pPr>
          </a:lstStyle>
          <a:p>
            <a:r>
              <a:rPr lang="en-US"/>
              <a:t>Click to edit Master title style</a:t>
            </a:r>
            <a:endParaRPr lang="en-US" dirty="0"/>
          </a:p>
        </p:txBody>
      </p:sp>
    </p:spTree>
    <p:extLst>
      <p:ext uri="{BB962C8B-B14F-4D97-AF65-F5344CB8AC3E}">
        <p14:creationId xmlns:p14="http://schemas.microsoft.com/office/powerpoint/2010/main" val="2815474250"/>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p:cSld name="Headline_SubHead_Bullets_grey_short">
    <p:bg>
      <p:bgPr>
        <a:solidFill>
          <a:srgbClr val="F6F6F6"/>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3124208" y="1933576"/>
            <a:ext cx="5943600" cy="3941786"/>
          </a:xfrm>
        </p:spPr>
        <p:txBody>
          <a:bodyPr anchor="ctr">
            <a:noAutofit/>
          </a:bodyPr>
          <a:lstStyle>
            <a:lvl1pPr marL="342900" indent="-342900">
              <a:buFont typeface="Arial" panose="020B0604020202020204" pitchFamily="34" charset="0"/>
              <a:buChar char="•"/>
              <a:defRPr sz="2400"/>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Click to edit Master text styles</a:t>
            </a:r>
          </a:p>
        </p:txBody>
      </p:sp>
      <p:sp>
        <p:nvSpPr>
          <p:cNvPr id="7" name="Rectangle 6"/>
          <p:cNvSpPr/>
          <p:nvPr userDrawn="1"/>
        </p:nvSpPr>
        <p:spPr>
          <a:xfrm>
            <a:off x="0" y="1"/>
            <a:ext cx="12192000" cy="1828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p:cNvCxnSpPr/>
          <p:nvPr userDrawn="1"/>
        </p:nvCxnSpPr>
        <p:spPr>
          <a:xfrm>
            <a:off x="0" y="1151602"/>
            <a:ext cx="12192000" cy="0"/>
          </a:xfrm>
          <a:prstGeom prst="line">
            <a:avLst/>
          </a:prstGeom>
          <a:ln w="6350">
            <a:solidFill>
              <a:srgbClr val="226AD6"/>
            </a:solidFill>
          </a:ln>
        </p:spPr>
        <p:style>
          <a:lnRef idx="1">
            <a:schemeClr val="accent1"/>
          </a:lnRef>
          <a:fillRef idx="0">
            <a:schemeClr val="accent1"/>
          </a:fillRef>
          <a:effectRef idx="0">
            <a:schemeClr val="accent1"/>
          </a:effectRef>
          <a:fontRef idx="minor">
            <a:schemeClr val="tx1"/>
          </a:fontRef>
        </p:style>
      </p:cxnSp>
      <p:sp>
        <p:nvSpPr>
          <p:cNvPr id="4" name="Title Placeholder 1"/>
          <p:cNvSpPr>
            <a:spLocks noGrp="1"/>
          </p:cNvSpPr>
          <p:nvPr>
            <p:ph type="title"/>
          </p:nvPr>
        </p:nvSpPr>
        <p:spPr>
          <a:xfrm>
            <a:off x="838200" y="365125"/>
            <a:ext cx="10515600" cy="651633"/>
          </a:xfrm>
          <a:prstGeom prst="rect">
            <a:avLst/>
          </a:prstGeom>
        </p:spPr>
        <p:txBody>
          <a:bodyPr vert="horz" lIns="91440" tIns="45720" rIns="91440" bIns="45720" rtlCol="0" anchor="t">
            <a:normAutofit/>
          </a:bodyPr>
          <a:lstStyle>
            <a:lvl1pPr>
              <a:defRPr>
                <a:solidFill>
                  <a:srgbClr val="575757"/>
                </a:solidFill>
              </a:defRPr>
            </a:lvl1pPr>
          </a:lstStyle>
          <a:p>
            <a:r>
              <a:rPr lang="en-US"/>
              <a:t>Click to edit Master title style</a:t>
            </a:r>
            <a:endParaRPr lang="en-US" dirty="0"/>
          </a:p>
        </p:txBody>
      </p:sp>
      <p:sp>
        <p:nvSpPr>
          <p:cNvPr id="6" name="Text Placeholder 21"/>
          <p:cNvSpPr>
            <a:spLocks noGrp="1"/>
          </p:cNvSpPr>
          <p:nvPr>
            <p:ph type="body" sz="quarter" idx="20"/>
          </p:nvPr>
        </p:nvSpPr>
        <p:spPr>
          <a:xfrm>
            <a:off x="838200" y="1276350"/>
            <a:ext cx="10515600" cy="323850"/>
          </a:xfrm>
        </p:spPr>
        <p:txBody>
          <a:bodyPr>
            <a:noAutofit/>
          </a:bodyPr>
          <a:lstStyle>
            <a:lvl1pPr marL="0" indent="0" algn="ctr">
              <a:buNone/>
              <a:defRPr sz="2000">
                <a:solidFill>
                  <a:srgbClr val="575757"/>
                </a:solidFill>
                <a:latin typeface="+mn-lt"/>
                <a:cs typeface="Segoe UI" panose="020B0502040204020203" pitchFamily="34" charset="0"/>
              </a:defRPr>
            </a:lvl1pPr>
            <a:lvl2pPr marL="457200" indent="0">
              <a:buNone/>
              <a:defRPr sz="1600">
                <a:solidFill>
                  <a:srgbClr val="444444"/>
                </a:solidFill>
              </a:defRPr>
            </a:lvl2pPr>
            <a:lvl3pPr marL="914400" indent="0">
              <a:buNone/>
              <a:defRPr sz="1600">
                <a:solidFill>
                  <a:srgbClr val="444444"/>
                </a:solidFill>
              </a:defRPr>
            </a:lvl3pPr>
            <a:lvl4pPr marL="1371600" indent="0">
              <a:buNone/>
              <a:defRPr sz="1600">
                <a:solidFill>
                  <a:srgbClr val="444444"/>
                </a:solidFill>
              </a:defRPr>
            </a:lvl4pPr>
            <a:lvl5pPr marL="1828800" indent="0">
              <a:buNone/>
              <a:defRPr sz="1600">
                <a:solidFill>
                  <a:srgbClr val="444444"/>
                </a:solidFill>
              </a:defRPr>
            </a:lvl5pPr>
          </a:lstStyle>
          <a:p>
            <a:pPr lvl="0"/>
            <a:r>
              <a:rPr lang="en-US"/>
              <a:t>Click to edit Master text styles</a:t>
            </a:r>
          </a:p>
        </p:txBody>
      </p:sp>
    </p:spTree>
    <p:extLst>
      <p:ext uri="{BB962C8B-B14F-4D97-AF65-F5344CB8AC3E}">
        <p14:creationId xmlns:p14="http://schemas.microsoft.com/office/powerpoint/2010/main" val="633119925"/>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p:cSld name="1_Headline_Bullets_Long">
    <p:bg>
      <p:bgPr>
        <a:solidFill>
          <a:srgbClr val="F6F6F6"/>
        </a:solidFill>
        <a:effectLst/>
      </p:bgPr>
    </p:bg>
    <p:spTree>
      <p:nvGrpSpPr>
        <p:cNvPr id="1" name=""/>
        <p:cNvGrpSpPr/>
        <p:nvPr/>
      </p:nvGrpSpPr>
      <p:grpSpPr>
        <a:xfrm>
          <a:off x="0" y="0"/>
          <a:ext cx="0" cy="0"/>
          <a:chOff x="0" y="0"/>
          <a:chExt cx="0" cy="0"/>
        </a:xfrm>
      </p:grpSpPr>
      <p:sp>
        <p:nvSpPr>
          <p:cNvPr id="6" name="Rectangle 5"/>
          <p:cNvSpPr/>
          <p:nvPr userDrawn="1"/>
        </p:nvSpPr>
        <p:spPr>
          <a:xfrm>
            <a:off x="0" y="1"/>
            <a:ext cx="12192000" cy="11516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p:cNvCxnSpPr/>
          <p:nvPr userDrawn="1"/>
        </p:nvCxnSpPr>
        <p:spPr>
          <a:xfrm>
            <a:off x="0" y="1151602"/>
            <a:ext cx="12192000" cy="0"/>
          </a:xfrm>
          <a:prstGeom prst="line">
            <a:avLst/>
          </a:prstGeom>
          <a:ln w="6350">
            <a:solidFill>
              <a:srgbClr val="226AD6"/>
            </a:solidFill>
          </a:ln>
        </p:spPr>
        <p:style>
          <a:lnRef idx="1">
            <a:schemeClr val="accent1"/>
          </a:lnRef>
          <a:fillRef idx="0">
            <a:schemeClr val="accent1"/>
          </a:fillRef>
          <a:effectRef idx="0">
            <a:schemeClr val="accent1"/>
          </a:effectRef>
          <a:fontRef idx="minor">
            <a:schemeClr val="tx1"/>
          </a:fontRef>
        </p:style>
      </p:cxnSp>
      <p:sp>
        <p:nvSpPr>
          <p:cNvPr id="5" name="Text Placeholder 4"/>
          <p:cNvSpPr>
            <a:spLocks noGrp="1"/>
          </p:cNvSpPr>
          <p:nvPr>
            <p:ph type="body" sz="quarter" idx="11"/>
          </p:nvPr>
        </p:nvSpPr>
        <p:spPr>
          <a:xfrm>
            <a:off x="3124204" y="1378424"/>
            <a:ext cx="5943600" cy="4496938"/>
          </a:xfrm>
        </p:spPr>
        <p:txBody>
          <a:bodyPr anchor="ctr">
            <a:noAutofit/>
          </a:bodyPr>
          <a:lstStyle>
            <a:lvl1pPr marL="342900" indent="-342900">
              <a:buFont typeface="Arial" panose="020B0604020202020204" pitchFamily="34" charset="0"/>
              <a:buChar char="•"/>
              <a:defRPr sz="2400"/>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Click to edit Master text styles</a:t>
            </a:r>
          </a:p>
        </p:txBody>
      </p:sp>
      <p:sp>
        <p:nvSpPr>
          <p:cNvPr id="4" name="Title Placeholder 1"/>
          <p:cNvSpPr>
            <a:spLocks noGrp="1"/>
          </p:cNvSpPr>
          <p:nvPr>
            <p:ph type="title"/>
          </p:nvPr>
        </p:nvSpPr>
        <p:spPr>
          <a:xfrm>
            <a:off x="838200" y="365125"/>
            <a:ext cx="10515600" cy="651633"/>
          </a:xfrm>
          <a:prstGeom prst="rect">
            <a:avLst/>
          </a:prstGeom>
        </p:spPr>
        <p:txBody>
          <a:bodyPr vert="horz" lIns="91440" tIns="45720" rIns="91440" bIns="45720" rtlCol="0" anchor="t">
            <a:normAutofit/>
          </a:bodyPr>
          <a:lstStyle>
            <a:lvl1pPr>
              <a:defRPr>
                <a:solidFill>
                  <a:srgbClr val="575757"/>
                </a:solidFill>
              </a:defRPr>
            </a:lvl1pPr>
          </a:lstStyle>
          <a:p>
            <a:r>
              <a:rPr lang="en-US"/>
              <a:t>Click to edit Master title style</a:t>
            </a:r>
            <a:endParaRPr lang="en-US" dirty="0"/>
          </a:p>
        </p:txBody>
      </p:sp>
    </p:spTree>
    <p:extLst>
      <p:ext uri="{BB962C8B-B14F-4D97-AF65-F5344CB8AC3E}">
        <p14:creationId xmlns:p14="http://schemas.microsoft.com/office/powerpoint/2010/main" val="832525953"/>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Headline_SubHead_2col_grey">
    <p:bg>
      <p:bgPr>
        <a:solidFill>
          <a:srgbClr val="F6F6F6"/>
        </a:solidFill>
        <a:effectLst/>
      </p:bgPr>
    </p:bg>
    <p:spTree>
      <p:nvGrpSpPr>
        <p:cNvPr id="1" name=""/>
        <p:cNvGrpSpPr/>
        <p:nvPr/>
      </p:nvGrpSpPr>
      <p:grpSpPr>
        <a:xfrm>
          <a:off x="0" y="0"/>
          <a:ext cx="0" cy="0"/>
          <a:chOff x="0" y="0"/>
          <a:chExt cx="0" cy="0"/>
        </a:xfrm>
      </p:grpSpPr>
      <p:sp>
        <p:nvSpPr>
          <p:cNvPr id="3" name="Rectangle 2"/>
          <p:cNvSpPr/>
          <p:nvPr/>
        </p:nvSpPr>
        <p:spPr>
          <a:xfrm>
            <a:off x="0" y="1"/>
            <a:ext cx="12192000" cy="1828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p:cNvCxnSpPr/>
          <p:nvPr/>
        </p:nvCxnSpPr>
        <p:spPr>
          <a:xfrm>
            <a:off x="0" y="1151602"/>
            <a:ext cx="12192000" cy="0"/>
          </a:xfrm>
          <a:prstGeom prst="line">
            <a:avLst/>
          </a:prstGeom>
          <a:ln w="6350">
            <a:solidFill>
              <a:srgbClr val="6CC300"/>
            </a:solidFill>
          </a:ln>
        </p:spPr>
        <p:style>
          <a:lnRef idx="1">
            <a:schemeClr val="accent1"/>
          </a:lnRef>
          <a:fillRef idx="0">
            <a:schemeClr val="accent1"/>
          </a:fillRef>
          <a:effectRef idx="0">
            <a:schemeClr val="accent1"/>
          </a:effectRef>
          <a:fontRef idx="minor">
            <a:schemeClr val="tx1"/>
          </a:fontRef>
        </p:style>
      </p:cxnSp>
      <p:sp>
        <p:nvSpPr>
          <p:cNvPr id="22" name="Text Placeholder 21"/>
          <p:cNvSpPr>
            <a:spLocks noGrp="1"/>
          </p:cNvSpPr>
          <p:nvPr>
            <p:ph type="body" sz="quarter" idx="20"/>
          </p:nvPr>
        </p:nvSpPr>
        <p:spPr>
          <a:xfrm>
            <a:off x="838200" y="1276350"/>
            <a:ext cx="10515600" cy="323850"/>
          </a:xfrm>
        </p:spPr>
        <p:txBody>
          <a:bodyPr>
            <a:noAutofit/>
          </a:bodyPr>
          <a:lstStyle>
            <a:lvl1pPr marL="0" indent="0" algn="ctr">
              <a:buNone/>
              <a:defRPr sz="2000">
                <a:solidFill>
                  <a:srgbClr val="575757"/>
                </a:solidFill>
                <a:latin typeface="+mn-lt"/>
                <a:cs typeface="Segoe UI" panose="020B0502040204020203" pitchFamily="34" charset="0"/>
              </a:defRPr>
            </a:lvl1pPr>
            <a:lvl2pPr marL="457200" indent="0">
              <a:buNone/>
              <a:defRPr sz="1600">
                <a:solidFill>
                  <a:srgbClr val="444444"/>
                </a:solidFill>
              </a:defRPr>
            </a:lvl2pPr>
            <a:lvl3pPr marL="914400" indent="0">
              <a:buNone/>
              <a:defRPr sz="1600">
                <a:solidFill>
                  <a:srgbClr val="444444"/>
                </a:solidFill>
              </a:defRPr>
            </a:lvl3pPr>
            <a:lvl4pPr marL="1371600" indent="0">
              <a:buNone/>
              <a:defRPr sz="1600">
                <a:solidFill>
                  <a:srgbClr val="444444"/>
                </a:solidFill>
              </a:defRPr>
            </a:lvl4pPr>
            <a:lvl5pPr marL="1828800" indent="0">
              <a:buNone/>
              <a:defRPr sz="1600">
                <a:solidFill>
                  <a:srgbClr val="444444"/>
                </a:solidFill>
              </a:defRPr>
            </a:lvl5pPr>
          </a:lstStyle>
          <a:p>
            <a:pPr lvl="0"/>
            <a:r>
              <a:rPr lang="en-US"/>
              <a:t>Click to edit Master text styles</a:t>
            </a:r>
          </a:p>
        </p:txBody>
      </p:sp>
      <p:sp>
        <p:nvSpPr>
          <p:cNvPr id="21" name="Text Placeholder 2"/>
          <p:cNvSpPr>
            <a:spLocks noGrp="1"/>
          </p:cNvSpPr>
          <p:nvPr>
            <p:ph idx="1"/>
          </p:nvPr>
        </p:nvSpPr>
        <p:spPr>
          <a:xfrm>
            <a:off x="1104014" y="2193924"/>
            <a:ext cx="4572000" cy="3825875"/>
          </a:xfrm>
          <a:prstGeom prst="rect">
            <a:avLst/>
          </a:prstGeom>
        </p:spPr>
        <p:txBody>
          <a:bodyPr vert="horz" lIns="91440" tIns="45720" rIns="91440" bIns="45720" rtlCol="0" anchor="t">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2"/>
          <p:cNvSpPr>
            <a:spLocks noGrp="1"/>
          </p:cNvSpPr>
          <p:nvPr>
            <p:ph idx="10"/>
          </p:nvPr>
        </p:nvSpPr>
        <p:spPr>
          <a:xfrm>
            <a:off x="6514214" y="2193924"/>
            <a:ext cx="4572000" cy="3825875"/>
          </a:xfrm>
          <a:prstGeom prst="rect">
            <a:avLst/>
          </a:prstGeom>
        </p:spPr>
        <p:txBody>
          <a:bodyPr vert="horz" lIns="91440" tIns="45720" rIns="91440" bIns="45720" rtlCol="0" anchor="t">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9" name="Straight Connector 8"/>
          <p:cNvCxnSpPr/>
          <p:nvPr userDrawn="1"/>
        </p:nvCxnSpPr>
        <p:spPr>
          <a:xfrm>
            <a:off x="0" y="1151602"/>
            <a:ext cx="12192000" cy="0"/>
          </a:xfrm>
          <a:prstGeom prst="line">
            <a:avLst/>
          </a:prstGeom>
          <a:ln w="6350">
            <a:solidFill>
              <a:srgbClr val="226AD6"/>
            </a:solidFill>
          </a:ln>
        </p:spPr>
        <p:style>
          <a:lnRef idx="1">
            <a:schemeClr val="accent1"/>
          </a:lnRef>
          <a:fillRef idx="0">
            <a:schemeClr val="accent1"/>
          </a:fillRef>
          <a:effectRef idx="0">
            <a:schemeClr val="accent1"/>
          </a:effectRef>
          <a:fontRef idx="minor">
            <a:schemeClr val="tx1"/>
          </a:fontRef>
        </p:style>
      </p:cxnSp>
      <p:sp>
        <p:nvSpPr>
          <p:cNvPr id="14" name="Title Placeholder 1"/>
          <p:cNvSpPr>
            <a:spLocks noGrp="1"/>
          </p:cNvSpPr>
          <p:nvPr>
            <p:ph type="title"/>
          </p:nvPr>
        </p:nvSpPr>
        <p:spPr>
          <a:xfrm>
            <a:off x="838200" y="365125"/>
            <a:ext cx="10515600" cy="651633"/>
          </a:xfrm>
          <a:prstGeom prst="rect">
            <a:avLst/>
          </a:prstGeom>
        </p:spPr>
        <p:txBody>
          <a:bodyPr vert="horz" lIns="91440" tIns="45720" rIns="91440" bIns="45720" rtlCol="0" anchor="t">
            <a:normAutofit/>
          </a:bodyPr>
          <a:lstStyle>
            <a:lvl1pPr algn="ctr">
              <a:defRPr>
                <a:solidFill>
                  <a:srgbClr val="444444"/>
                </a:solidFill>
              </a:defRPr>
            </a:lvl1pPr>
          </a:lstStyle>
          <a:p>
            <a:r>
              <a:rPr lang="en-US"/>
              <a:t>Click to edit Master title style</a:t>
            </a:r>
            <a:endParaRPr lang="en-US" dirty="0"/>
          </a:p>
        </p:txBody>
      </p:sp>
    </p:spTree>
    <p:extLst>
      <p:ext uri="{BB962C8B-B14F-4D97-AF65-F5344CB8AC3E}">
        <p14:creationId xmlns:p14="http://schemas.microsoft.com/office/powerpoint/2010/main" val="1179694678"/>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p:cSld name="Headline_2col_grey">
    <p:bg>
      <p:bgPr>
        <a:solidFill>
          <a:srgbClr val="F6F6F6"/>
        </a:solidFill>
        <a:effectLst/>
      </p:bgPr>
    </p:bg>
    <p:spTree>
      <p:nvGrpSpPr>
        <p:cNvPr id="1" name=""/>
        <p:cNvGrpSpPr/>
        <p:nvPr/>
      </p:nvGrpSpPr>
      <p:grpSpPr>
        <a:xfrm>
          <a:off x="0" y="0"/>
          <a:ext cx="0" cy="0"/>
          <a:chOff x="0" y="0"/>
          <a:chExt cx="0" cy="0"/>
        </a:xfrm>
      </p:grpSpPr>
      <p:sp>
        <p:nvSpPr>
          <p:cNvPr id="3" name="Rectangle 2"/>
          <p:cNvSpPr/>
          <p:nvPr/>
        </p:nvSpPr>
        <p:spPr>
          <a:xfrm>
            <a:off x="0" y="1"/>
            <a:ext cx="12192000" cy="11516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Placeholder 1"/>
          <p:cNvSpPr>
            <a:spLocks noGrp="1"/>
          </p:cNvSpPr>
          <p:nvPr>
            <p:ph type="title"/>
          </p:nvPr>
        </p:nvSpPr>
        <p:spPr>
          <a:xfrm>
            <a:off x="838200" y="365125"/>
            <a:ext cx="10515600" cy="651633"/>
          </a:xfrm>
          <a:prstGeom prst="rect">
            <a:avLst/>
          </a:prstGeom>
        </p:spPr>
        <p:txBody>
          <a:bodyPr vert="horz" lIns="91440" tIns="45720" rIns="91440" bIns="45720" rtlCol="0" anchor="t">
            <a:normAutofit/>
          </a:bodyPr>
          <a:lstStyle>
            <a:lvl1pPr algn="ctr">
              <a:defRPr>
                <a:solidFill>
                  <a:srgbClr val="575757"/>
                </a:solidFill>
              </a:defRPr>
            </a:lvl1pPr>
          </a:lstStyle>
          <a:p>
            <a:r>
              <a:rPr lang="en-US"/>
              <a:t>Click to edit Master title style</a:t>
            </a:r>
            <a:endParaRPr lang="en-US" dirty="0"/>
          </a:p>
        </p:txBody>
      </p:sp>
      <p:sp>
        <p:nvSpPr>
          <p:cNvPr id="21" name="Text Placeholder 2"/>
          <p:cNvSpPr>
            <a:spLocks noGrp="1"/>
          </p:cNvSpPr>
          <p:nvPr>
            <p:ph idx="1"/>
          </p:nvPr>
        </p:nvSpPr>
        <p:spPr>
          <a:xfrm>
            <a:off x="1104014" y="1752599"/>
            <a:ext cx="4572000" cy="4267201"/>
          </a:xfrm>
          <a:prstGeom prst="rect">
            <a:avLst/>
          </a:prstGeom>
        </p:spPr>
        <p:txBody>
          <a:bodyPr vert="horz" lIns="91440" tIns="45720" rIns="91440" bIns="45720" rtlCol="0" anchor="t">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2"/>
          <p:cNvSpPr>
            <a:spLocks noGrp="1"/>
          </p:cNvSpPr>
          <p:nvPr>
            <p:ph idx="10"/>
          </p:nvPr>
        </p:nvSpPr>
        <p:spPr>
          <a:xfrm>
            <a:off x="6514214" y="1752599"/>
            <a:ext cx="4572000" cy="4267201"/>
          </a:xfrm>
          <a:prstGeom prst="rect">
            <a:avLst/>
          </a:prstGeom>
        </p:spPr>
        <p:txBody>
          <a:bodyPr vert="horz" lIns="91440" tIns="45720" rIns="91440" bIns="45720" rtlCol="0" anchor="t">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36514199"/>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Headline_Subtitle_Icon_Text">
    <p:bg>
      <p:bgPr>
        <a:solidFill>
          <a:srgbClr val="F6F6F6"/>
        </a:solidFill>
        <a:effectLst/>
      </p:bgPr>
    </p:bg>
    <p:spTree>
      <p:nvGrpSpPr>
        <p:cNvPr id="1" name=""/>
        <p:cNvGrpSpPr/>
        <p:nvPr/>
      </p:nvGrpSpPr>
      <p:grpSpPr>
        <a:xfrm>
          <a:off x="0" y="0"/>
          <a:ext cx="0" cy="0"/>
          <a:chOff x="0" y="0"/>
          <a:chExt cx="0" cy="0"/>
        </a:xfrm>
      </p:grpSpPr>
      <p:sp>
        <p:nvSpPr>
          <p:cNvPr id="3" name="Rectangle 2"/>
          <p:cNvSpPr/>
          <p:nvPr userDrawn="1"/>
        </p:nvSpPr>
        <p:spPr>
          <a:xfrm>
            <a:off x="0" y="1"/>
            <a:ext cx="12192000" cy="1828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Placeholder 1"/>
          <p:cNvSpPr>
            <a:spLocks noGrp="1"/>
          </p:cNvSpPr>
          <p:nvPr>
            <p:ph type="title"/>
          </p:nvPr>
        </p:nvSpPr>
        <p:spPr>
          <a:xfrm>
            <a:off x="838200" y="365125"/>
            <a:ext cx="10515600" cy="651633"/>
          </a:xfrm>
          <a:prstGeom prst="rect">
            <a:avLst/>
          </a:prstGeom>
        </p:spPr>
        <p:txBody>
          <a:bodyPr vert="horz" lIns="91440" tIns="45720" rIns="91440" bIns="45720" rtlCol="0" anchor="t">
            <a:normAutofit/>
          </a:bodyPr>
          <a:lstStyle>
            <a:lvl1pPr algn="ctr">
              <a:defRPr>
                <a:solidFill>
                  <a:srgbClr val="444444"/>
                </a:solidFill>
              </a:defRPr>
            </a:lvl1pPr>
          </a:lstStyle>
          <a:p>
            <a:r>
              <a:rPr lang="en-US"/>
              <a:t>Click to edit Master title style</a:t>
            </a:r>
            <a:endParaRPr lang="en-US" dirty="0"/>
          </a:p>
        </p:txBody>
      </p:sp>
      <p:sp>
        <p:nvSpPr>
          <p:cNvPr id="22" name="Text Placeholder 21"/>
          <p:cNvSpPr>
            <a:spLocks noGrp="1"/>
          </p:cNvSpPr>
          <p:nvPr>
            <p:ph type="body" sz="quarter" idx="20"/>
          </p:nvPr>
        </p:nvSpPr>
        <p:spPr>
          <a:xfrm>
            <a:off x="838200" y="1276350"/>
            <a:ext cx="10515600" cy="323850"/>
          </a:xfrm>
        </p:spPr>
        <p:txBody>
          <a:bodyPr>
            <a:noAutofit/>
          </a:bodyPr>
          <a:lstStyle>
            <a:lvl1pPr marL="0" indent="0" algn="ctr">
              <a:buNone/>
              <a:defRPr sz="2000">
                <a:solidFill>
                  <a:srgbClr val="444444"/>
                </a:solidFill>
                <a:latin typeface="+mn-lt"/>
                <a:cs typeface="Segoe UI" panose="020B0502040204020203" pitchFamily="34" charset="0"/>
              </a:defRPr>
            </a:lvl1pPr>
            <a:lvl2pPr marL="457200" indent="0">
              <a:buNone/>
              <a:defRPr sz="1600">
                <a:solidFill>
                  <a:srgbClr val="444444"/>
                </a:solidFill>
              </a:defRPr>
            </a:lvl2pPr>
            <a:lvl3pPr marL="914400" indent="0">
              <a:buNone/>
              <a:defRPr sz="1600">
                <a:solidFill>
                  <a:srgbClr val="444444"/>
                </a:solidFill>
              </a:defRPr>
            </a:lvl3pPr>
            <a:lvl4pPr marL="1371600" indent="0">
              <a:buNone/>
              <a:defRPr sz="1600">
                <a:solidFill>
                  <a:srgbClr val="444444"/>
                </a:solidFill>
              </a:defRPr>
            </a:lvl4pPr>
            <a:lvl5pPr marL="1828800" indent="0">
              <a:buNone/>
              <a:defRPr sz="1600">
                <a:solidFill>
                  <a:srgbClr val="444444"/>
                </a:solidFill>
              </a:defRPr>
            </a:lvl5pPr>
          </a:lstStyle>
          <a:p>
            <a:pPr lvl="0"/>
            <a:r>
              <a:rPr lang="en-US"/>
              <a:t>Click to edit Master text styles</a:t>
            </a:r>
          </a:p>
        </p:txBody>
      </p:sp>
      <p:cxnSp>
        <p:nvCxnSpPr>
          <p:cNvPr id="21" name="Straight Connector 20"/>
          <p:cNvCxnSpPr/>
          <p:nvPr userDrawn="1"/>
        </p:nvCxnSpPr>
        <p:spPr>
          <a:xfrm>
            <a:off x="0" y="1151602"/>
            <a:ext cx="12192000" cy="0"/>
          </a:xfrm>
          <a:prstGeom prst="line">
            <a:avLst/>
          </a:prstGeom>
          <a:ln w="6350">
            <a:solidFill>
              <a:srgbClr val="226AD6"/>
            </a:solidFill>
          </a:ln>
        </p:spPr>
        <p:style>
          <a:lnRef idx="1">
            <a:schemeClr val="accent1"/>
          </a:lnRef>
          <a:fillRef idx="0">
            <a:schemeClr val="accent1"/>
          </a:fillRef>
          <a:effectRef idx="0">
            <a:schemeClr val="accent1"/>
          </a:effectRef>
          <a:fontRef idx="minor">
            <a:schemeClr val="tx1"/>
          </a:fontRef>
        </p:style>
      </p:cxnSp>
      <p:sp>
        <p:nvSpPr>
          <p:cNvPr id="23" name="Text Placeholder 8"/>
          <p:cNvSpPr>
            <a:spLocks noGrp="1"/>
          </p:cNvSpPr>
          <p:nvPr>
            <p:ph type="body" sz="quarter" idx="10"/>
          </p:nvPr>
        </p:nvSpPr>
        <p:spPr>
          <a:xfrm>
            <a:off x="4956324" y="3378101"/>
            <a:ext cx="2286000" cy="364566"/>
          </a:xfrm>
        </p:spPr>
        <p:txBody>
          <a:bodyPr anchor="t">
            <a:noAutofit/>
          </a:bodyPr>
          <a:lstStyle>
            <a:lvl1pPr marL="0" indent="0" algn="ctr">
              <a:buFont typeface="Arial" panose="020B0604020202020204" pitchFamily="34" charset="0"/>
              <a:buNone/>
              <a:defRPr sz="1400">
                <a:solidFill>
                  <a:srgbClr val="444444"/>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 Master text styles</a:t>
            </a:r>
          </a:p>
        </p:txBody>
      </p:sp>
      <p:sp>
        <p:nvSpPr>
          <p:cNvPr id="24" name="Text Placeholder 8"/>
          <p:cNvSpPr>
            <a:spLocks noGrp="1"/>
          </p:cNvSpPr>
          <p:nvPr>
            <p:ph type="body" sz="quarter" idx="11"/>
          </p:nvPr>
        </p:nvSpPr>
        <p:spPr>
          <a:xfrm>
            <a:off x="1717824" y="3378101"/>
            <a:ext cx="2286000" cy="364566"/>
          </a:xfrm>
        </p:spPr>
        <p:txBody>
          <a:bodyPr anchor="t">
            <a:noAutofit/>
          </a:bodyPr>
          <a:lstStyle>
            <a:lvl1pPr marL="0" indent="0" algn="ctr">
              <a:buFont typeface="Arial" panose="020B0604020202020204" pitchFamily="34" charset="0"/>
              <a:buNone/>
              <a:defRPr sz="1400">
                <a:solidFill>
                  <a:srgbClr val="444444"/>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 Master text styles</a:t>
            </a:r>
          </a:p>
        </p:txBody>
      </p:sp>
      <p:sp>
        <p:nvSpPr>
          <p:cNvPr id="25" name="Text Placeholder 8"/>
          <p:cNvSpPr>
            <a:spLocks noGrp="1"/>
          </p:cNvSpPr>
          <p:nvPr>
            <p:ph type="body" sz="quarter" idx="12"/>
          </p:nvPr>
        </p:nvSpPr>
        <p:spPr>
          <a:xfrm>
            <a:off x="8194824" y="3378101"/>
            <a:ext cx="2286000" cy="364566"/>
          </a:xfrm>
        </p:spPr>
        <p:txBody>
          <a:bodyPr anchor="t">
            <a:noAutofit/>
          </a:bodyPr>
          <a:lstStyle>
            <a:lvl1pPr marL="0" indent="0" algn="ctr">
              <a:buFont typeface="Arial" panose="020B0604020202020204" pitchFamily="34" charset="0"/>
              <a:buNone/>
              <a:defRPr sz="1400">
                <a:solidFill>
                  <a:srgbClr val="444444"/>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 Master text styles</a:t>
            </a:r>
          </a:p>
        </p:txBody>
      </p:sp>
      <p:sp>
        <p:nvSpPr>
          <p:cNvPr id="26" name="Picture Placeholder 12"/>
          <p:cNvSpPr>
            <a:spLocks noGrp="1"/>
          </p:cNvSpPr>
          <p:nvPr>
            <p:ph type="pic" sz="quarter" idx="13"/>
          </p:nvPr>
        </p:nvSpPr>
        <p:spPr>
          <a:xfrm>
            <a:off x="2495064" y="2881901"/>
            <a:ext cx="731520" cy="347472"/>
          </a:xfrm>
        </p:spPr>
        <p:txBody>
          <a:bodyPr>
            <a:noAutofit/>
          </a:bodyPr>
          <a:lstStyle>
            <a:lvl1pPr marL="0" indent="0">
              <a:buNone/>
              <a:defRPr sz="600"/>
            </a:lvl1pPr>
          </a:lstStyle>
          <a:p>
            <a:r>
              <a:rPr lang="en-US"/>
              <a:t>Drag picture to placeholder or click icon to add</a:t>
            </a:r>
            <a:endParaRPr lang="en-US" dirty="0"/>
          </a:p>
        </p:txBody>
      </p:sp>
      <p:sp>
        <p:nvSpPr>
          <p:cNvPr id="27" name="Picture Placeholder 12"/>
          <p:cNvSpPr>
            <a:spLocks noGrp="1"/>
          </p:cNvSpPr>
          <p:nvPr>
            <p:ph type="pic" sz="quarter" idx="14"/>
          </p:nvPr>
        </p:nvSpPr>
        <p:spPr>
          <a:xfrm>
            <a:off x="5730240" y="2906194"/>
            <a:ext cx="731520" cy="347472"/>
          </a:xfrm>
        </p:spPr>
        <p:txBody>
          <a:bodyPr>
            <a:noAutofit/>
          </a:bodyPr>
          <a:lstStyle>
            <a:lvl1pPr marL="0" indent="0">
              <a:buNone/>
              <a:defRPr sz="600"/>
            </a:lvl1pPr>
          </a:lstStyle>
          <a:p>
            <a:r>
              <a:rPr lang="en-US"/>
              <a:t>Drag picture to placeholder or click icon to add</a:t>
            </a:r>
            <a:endParaRPr lang="en-US" dirty="0"/>
          </a:p>
        </p:txBody>
      </p:sp>
      <p:sp>
        <p:nvSpPr>
          <p:cNvPr id="28" name="Picture Placeholder 12"/>
          <p:cNvSpPr>
            <a:spLocks noGrp="1"/>
          </p:cNvSpPr>
          <p:nvPr>
            <p:ph type="pic" sz="quarter" idx="15"/>
          </p:nvPr>
        </p:nvSpPr>
        <p:spPr>
          <a:xfrm>
            <a:off x="8972064" y="2890659"/>
            <a:ext cx="731520" cy="347472"/>
          </a:xfrm>
        </p:spPr>
        <p:txBody>
          <a:bodyPr>
            <a:noAutofit/>
          </a:bodyPr>
          <a:lstStyle>
            <a:lvl1pPr marL="0" indent="0">
              <a:buNone/>
              <a:defRPr sz="600"/>
            </a:lvl1pPr>
          </a:lstStyle>
          <a:p>
            <a:r>
              <a:rPr lang="en-US"/>
              <a:t>Drag picture to placeholder or click icon to add</a:t>
            </a:r>
            <a:endParaRPr lang="en-US" dirty="0"/>
          </a:p>
        </p:txBody>
      </p:sp>
      <p:sp>
        <p:nvSpPr>
          <p:cNvPr id="29" name="Text Placeholder 8"/>
          <p:cNvSpPr>
            <a:spLocks noGrp="1"/>
          </p:cNvSpPr>
          <p:nvPr>
            <p:ph type="body" sz="quarter" idx="16"/>
          </p:nvPr>
        </p:nvSpPr>
        <p:spPr>
          <a:xfrm>
            <a:off x="6575574" y="5331946"/>
            <a:ext cx="2286000" cy="324582"/>
          </a:xfrm>
        </p:spPr>
        <p:txBody>
          <a:bodyPr anchor="t">
            <a:noAutofit/>
          </a:bodyPr>
          <a:lstStyle>
            <a:lvl1pPr marL="0" indent="0" algn="ctr">
              <a:buFont typeface="Arial" panose="020B0604020202020204" pitchFamily="34" charset="0"/>
              <a:buNone/>
              <a:defRPr sz="1400">
                <a:solidFill>
                  <a:srgbClr val="444444"/>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 Master text styles</a:t>
            </a:r>
          </a:p>
        </p:txBody>
      </p:sp>
      <p:sp>
        <p:nvSpPr>
          <p:cNvPr id="30" name="Picture Placeholder 12"/>
          <p:cNvSpPr>
            <a:spLocks noGrp="1"/>
          </p:cNvSpPr>
          <p:nvPr>
            <p:ph type="pic" sz="quarter" idx="17"/>
          </p:nvPr>
        </p:nvSpPr>
        <p:spPr>
          <a:xfrm>
            <a:off x="7352814" y="4860039"/>
            <a:ext cx="731520" cy="347472"/>
          </a:xfrm>
        </p:spPr>
        <p:txBody>
          <a:bodyPr>
            <a:noAutofit/>
          </a:bodyPr>
          <a:lstStyle>
            <a:lvl1pPr marL="0" indent="0">
              <a:buNone/>
              <a:defRPr sz="600"/>
            </a:lvl1pPr>
          </a:lstStyle>
          <a:p>
            <a:r>
              <a:rPr lang="en-US"/>
              <a:t>Drag picture to placeholder or click icon to add</a:t>
            </a:r>
            <a:endParaRPr lang="en-US" dirty="0"/>
          </a:p>
        </p:txBody>
      </p:sp>
      <p:sp>
        <p:nvSpPr>
          <p:cNvPr id="31" name="Text Placeholder 8"/>
          <p:cNvSpPr>
            <a:spLocks noGrp="1"/>
          </p:cNvSpPr>
          <p:nvPr>
            <p:ph type="body" sz="quarter" idx="18"/>
          </p:nvPr>
        </p:nvSpPr>
        <p:spPr>
          <a:xfrm>
            <a:off x="3327549" y="5331946"/>
            <a:ext cx="2286000" cy="324582"/>
          </a:xfrm>
        </p:spPr>
        <p:txBody>
          <a:bodyPr anchor="t">
            <a:noAutofit/>
          </a:bodyPr>
          <a:lstStyle>
            <a:lvl1pPr marL="0" indent="0" algn="ctr">
              <a:buFont typeface="Arial" panose="020B0604020202020204" pitchFamily="34" charset="0"/>
              <a:buNone/>
              <a:defRPr sz="1400">
                <a:solidFill>
                  <a:srgbClr val="444444"/>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 Master text styles</a:t>
            </a:r>
          </a:p>
        </p:txBody>
      </p:sp>
      <p:sp>
        <p:nvSpPr>
          <p:cNvPr id="32" name="Picture Placeholder 12"/>
          <p:cNvSpPr>
            <a:spLocks noGrp="1"/>
          </p:cNvSpPr>
          <p:nvPr>
            <p:ph type="pic" sz="quarter" idx="19"/>
          </p:nvPr>
        </p:nvSpPr>
        <p:spPr>
          <a:xfrm>
            <a:off x="4104789" y="4860039"/>
            <a:ext cx="731520" cy="347472"/>
          </a:xfrm>
        </p:spPr>
        <p:txBody>
          <a:bodyPr>
            <a:noAutofit/>
          </a:bodyPr>
          <a:lstStyle>
            <a:lvl1pPr marL="0" indent="0">
              <a:buNone/>
              <a:defRPr sz="600"/>
            </a:lvl1pPr>
          </a:lstStyle>
          <a:p>
            <a:r>
              <a:rPr lang="en-US"/>
              <a:t>Drag picture to placeholder or click icon to add</a:t>
            </a:r>
            <a:endParaRPr lang="en-US" dirty="0"/>
          </a:p>
        </p:txBody>
      </p:sp>
    </p:spTree>
    <p:extLst>
      <p:ext uri="{BB962C8B-B14F-4D97-AF65-F5344CB8AC3E}">
        <p14:creationId xmlns:p14="http://schemas.microsoft.com/office/powerpoint/2010/main" val="3982472443"/>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Headline_Icon_Text">
    <p:bg>
      <p:bgPr>
        <a:solidFill>
          <a:srgbClr val="F6F6F6"/>
        </a:solidFill>
        <a:effectLst/>
      </p:bgPr>
    </p:bg>
    <p:spTree>
      <p:nvGrpSpPr>
        <p:cNvPr id="1" name=""/>
        <p:cNvGrpSpPr/>
        <p:nvPr/>
      </p:nvGrpSpPr>
      <p:grpSpPr>
        <a:xfrm>
          <a:off x="0" y="0"/>
          <a:ext cx="0" cy="0"/>
          <a:chOff x="0" y="0"/>
          <a:chExt cx="0" cy="0"/>
        </a:xfrm>
      </p:grpSpPr>
      <p:sp>
        <p:nvSpPr>
          <p:cNvPr id="3" name="Rectangle 2"/>
          <p:cNvSpPr/>
          <p:nvPr userDrawn="1"/>
        </p:nvSpPr>
        <p:spPr>
          <a:xfrm>
            <a:off x="0" y="1"/>
            <a:ext cx="12192000" cy="11516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Placeholder 1"/>
          <p:cNvSpPr>
            <a:spLocks noGrp="1"/>
          </p:cNvSpPr>
          <p:nvPr>
            <p:ph type="title"/>
          </p:nvPr>
        </p:nvSpPr>
        <p:spPr>
          <a:xfrm>
            <a:off x="838200" y="365125"/>
            <a:ext cx="10515600" cy="651633"/>
          </a:xfrm>
          <a:prstGeom prst="rect">
            <a:avLst/>
          </a:prstGeom>
        </p:spPr>
        <p:txBody>
          <a:bodyPr vert="horz" lIns="91440" tIns="45720" rIns="91440" bIns="45720" rtlCol="0" anchor="t">
            <a:normAutofit/>
          </a:bodyPr>
          <a:lstStyle>
            <a:lvl1pPr algn="ctr">
              <a:defRPr>
                <a:solidFill>
                  <a:srgbClr val="444444"/>
                </a:solidFill>
              </a:defRPr>
            </a:lvl1pPr>
          </a:lstStyle>
          <a:p>
            <a:r>
              <a:rPr lang="en-US"/>
              <a:t>Click to edit Master title style</a:t>
            </a:r>
            <a:endParaRPr lang="en-US" dirty="0"/>
          </a:p>
        </p:txBody>
      </p:sp>
      <p:sp>
        <p:nvSpPr>
          <p:cNvPr id="9" name="Text Placeholder 8"/>
          <p:cNvSpPr>
            <a:spLocks noGrp="1"/>
          </p:cNvSpPr>
          <p:nvPr>
            <p:ph type="body" sz="quarter" idx="10"/>
          </p:nvPr>
        </p:nvSpPr>
        <p:spPr>
          <a:xfrm>
            <a:off x="4956324" y="2899634"/>
            <a:ext cx="2286000" cy="364566"/>
          </a:xfrm>
        </p:spPr>
        <p:txBody>
          <a:bodyPr anchor="t">
            <a:noAutofit/>
          </a:bodyPr>
          <a:lstStyle>
            <a:lvl1pPr marL="0" indent="0" algn="ctr">
              <a:buFont typeface="Arial" panose="020B0604020202020204" pitchFamily="34" charset="0"/>
              <a:buNone/>
              <a:defRPr sz="1400">
                <a:solidFill>
                  <a:srgbClr val="444444"/>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 Master text styles</a:t>
            </a:r>
          </a:p>
        </p:txBody>
      </p:sp>
      <p:sp>
        <p:nvSpPr>
          <p:cNvPr id="10" name="Text Placeholder 8"/>
          <p:cNvSpPr>
            <a:spLocks noGrp="1"/>
          </p:cNvSpPr>
          <p:nvPr>
            <p:ph type="body" sz="quarter" idx="11"/>
          </p:nvPr>
        </p:nvSpPr>
        <p:spPr>
          <a:xfrm>
            <a:off x="1717824" y="2899634"/>
            <a:ext cx="2286000" cy="364566"/>
          </a:xfrm>
        </p:spPr>
        <p:txBody>
          <a:bodyPr anchor="t">
            <a:noAutofit/>
          </a:bodyPr>
          <a:lstStyle>
            <a:lvl1pPr marL="0" indent="0" algn="ctr">
              <a:buFont typeface="Arial" panose="020B0604020202020204" pitchFamily="34" charset="0"/>
              <a:buNone/>
              <a:defRPr sz="1400">
                <a:solidFill>
                  <a:srgbClr val="444444"/>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 Master text styles</a:t>
            </a:r>
          </a:p>
        </p:txBody>
      </p:sp>
      <p:sp>
        <p:nvSpPr>
          <p:cNvPr id="11" name="Text Placeholder 8"/>
          <p:cNvSpPr>
            <a:spLocks noGrp="1"/>
          </p:cNvSpPr>
          <p:nvPr>
            <p:ph type="body" sz="quarter" idx="12"/>
          </p:nvPr>
        </p:nvSpPr>
        <p:spPr>
          <a:xfrm>
            <a:off x="8194824" y="2899634"/>
            <a:ext cx="2286000" cy="364566"/>
          </a:xfrm>
        </p:spPr>
        <p:txBody>
          <a:bodyPr anchor="t">
            <a:noAutofit/>
          </a:bodyPr>
          <a:lstStyle>
            <a:lvl1pPr marL="0" indent="0" algn="ctr">
              <a:buFont typeface="Arial" panose="020B0604020202020204" pitchFamily="34" charset="0"/>
              <a:buNone/>
              <a:defRPr sz="1400">
                <a:solidFill>
                  <a:srgbClr val="444444"/>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 Master text styles</a:t>
            </a:r>
          </a:p>
        </p:txBody>
      </p:sp>
      <p:sp>
        <p:nvSpPr>
          <p:cNvPr id="13" name="Picture Placeholder 12"/>
          <p:cNvSpPr>
            <a:spLocks noGrp="1"/>
          </p:cNvSpPr>
          <p:nvPr>
            <p:ph type="pic" sz="quarter" idx="13"/>
          </p:nvPr>
        </p:nvSpPr>
        <p:spPr>
          <a:xfrm>
            <a:off x="2495064" y="2427727"/>
            <a:ext cx="731520" cy="347472"/>
          </a:xfrm>
        </p:spPr>
        <p:txBody>
          <a:bodyPr>
            <a:noAutofit/>
          </a:bodyPr>
          <a:lstStyle>
            <a:lvl1pPr marL="0" indent="0">
              <a:buNone/>
              <a:defRPr sz="600"/>
            </a:lvl1pPr>
          </a:lstStyle>
          <a:p>
            <a:r>
              <a:rPr lang="en-US"/>
              <a:t>Drag picture to placeholder or click icon to add</a:t>
            </a:r>
            <a:endParaRPr lang="en-US" dirty="0"/>
          </a:p>
        </p:txBody>
      </p:sp>
      <p:sp>
        <p:nvSpPr>
          <p:cNvPr id="15" name="Picture Placeholder 12"/>
          <p:cNvSpPr>
            <a:spLocks noGrp="1"/>
          </p:cNvSpPr>
          <p:nvPr>
            <p:ph type="pic" sz="quarter" idx="14"/>
          </p:nvPr>
        </p:nvSpPr>
        <p:spPr>
          <a:xfrm>
            <a:off x="5730240" y="2427727"/>
            <a:ext cx="731520" cy="347472"/>
          </a:xfrm>
        </p:spPr>
        <p:txBody>
          <a:bodyPr>
            <a:noAutofit/>
          </a:bodyPr>
          <a:lstStyle>
            <a:lvl1pPr marL="0" indent="0">
              <a:buNone/>
              <a:defRPr sz="600"/>
            </a:lvl1pPr>
          </a:lstStyle>
          <a:p>
            <a:r>
              <a:rPr lang="en-US"/>
              <a:t>Drag picture to placeholder or click icon to add</a:t>
            </a:r>
            <a:endParaRPr lang="en-US" dirty="0"/>
          </a:p>
        </p:txBody>
      </p:sp>
      <p:sp>
        <p:nvSpPr>
          <p:cNvPr id="16" name="Picture Placeholder 12"/>
          <p:cNvSpPr>
            <a:spLocks noGrp="1"/>
          </p:cNvSpPr>
          <p:nvPr>
            <p:ph type="pic" sz="quarter" idx="15"/>
          </p:nvPr>
        </p:nvSpPr>
        <p:spPr>
          <a:xfrm>
            <a:off x="8972064" y="2427727"/>
            <a:ext cx="731520" cy="347472"/>
          </a:xfrm>
        </p:spPr>
        <p:txBody>
          <a:bodyPr>
            <a:noAutofit/>
          </a:bodyPr>
          <a:lstStyle>
            <a:lvl1pPr marL="0" indent="0">
              <a:buNone/>
              <a:defRPr sz="600"/>
            </a:lvl1pPr>
          </a:lstStyle>
          <a:p>
            <a:r>
              <a:rPr lang="en-US"/>
              <a:t>Drag picture to placeholder or click icon to add</a:t>
            </a:r>
            <a:endParaRPr lang="en-US" dirty="0"/>
          </a:p>
        </p:txBody>
      </p:sp>
      <p:sp>
        <p:nvSpPr>
          <p:cNvPr id="17" name="Text Placeholder 8"/>
          <p:cNvSpPr>
            <a:spLocks noGrp="1"/>
          </p:cNvSpPr>
          <p:nvPr>
            <p:ph type="body" sz="quarter" idx="16"/>
          </p:nvPr>
        </p:nvSpPr>
        <p:spPr>
          <a:xfrm>
            <a:off x="6575574" y="4853479"/>
            <a:ext cx="2286000" cy="324582"/>
          </a:xfrm>
        </p:spPr>
        <p:txBody>
          <a:bodyPr anchor="t">
            <a:noAutofit/>
          </a:bodyPr>
          <a:lstStyle>
            <a:lvl1pPr marL="0" indent="0" algn="ctr">
              <a:buFont typeface="Arial" panose="020B0604020202020204" pitchFamily="34" charset="0"/>
              <a:buNone/>
              <a:defRPr sz="1400">
                <a:solidFill>
                  <a:srgbClr val="444444"/>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 Master text styles</a:t>
            </a:r>
          </a:p>
        </p:txBody>
      </p:sp>
      <p:sp>
        <p:nvSpPr>
          <p:cNvPr id="18" name="Picture Placeholder 12"/>
          <p:cNvSpPr>
            <a:spLocks noGrp="1"/>
          </p:cNvSpPr>
          <p:nvPr>
            <p:ph type="pic" sz="quarter" idx="17"/>
          </p:nvPr>
        </p:nvSpPr>
        <p:spPr>
          <a:xfrm>
            <a:off x="7352814" y="4381572"/>
            <a:ext cx="731520" cy="347472"/>
          </a:xfrm>
        </p:spPr>
        <p:txBody>
          <a:bodyPr>
            <a:noAutofit/>
          </a:bodyPr>
          <a:lstStyle>
            <a:lvl1pPr marL="0" indent="0">
              <a:buNone/>
              <a:defRPr sz="600"/>
            </a:lvl1pPr>
          </a:lstStyle>
          <a:p>
            <a:r>
              <a:rPr lang="en-US"/>
              <a:t>Drag picture to placeholder or click icon to add</a:t>
            </a:r>
            <a:endParaRPr lang="en-US" dirty="0"/>
          </a:p>
        </p:txBody>
      </p:sp>
      <p:sp>
        <p:nvSpPr>
          <p:cNvPr id="19" name="Text Placeholder 8"/>
          <p:cNvSpPr>
            <a:spLocks noGrp="1"/>
          </p:cNvSpPr>
          <p:nvPr>
            <p:ph type="body" sz="quarter" idx="18"/>
          </p:nvPr>
        </p:nvSpPr>
        <p:spPr>
          <a:xfrm>
            <a:off x="3327549" y="4853479"/>
            <a:ext cx="2286000" cy="324582"/>
          </a:xfrm>
        </p:spPr>
        <p:txBody>
          <a:bodyPr anchor="t">
            <a:noAutofit/>
          </a:bodyPr>
          <a:lstStyle>
            <a:lvl1pPr marL="0" indent="0" algn="ctr">
              <a:buFont typeface="Arial" panose="020B0604020202020204" pitchFamily="34" charset="0"/>
              <a:buNone/>
              <a:defRPr sz="1400">
                <a:solidFill>
                  <a:srgbClr val="444444"/>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 Master text styles</a:t>
            </a:r>
          </a:p>
        </p:txBody>
      </p:sp>
      <p:sp>
        <p:nvSpPr>
          <p:cNvPr id="20" name="Picture Placeholder 12"/>
          <p:cNvSpPr>
            <a:spLocks noGrp="1"/>
          </p:cNvSpPr>
          <p:nvPr>
            <p:ph type="pic" sz="quarter" idx="19"/>
          </p:nvPr>
        </p:nvSpPr>
        <p:spPr>
          <a:xfrm>
            <a:off x="4104789" y="4381572"/>
            <a:ext cx="731520" cy="347472"/>
          </a:xfrm>
        </p:spPr>
        <p:txBody>
          <a:bodyPr>
            <a:noAutofit/>
          </a:bodyPr>
          <a:lstStyle>
            <a:lvl1pPr marL="0" indent="0">
              <a:buNone/>
              <a:defRPr sz="600"/>
            </a:lvl1pPr>
          </a:lstStyle>
          <a:p>
            <a:r>
              <a:rPr lang="en-US"/>
              <a:t>Drag picture to placeholder or click icon to add</a:t>
            </a:r>
            <a:endParaRPr lang="en-US" dirty="0"/>
          </a:p>
        </p:txBody>
      </p:sp>
      <p:cxnSp>
        <p:nvCxnSpPr>
          <p:cNvPr id="21" name="Straight Connector 20"/>
          <p:cNvCxnSpPr/>
          <p:nvPr userDrawn="1"/>
        </p:nvCxnSpPr>
        <p:spPr>
          <a:xfrm>
            <a:off x="0" y="1151602"/>
            <a:ext cx="12192000" cy="0"/>
          </a:xfrm>
          <a:prstGeom prst="line">
            <a:avLst/>
          </a:prstGeom>
          <a:ln w="6350">
            <a:solidFill>
              <a:srgbClr val="226AD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23408556"/>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Case Study Layout">
    <p:bg>
      <p:bgPr>
        <a:solidFill>
          <a:srgbClr val="F6F6F6"/>
        </a:solidFill>
        <a:effectLst/>
      </p:bgPr>
    </p:bg>
    <p:spTree>
      <p:nvGrpSpPr>
        <p:cNvPr id="1" name=""/>
        <p:cNvGrpSpPr/>
        <p:nvPr/>
      </p:nvGrpSpPr>
      <p:grpSpPr>
        <a:xfrm>
          <a:off x="0" y="0"/>
          <a:ext cx="0" cy="0"/>
          <a:chOff x="0" y="0"/>
          <a:chExt cx="0" cy="0"/>
        </a:xfrm>
      </p:grpSpPr>
      <p:sp>
        <p:nvSpPr>
          <p:cNvPr id="3" name="Rectangle 2"/>
          <p:cNvSpPr/>
          <p:nvPr userDrawn="1"/>
        </p:nvSpPr>
        <p:spPr>
          <a:xfrm>
            <a:off x="0" y="0"/>
            <a:ext cx="12192000" cy="38235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Placeholder 1"/>
          <p:cNvSpPr>
            <a:spLocks noGrp="1"/>
          </p:cNvSpPr>
          <p:nvPr>
            <p:ph type="title"/>
          </p:nvPr>
        </p:nvSpPr>
        <p:spPr>
          <a:xfrm>
            <a:off x="838200" y="365125"/>
            <a:ext cx="10515600" cy="651633"/>
          </a:xfrm>
          <a:prstGeom prst="rect">
            <a:avLst/>
          </a:prstGeom>
        </p:spPr>
        <p:txBody>
          <a:bodyPr vert="horz" lIns="91440" tIns="45720" rIns="91440" bIns="45720" rtlCol="0" anchor="t">
            <a:normAutofit/>
          </a:bodyPr>
          <a:lstStyle>
            <a:lvl1pPr algn="ctr">
              <a:defRPr>
                <a:solidFill>
                  <a:srgbClr val="575757"/>
                </a:solidFill>
              </a:defRPr>
            </a:lvl1pPr>
          </a:lstStyle>
          <a:p>
            <a:r>
              <a:rPr lang="en-US"/>
              <a:t>Click to edit Master title style</a:t>
            </a:r>
            <a:endParaRPr lang="en-US" dirty="0"/>
          </a:p>
        </p:txBody>
      </p:sp>
      <p:sp>
        <p:nvSpPr>
          <p:cNvPr id="21" name="Text Placeholder 2"/>
          <p:cNvSpPr>
            <a:spLocks noGrp="1"/>
          </p:cNvSpPr>
          <p:nvPr>
            <p:ph idx="1"/>
          </p:nvPr>
        </p:nvSpPr>
        <p:spPr>
          <a:xfrm>
            <a:off x="838200" y="4426000"/>
            <a:ext cx="5212080" cy="1432150"/>
          </a:xfrm>
          <a:prstGeom prst="rect">
            <a:avLst/>
          </a:prstGeom>
        </p:spPr>
        <p:txBody>
          <a:bodyPr vert="horz" lIns="91440" tIns="45720" rIns="91440" bIns="45720" rtlCol="0">
            <a:noAutofit/>
          </a:bodyPr>
          <a:lstStyle>
            <a:lvl1pPr marL="0" indent="0">
              <a:lnSpc>
                <a:spcPct val="100000"/>
              </a:lnSpc>
              <a:buNone/>
              <a:defRPr sz="1100"/>
            </a:lvl1pPr>
            <a:lvl2pPr marL="457200" indent="0">
              <a:lnSpc>
                <a:spcPct val="100000"/>
              </a:lnSpc>
              <a:buNone/>
              <a:defRPr sz="1100"/>
            </a:lvl2pPr>
            <a:lvl3pPr marL="914400" indent="0">
              <a:lnSpc>
                <a:spcPct val="100000"/>
              </a:lnSpc>
              <a:buNone/>
              <a:defRPr sz="1100"/>
            </a:lvl3pPr>
            <a:lvl4pPr marL="1371600" indent="0">
              <a:lnSpc>
                <a:spcPct val="100000"/>
              </a:lnSpc>
              <a:buNone/>
              <a:defRPr sz="1100"/>
            </a:lvl4pPr>
            <a:lvl5pPr marL="1828800" indent="0">
              <a:lnSpc>
                <a:spcPct val="100000"/>
              </a:lnSpc>
              <a:buNone/>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2"/>
          <p:cNvSpPr>
            <a:spLocks noGrp="1"/>
          </p:cNvSpPr>
          <p:nvPr>
            <p:ph idx="10"/>
          </p:nvPr>
        </p:nvSpPr>
        <p:spPr>
          <a:xfrm>
            <a:off x="6141402" y="4426000"/>
            <a:ext cx="5212080" cy="1432150"/>
          </a:xfrm>
          <a:prstGeom prst="rect">
            <a:avLst/>
          </a:prstGeom>
        </p:spPr>
        <p:txBody>
          <a:bodyPr vert="horz" lIns="91440" tIns="45720" rIns="91440" bIns="45720" rtlCol="0">
            <a:noAutofit/>
          </a:bodyPr>
          <a:lstStyle>
            <a:lvl1pPr marL="0" indent="0">
              <a:lnSpc>
                <a:spcPct val="100000"/>
              </a:lnSpc>
              <a:buNone/>
              <a:defRPr sz="1100"/>
            </a:lvl1pPr>
            <a:lvl2pPr marL="457200" indent="0">
              <a:lnSpc>
                <a:spcPct val="100000"/>
              </a:lnSpc>
              <a:buNone/>
              <a:defRPr sz="1100"/>
            </a:lvl2pPr>
            <a:lvl3pPr marL="914400" indent="0">
              <a:lnSpc>
                <a:spcPct val="100000"/>
              </a:lnSpc>
              <a:buNone/>
              <a:defRPr sz="1100"/>
            </a:lvl3pPr>
            <a:lvl4pPr marL="1371600" indent="0">
              <a:lnSpc>
                <a:spcPct val="100000"/>
              </a:lnSpc>
              <a:buNone/>
              <a:defRPr sz="1100"/>
            </a:lvl4pPr>
            <a:lvl5pPr marL="1828800" indent="0">
              <a:lnSpc>
                <a:spcPct val="100000"/>
              </a:lnSpc>
              <a:buNone/>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quarter" idx="21"/>
          </p:nvPr>
        </p:nvSpPr>
        <p:spPr>
          <a:xfrm>
            <a:off x="2442411" y="2862594"/>
            <a:ext cx="7327231" cy="731211"/>
          </a:xfrm>
        </p:spPr>
        <p:txBody>
          <a:bodyPr anchor="ctr">
            <a:normAutofit/>
          </a:bodyPr>
          <a:lstStyle>
            <a:lvl1pPr marL="0" indent="0" algn="ctr">
              <a:lnSpc>
                <a:spcPct val="100000"/>
              </a:lnSpc>
              <a:buNone/>
              <a:defRPr sz="1400">
                <a:solidFill>
                  <a:srgbClr val="575757"/>
                </a:solidFill>
                <a:latin typeface="Segoe UI" panose="020B0502040204020203" pitchFamily="34" charset="0"/>
                <a:cs typeface="Segoe UI" panose="020B0502040204020203" pitchFamily="34" charset="0"/>
              </a:defRPr>
            </a:lvl1pPr>
            <a:lvl2pPr marL="457200" indent="0">
              <a:buNone/>
              <a:defRPr sz="1600"/>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8" name="Picture Placeholder 7"/>
          <p:cNvSpPr>
            <a:spLocks noGrp="1"/>
          </p:cNvSpPr>
          <p:nvPr>
            <p:ph type="pic" sz="quarter" idx="22"/>
          </p:nvPr>
        </p:nvSpPr>
        <p:spPr>
          <a:xfrm>
            <a:off x="4261644" y="1381883"/>
            <a:ext cx="3668712" cy="1250980"/>
          </a:xfrm>
        </p:spPr>
        <p:txBody>
          <a:bodyPr>
            <a:normAutofit/>
          </a:bodyPr>
          <a:lstStyle>
            <a:lvl1pPr marL="0" indent="0" algn="ctr">
              <a:buNone/>
              <a:defRPr sz="1200"/>
            </a:lvl1pPr>
          </a:lstStyle>
          <a:p>
            <a:r>
              <a:rPr lang="en-US"/>
              <a:t>Drag picture to placeholder or click icon to add</a:t>
            </a:r>
            <a:endParaRPr lang="en-US" dirty="0"/>
          </a:p>
        </p:txBody>
      </p:sp>
      <p:cxnSp>
        <p:nvCxnSpPr>
          <p:cNvPr id="22" name="Straight Connector 21"/>
          <p:cNvCxnSpPr/>
          <p:nvPr userDrawn="1"/>
        </p:nvCxnSpPr>
        <p:spPr>
          <a:xfrm>
            <a:off x="0" y="1151602"/>
            <a:ext cx="12192000" cy="0"/>
          </a:xfrm>
          <a:prstGeom prst="line">
            <a:avLst/>
          </a:prstGeom>
          <a:ln w="6350">
            <a:solidFill>
              <a:srgbClr val="226AD6"/>
            </a:solidFill>
          </a:ln>
        </p:spPr>
        <p:style>
          <a:lnRef idx="1">
            <a:schemeClr val="accent1"/>
          </a:lnRef>
          <a:fillRef idx="0">
            <a:schemeClr val="accent1"/>
          </a:fillRef>
          <a:effectRef idx="0">
            <a:schemeClr val="accent1"/>
          </a:effectRef>
          <a:fontRef idx="minor">
            <a:schemeClr val="tx1"/>
          </a:fontRef>
        </p:style>
      </p:cxnSp>
      <p:sp>
        <p:nvSpPr>
          <p:cNvPr id="7" name="Text Placeholder 6"/>
          <p:cNvSpPr>
            <a:spLocks noGrp="1"/>
          </p:cNvSpPr>
          <p:nvPr>
            <p:ph type="body" sz="quarter" idx="33"/>
          </p:nvPr>
        </p:nvSpPr>
        <p:spPr>
          <a:xfrm>
            <a:off x="838200" y="4080084"/>
            <a:ext cx="5212080" cy="316366"/>
          </a:xfrm>
        </p:spPr>
        <p:txBody>
          <a:bodyPr>
            <a:noAutofit/>
          </a:bodyPr>
          <a:lstStyle>
            <a:lvl1pPr marL="0" indent="0">
              <a:buNone/>
              <a:defRPr sz="1400">
                <a:solidFill>
                  <a:srgbClr val="236AD7"/>
                </a:solidFill>
                <a:latin typeface="Segoe UI" panose="020B0502040204020203" pitchFamily="34" charset="0"/>
                <a:cs typeface="Segoe UI" panose="020B0502040204020203" pitchFamily="34" charset="0"/>
              </a:defRPr>
            </a:lvl1pPr>
            <a:lvl2pPr marL="457200" indent="0">
              <a:buNone/>
              <a:defRPr sz="1400">
                <a:solidFill>
                  <a:srgbClr val="236AD7"/>
                </a:solidFill>
                <a:latin typeface="Segoe UI" panose="020B0502040204020203" pitchFamily="34" charset="0"/>
                <a:cs typeface="Segoe UI" panose="020B0502040204020203" pitchFamily="34" charset="0"/>
              </a:defRPr>
            </a:lvl2pPr>
            <a:lvl3pPr marL="914400" indent="0">
              <a:buNone/>
              <a:defRPr sz="1400">
                <a:solidFill>
                  <a:srgbClr val="236AD7"/>
                </a:solidFill>
                <a:latin typeface="Segoe UI" panose="020B0502040204020203" pitchFamily="34" charset="0"/>
                <a:cs typeface="Segoe UI" panose="020B0502040204020203" pitchFamily="34" charset="0"/>
              </a:defRPr>
            </a:lvl3pPr>
            <a:lvl4pPr marL="1371600" indent="0">
              <a:buNone/>
              <a:defRPr sz="1400">
                <a:solidFill>
                  <a:srgbClr val="236AD7"/>
                </a:solidFill>
                <a:latin typeface="Segoe UI" panose="020B0502040204020203" pitchFamily="34" charset="0"/>
                <a:cs typeface="Segoe UI" panose="020B0502040204020203" pitchFamily="34" charset="0"/>
              </a:defRPr>
            </a:lvl4pPr>
            <a:lvl5pPr marL="1828800" indent="0">
              <a:buNone/>
              <a:defRPr sz="1400">
                <a:solidFill>
                  <a:srgbClr val="236AD7"/>
                </a:solidFill>
                <a:latin typeface="Segoe UI" panose="020B0502040204020203" pitchFamily="34" charset="0"/>
                <a:cs typeface="Segoe UI" panose="020B0502040204020203" pitchFamily="34" charset="0"/>
              </a:defRPr>
            </a:lvl5pPr>
          </a:lstStyle>
          <a:p>
            <a:pPr lvl="0"/>
            <a:r>
              <a:rPr lang="en-US"/>
              <a:t>Click to edit Master text styles</a:t>
            </a:r>
          </a:p>
        </p:txBody>
      </p:sp>
      <p:sp>
        <p:nvSpPr>
          <p:cNvPr id="11" name="Text Placeholder 10"/>
          <p:cNvSpPr>
            <a:spLocks noGrp="1"/>
          </p:cNvSpPr>
          <p:nvPr>
            <p:ph type="body" sz="quarter" idx="34"/>
          </p:nvPr>
        </p:nvSpPr>
        <p:spPr>
          <a:xfrm>
            <a:off x="6141402" y="4072737"/>
            <a:ext cx="5212080" cy="315912"/>
          </a:xfrm>
        </p:spPr>
        <p:txBody>
          <a:bodyPr>
            <a:noAutofit/>
          </a:bodyPr>
          <a:lstStyle>
            <a:lvl1pPr marL="0" indent="0">
              <a:buFontTx/>
              <a:buNone/>
              <a:defRPr sz="1400">
                <a:solidFill>
                  <a:srgbClr val="236AD7"/>
                </a:solidFill>
                <a:latin typeface="Segoe UI" panose="020B0502040204020203" pitchFamily="34" charset="0"/>
                <a:cs typeface="Segoe UI" panose="020B0502040204020203" pitchFamily="34" charset="0"/>
              </a:defRPr>
            </a:lvl1pPr>
            <a:lvl2pPr marL="457200" indent="0">
              <a:buFontTx/>
              <a:buNone/>
              <a:defRPr sz="1400">
                <a:solidFill>
                  <a:srgbClr val="236AD7"/>
                </a:solidFill>
                <a:latin typeface="Segoe UI" panose="020B0502040204020203" pitchFamily="34" charset="0"/>
                <a:cs typeface="Segoe UI" panose="020B0502040204020203" pitchFamily="34" charset="0"/>
              </a:defRPr>
            </a:lvl2pPr>
            <a:lvl3pPr marL="914400" indent="0">
              <a:buFontTx/>
              <a:buNone/>
              <a:defRPr sz="1400">
                <a:solidFill>
                  <a:srgbClr val="236AD7"/>
                </a:solidFill>
                <a:latin typeface="Segoe UI" panose="020B0502040204020203" pitchFamily="34" charset="0"/>
                <a:cs typeface="Segoe UI" panose="020B0502040204020203" pitchFamily="34" charset="0"/>
              </a:defRPr>
            </a:lvl3pPr>
            <a:lvl4pPr marL="1371600" indent="0">
              <a:buFontTx/>
              <a:buNone/>
              <a:defRPr sz="1400">
                <a:solidFill>
                  <a:srgbClr val="236AD7"/>
                </a:solidFill>
                <a:latin typeface="Segoe UI" panose="020B0502040204020203" pitchFamily="34" charset="0"/>
                <a:cs typeface="Segoe UI" panose="020B0502040204020203" pitchFamily="34" charset="0"/>
              </a:defRPr>
            </a:lvl4pPr>
            <a:lvl5pPr marL="1828800" indent="0">
              <a:buFontTx/>
              <a:buNone/>
              <a:defRPr sz="1400">
                <a:solidFill>
                  <a:srgbClr val="236AD7"/>
                </a:solidFill>
                <a:latin typeface="Segoe UI" panose="020B0502040204020203" pitchFamily="34" charset="0"/>
                <a:cs typeface="Segoe UI" panose="020B0502040204020203" pitchFamily="34" charset="0"/>
              </a:defRPr>
            </a:lvl5pPr>
          </a:lstStyle>
          <a:p>
            <a:pPr lvl="0"/>
            <a:r>
              <a:rPr lang="en-US"/>
              <a:t>Click to edit Master text styles</a:t>
            </a:r>
          </a:p>
        </p:txBody>
      </p:sp>
      <p:sp>
        <p:nvSpPr>
          <p:cNvPr id="31" name="Picture Placeholder 9"/>
          <p:cNvSpPr>
            <a:spLocks noGrp="1"/>
          </p:cNvSpPr>
          <p:nvPr>
            <p:ph type="pic" sz="quarter" idx="35"/>
          </p:nvPr>
        </p:nvSpPr>
        <p:spPr>
          <a:xfrm>
            <a:off x="6141402" y="5936919"/>
            <a:ext cx="693575" cy="323850"/>
          </a:xfrm>
        </p:spPr>
        <p:txBody>
          <a:bodyPr>
            <a:noAutofit/>
          </a:bodyPr>
          <a:lstStyle>
            <a:lvl1pPr marL="0" indent="0">
              <a:buNone/>
              <a:defRPr sz="700"/>
            </a:lvl1pPr>
          </a:lstStyle>
          <a:p>
            <a:r>
              <a:rPr lang="en-US"/>
              <a:t>Drag picture to placeholder or click icon to add</a:t>
            </a:r>
          </a:p>
        </p:txBody>
      </p:sp>
      <p:sp>
        <p:nvSpPr>
          <p:cNvPr id="32" name="Picture Placeholder 9"/>
          <p:cNvSpPr>
            <a:spLocks noGrp="1"/>
          </p:cNvSpPr>
          <p:nvPr>
            <p:ph type="pic" sz="quarter" idx="36"/>
          </p:nvPr>
        </p:nvSpPr>
        <p:spPr>
          <a:xfrm>
            <a:off x="7048056" y="5936919"/>
            <a:ext cx="693575" cy="323850"/>
          </a:xfrm>
        </p:spPr>
        <p:txBody>
          <a:bodyPr>
            <a:noAutofit/>
          </a:bodyPr>
          <a:lstStyle>
            <a:lvl1pPr marL="0" indent="0">
              <a:buNone/>
              <a:defRPr sz="700"/>
            </a:lvl1pPr>
          </a:lstStyle>
          <a:p>
            <a:r>
              <a:rPr lang="en-US"/>
              <a:t>Drag picture to placeholder or click icon to add</a:t>
            </a:r>
          </a:p>
        </p:txBody>
      </p:sp>
      <p:sp>
        <p:nvSpPr>
          <p:cNvPr id="33" name="Picture Placeholder 9"/>
          <p:cNvSpPr>
            <a:spLocks noGrp="1"/>
          </p:cNvSpPr>
          <p:nvPr>
            <p:ph type="pic" sz="quarter" idx="37"/>
          </p:nvPr>
        </p:nvSpPr>
        <p:spPr>
          <a:xfrm>
            <a:off x="7954710" y="5936919"/>
            <a:ext cx="693575" cy="323850"/>
          </a:xfrm>
        </p:spPr>
        <p:txBody>
          <a:bodyPr>
            <a:noAutofit/>
          </a:bodyPr>
          <a:lstStyle>
            <a:lvl1pPr marL="0" indent="0">
              <a:buNone/>
              <a:defRPr sz="700"/>
            </a:lvl1pPr>
          </a:lstStyle>
          <a:p>
            <a:r>
              <a:rPr lang="en-US"/>
              <a:t>Drag picture to placeholder or click icon to add</a:t>
            </a:r>
            <a:endParaRPr lang="en-US" dirty="0"/>
          </a:p>
        </p:txBody>
      </p:sp>
      <p:sp>
        <p:nvSpPr>
          <p:cNvPr id="34" name="Picture Placeholder 9"/>
          <p:cNvSpPr>
            <a:spLocks noGrp="1"/>
          </p:cNvSpPr>
          <p:nvPr>
            <p:ph type="pic" sz="quarter" idx="38"/>
          </p:nvPr>
        </p:nvSpPr>
        <p:spPr>
          <a:xfrm>
            <a:off x="8861364" y="5936919"/>
            <a:ext cx="693575" cy="323850"/>
          </a:xfrm>
        </p:spPr>
        <p:txBody>
          <a:bodyPr>
            <a:noAutofit/>
          </a:bodyPr>
          <a:lstStyle>
            <a:lvl1pPr marL="0" indent="0">
              <a:buNone/>
              <a:defRPr sz="700"/>
            </a:lvl1pPr>
          </a:lstStyle>
          <a:p>
            <a:r>
              <a:rPr lang="en-US"/>
              <a:t>Drag picture to placeholder or click icon to add</a:t>
            </a:r>
          </a:p>
        </p:txBody>
      </p:sp>
      <p:sp>
        <p:nvSpPr>
          <p:cNvPr id="35" name="Picture Placeholder 9"/>
          <p:cNvSpPr>
            <a:spLocks noGrp="1"/>
          </p:cNvSpPr>
          <p:nvPr>
            <p:ph type="pic" sz="quarter" idx="39"/>
          </p:nvPr>
        </p:nvSpPr>
        <p:spPr>
          <a:xfrm>
            <a:off x="9768018" y="5936919"/>
            <a:ext cx="693575" cy="323850"/>
          </a:xfrm>
        </p:spPr>
        <p:txBody>
          <a:bodyPr>
            <a:noAutofit/>
          </a:bodyPr>
          <a:lstStyle>
            <a:lvl1pPr marL="0" indent="0">
              <a:buNone/>
              <a:defRPr sz="700"/>
            </a:lvl1pPr>
          </a:lstStyle>
          <a:p>
            <a:r>
              <a:rPr lang="en-US"/>
              <a:t>Drag picture to placeholder or click icon to add</a:t>
            </a:r>
          </a:p>
        </p:txBody>
      </p:sp>
    </p:spTree>
    <p:extLst>
      <p:ext uri="{BB962C8B-B14F-4D97-AF65-F5344CB8AC3E}">
        <p14:creationId xmlns:p14="http://schemas.microsoft.com/office/powerpoint/2010/main" val="42585534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Walk-in">
    <p:bg>
      <p:bgPr>
        <a:solidFill>
          <a:schemeClr val="bg2"/>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9" name="Title 1">
            <a:extLst>
              <a:ext uri="{FF2B5EF4-FFF2-40B4-BE49-F238E27FC236}">
                <a16:creationId xmlns:a16="http://schemas.microsoft.com/office/drawing/2014/main" id="{62126D9F-6948-4C13-80AA-BCE8907DA7B9}"/>
              </a:ext>
            </a:extLst>
          </p:cNvPr>
          <p:cNvSpPr txBox="1">
            <a:spLocks/>
          </p:cNvSpPr>
          <p:nvPr userDrawn="1"/>
        </p:nvSpPr>
        <p:spPr>
          <a:xfrm>
            <a:off x="588263" y="1871544"/>
            <a:ext cx="4167887" cy="1661993"/>
          </a:xfrm>
          <a:prstGeom prst="rect">
            <a:avLst/>
          </a:prstGeom>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a:t>Digital Transformation Academy</a:t>
            </a:r>
          </a:p>
        </p:txBody>
      </p:sp>
      <p:sp>
        <p:nvSpPr>
          <p:cNvPr id="10" name="Rectangle 9">
            <a:extLst>
              <a:ext uri="{FF2B5EF4-FFF2-40B4-BE49-F238E27FC236}">
                <a16:creationId xmlns:a16="http://schemas.microsoft.com/office/drawing/2014/main" id="{C60A6FFF-25F2-41E2-8FA0-29D4571CCACB}"/>
              </a:ext>
            </a:extLst>
          </p:cNvPr>
          <p:cNvSpPr/>
          <p:nvPr userDrawn="1"/>
        </p:nvSpPr>
        <p:spPr bwMode="auto">
          <a:xfrm>
            <a:off x="584200" y="3962399"/>
            <a:ext cx="4171950" cy="615553"/>
          </a:xfrm>
          <a:prstGeom prst="rect">
            <a:avLst/>
          </a:prstGeom>
        </p:spPr>
        <p:txBody>
          <a:bodyPr vert="horz" wrap="square" lIns="0" tIns="0" rIns="0" bIns="0" rtlCol="0">
            <a:spAutoFit/>
          </a:bodyPr>
          <a:lstStyle/>
          <a:p>
            <a:pPr marR="0" lvl="0" indent="0" defTabSz="932742" fontAlgn="auto">
              <a:lnSpc>
                <a:spcPct val="100000"/>
              </a:lnSpc>
              <a:spcBef>
                <a:spcPts val="0"/>
              </a:spcBef>
              <a:spcAft>
                <a:spcPts val="0"/>
              </a:spcAft>
              <a:buClrTx/>
              <a:buSzPct val="90000"/>
              <a:buFont typeface="Wingdings" panose="05000000000000000000" pitchFamily="2" charset="2"/>
              <a:buNone/>
              <a:tabLst/>
            </a:pPr>
            <a:r>
              <a:rPr lang="en-US" sz="2000" spc="0" baseline="0">
                <a:gradFill>
                  <a:gsLst>
                    <a:gs pos="91000">
                      <a:schemeClr val="tx1"/>
                    </a:gs>
                    <a:gs pos="0">
                      <a:schemeClr val="tx1"/>
                    </a:gs>
                  </a:gsLst>
                  <a:lin ang="5400000" scaled="0"/>
                </a:gradFill>
                <a:cs typeface="Segoe UI" panose="020B0502040204020203" pitchFamily="34" charset="0"/>
              </a:rPr>
              <a:t>Las Vegas, Nevada</a:t>
            </a:r>
          </a:p>
          <a:p>
            <a:pPr marR="0" lvl="0" indent="0" defTabSz="932742" fontAlgn="auto">
              <a:lnSpc>
                <a:spcPct val="100000"/>
              </a:lnSpc>
              <a:spcBef>
                <a:spcPts val="0"/>
              </a:spcBef>
              <a:spcAft>
                <a:spcPts val="0"/>
              </a:spcAft>
              <a:buClrTx/>
              <a:buSzPct val="90000"/>
              <a:buFont typeface="Wingdings" panose="05000000000000000000" pitchFamily="2" charset="2"/>
              <a:buNone/>
              <a:tabLst/>
            </a:pPr>
            <a:r>
              <a:rPr lang="en-US" sz="2000" spc="0" baseline="0">
                <a:gradFill>
                  <a:gsLst>
                    <a:gs pos="91000">
                      <a:schemeClr val="tx1"/>
                    </a:gs>
                    <a:gs pos="0">
                      <a:schemeClr val="tx1"/>
                    </a:gs>
                  </a:gsLst>
                  <a:lin ang="5400000" scaled="0"/>
                </a:gradFill>
                <a:cs typeface="Segoe UI" panose="020B0502040204020203" pitchFamily="34" charset="0"/>
              </a:rPr>
              <a:t>September 12–14, 2018</a:t>
            </a:r>
          </a:p>
        </p:txBody>
      </p:sp>
      <p:pic>
        <p:nvPicPr>
          <p:cNvPr id="5" name="Picture 4">
            <a:extLst>
              <a:ext uri="{FF2B5EF4-FFF2-40B4-BE49-F238E27FC236}">
                <a16:creationId xmlns:a16="http://schemas.microsoft.com/office/drawing/2014/main" id="{63AA5E8D-9CD3-49CC-93B1-2DC02EA8D0FD}"/>
              </a:ext>
            </a:extLst>
          </p:cNvPr>
          <p:cNvPicPr>
            <a:picLocks noChangeAspect="1"/>
          </p:cNvPicPr>
          <p:nvPr userDrawn="1"/>
        </p:nvPicPr>
        <p:blipFill>
          <a:blip r:embed="rId3"/>
          <a:stretch>
            <a:fillRect/>
          </a:stretch>
        </p:blipFill>
        <p:spPr>
          <a:xfrm>
            <a:off x="5334000" y="0"/>
            <a:ext cx="6858000" cy="6858000"/>
          </a:xfrm>
          <a:prstGeom prst="rect">
            <a:avLst/>
          </a:prstGeom>
        </p:spPr>
      </p:pic>
    </p:spTree>
    <p:extLst>
      <p:ext uri="{BB962C8B-B14F-4D97-AF65-F5344CB8AC3E}">
        <p14:creationId xmlns:p14="http://schemas.microsoft.com/office/powerpoint/2010/main" val="39271910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ontent Small Title">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800"/>
            </a:lvl1pPr>
          </a:lstStyle>
          <a:p>
            <a:r>
              <a:rPr lang="en-US"/>
              <a:t>Click to edit Master title style</a:t>
            </a:r>
            <a:endParaRPr lang="en-US" dirty="0"/>
          </a:p>
        </p:txBody>
      </p:sp>
      <p:sp>
        <p:nvSpPr>
          <p:cNvPr id="6" name="Slide Number Placeholder 5">
            <a:extLst>
              <a:ext uri="{FF2B5EF4-FFF2-40B4-BE49-F238E27FC236}">
                <a16:creationId xmlns:a16="http://schemas.microsoft.com/office/drawing/2014/main" id="{AF9386A6-1B24-F24E-ACF1-EA03F8741407}"/>
              </a:ext>
            </a:extLst>
          </p:cNvPr>
          <p:cNvSpPr>
            <a:spLocks noGrp="1"/>
          </p:cNvSpPr>
          <p:nvPr>
            <p:ph type="sldNum" sz="quarter" idx="28"/>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3051880007"/>
      </p:ext>
    </p:extLst>
  </p:cSld>
  <p:clrMapOvr>
    <a:masterClrMapping/>
  </p:clrMapOvr>
  <p:transition>
    <p:fade/>
  </p:transition>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Practice or Product_Overview">
    <p:bg>
      <p:bgRef idx="1001">
        <a:schemeClr val="bg1"/>
      </p:bgRef>
    </p:bg>
    <p:spTree>
      <p:nvGrpSpPr>
        <p:cNvPr id="1" name=""/>
        <p:cNvGrpSpPr/>
        <p:nvPr/>
      </p:nvGrpSpPr>
      <p:grpSpPr>
        <a:xfrm>
          <a:off x="0" y="0"/>
          <a:ext cx="0" cy="0"/>
          <a:chOff x="0" y="0"/>
          <a:chExt cx="0" cy="0"/>
        </a:xfrm>
      </p:grpSpPr>
      <p:sp>
        <p:nvSpPr>
          <p:cNvPr id="5" name="Title Placeholder 1"/>
          <p:cNvSpPr>
            <a:spLocks noGrp="1"/>
          </p:cNvSpPr>
          <p:nvPr>
            <p:ph type="title"/>
          </p:nvPr>
        </p:nvSpPr>
        <p:spPr>
          <a:xfrm>
            <a:off x="838200" y="365125"/>
            <a:ext cx="10515600" cy="651633"/>
          </a:xfrm>
          <a:prstGeom prst="rect">
            <a:avLst/>
          </a:prstGeom>
        </p:spPr>
        <p:txBody>
          <a:bodyPr vert="horz" lIns="91440" tIns="45720" rIns="91440" bIns="45720" rtlCol="0" anchor="t">
            <a:normAutofit/>
          </a:bodyPr>
          <a:lstStyle>
            <a:lvl1pPr algn="ctr">
              <a:defRPr>
                <a:solidFill>
                  <a:srgbClr val="444444"/>
                </a:solidFill>
              </a:defRPr>
            </a:lvl1pPr>
          </a:lstStyle>
          <a:p>
            <a:r>
              <a:rPr lang="en-US"/>
              <a:t>Click to edit Master title style</a:t>
            </a:r>
            <a:endParaRPr lang="en-US" dirty="0"/>
          </a:p>
        </p:txBody>
      </p:sp>
      <p:sp>
        <p:nvSpPr>
          <p:cNvPr id="18" name="Picture Placeholder 12"/>
          <p:cNvSpPr>
            <a:spLocks noGrp="1"/>
          </p:cNvSpPr>
          <p:nvPr>
            <p:ph type="pic" sz="quarter" idx="17"/>
          </p:nvPr>
        </p:nvSpPr>
        <p:spPr>
          <a:xfrm>
            <a:off x="6400800" y="4923827"/>
            <a:ext cx="1491510" cy="700796"/>
          </a:xfrm>
        </p:spPr>
        <p:txBody>
          <a:bodyPr>
            <a:noAutofit/>
          </a:bodyPr>
          <a:lstStyle>
            <a:lvl1pPr marL="0" indent="0">
              <a:buNone/>
              <a:defRPr sz="600"/>
            </a:lvl1pPr>
          </a:lstStyle>
          <a:p>
            <a:r>
              <a:rPr lang="en-US"/>
              <a:t>Drag picture to placeholder or click icon to add</a:t>
            </a:r>
            <a:endParaRPr lang="en-US" dirty="0"/>
          </a:p>
        </p:txBody>
      </p:sp>
      <p:sp>
        <p:nvSpPr>
          <p:cNvPr id="20" name="Picture Placeholder 12"/>
          <p:cNvSpPr>
            <a:spLocks noGrp="1"/>
          </p:cNvSpPr>
          <p:nvPr>
            <p:ph type="pic" sz="quarter" idx="19"/>
          </p:nvPr>
        </p:nvSpPr>
        <p:spPr>
          <a:xfrm>
            <a:off x="4296812" y="4923827"/>
            <a:ext cx="1497931" cy="700796"/>
          </a:xfrm>
        </p:spPr>
        <p:txBody>
          <a:bodyPr>
            <a:noAutofit/>
          </a:bodyPr>
          <a:lstStyle>
            <a:lvl1pPr marL="0" indent="0">
              <a:buNone/>
              <a:defRPr sz="600"/>
            </a:lvl1pPr>
          </a:lstStyle>
          <a:p>
            <a:r>
              <a:rPr lang="en-US"/>
              <a:t>Drag picture to placeholder or click icon to add</a:t>
            </a:r>
            <a:endParaRPr lang="en-US" dirty="0"/>
          </a:p>
        </p:txBody>
      </p:sp>
      <p:cxnSp>
        <p:nvCxnSpPr>
          <p:cNvPr id="21" name="Straight Connector 20"/>
          <p:cNvCxnSpPr/>
          <p:nvPr userDrawn="1"/>
        </p:nvCxnSpPr>
        <p:spPr>
          <a:xfrm>
            <a:off x="0" y="1151602"/>
            <a:ext cx="12192000" cy="0"/>
          </a:xfrm>
          <a:prstGeom prst="line">
            <a:avLst/>
          </a:prstGeom>
          <a:ln w="6350">
            <a:solidFill>
              <a:srgbClr val="226AD6"/>
            </a:solidFill>
          </a:ln>
        </p:spPr>
        <p:style>
          <a:lnRef idx="1">
            <a:schemeClr val="accent1"/>
          </a:lnRef>
          <a:fillRef idx="0">
            <a:schemeClr val="accent1"/>
          </a:fillRef>
          <a:effectRef idx="0">
            <a:schemeClr val="accent1"/>
          </a:effectRef>
          <a:fontRef idx="minor">
            <a:schemeClr val="tx1"/>
          </a:fontRef>
        </p:style>
      </p:cxnSp>
      <p:sp>
        <p:nvSpPr>
          <p:cNvPr id="22" name="Text Placeholder 4"/>
          <p:cNvSpPr>
            <a:spLocks noGrp="1"/>
          </p:cNvSpPr>
          <p:nvPr>
            <p:ph type="body" sz="quarter" idx="20"/>
          </p:nvPr>
        </p:nvSpPr>
        <p:spPr>
          <a:xfrm>
            <a:off x="838200" y="1605516"/>
            <a:ext cx="10515600" cy="4019107"/>
          </a:xfrm>
        </p:spPr>
        <p:txBody>
          <a:bodyPr anchor="ctr">
            <a:noAutofit/>
          </a:bodyPr>
          <a:lstStyle>
            <a:lvl1pPr marL="0" indent="0">
              <a:buNone/>
              <a:defRPr sz="2400"/>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Click to edit Master text styles</a:t>
            </a:r>
          </a:p>
        </p:txBody>
      </p:sp>
    </p:spTree>
    <p:extLst>
      <p:ext uri="{BB962C8B-B14F-4D97-AF65-F5344CB8AC3E}">
        <p14:creationId xmlns:p14="http://schemas.microsoft.com/office/powerpoint/2010/main" val="2371322155"/>
      </p:ext>
    </p:extLst>
  </p:cSld>
  <p:clrMapOvr>
    <a:overrideClrMapping bg1="lt1" tx1="dk1" bg2="lt2" tx2="dk2" accent1="accent1" accent2="accent2" accent3="accent3" accent4="accent4" accent5="accent5" accent6="accent6" hlink="hlink" folHlink="folHlink"/>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TImeline">
    <p:bg>
      <p:bgRef idx="1001">
        <a:schemeClr val="bg1"/>
      </p:bgRef>
    </p:bg>
    <p:spTree>
      <p:nvGrpSpPr>
        <p:cNvPr id="1" name=""/>
        <p:cNvGrpSpPr/>
        <p:nvPr/>
      </p:nvGrpSpPr>
      <p:grpSpPr>
        <a:xfrm>
          <a:off x="0" y="0"/>
          <a:ext cx="0" cy="0"/>
          <a:chOff x="0" y="0"/>
          <a:chExt cx="0" cy="0"/>
        </a:xfrm>
      </p:grpSpPr>
      <p:sp>
        <p:nvSpPr>
          <p:cNvPr id="5" name="Title Placeholder 1"/>
          <p:cNvSpPr>
            <a:spLocks noGrp="1"/>
          </p:cNvSpPr>
          <p:nvPr>
            <p:ph type="title"/>
          </p:nvPr>
        </p:nvSpPr>
        <p:spPr>
          <a:xfrm>
            <a:off x="838200" y="365125"/>
            <a:ext cx="10515600" cy="651633"/>
          </a:xfrm>
          <a:prstGeom prst="rect">
            <a:avLst/>
          </a:prstGeom>
        </p:spPr>
        <p:txBody>
          <a:bodyPr vert="horz" lIns="91440" tIns="45720" rIns="91440" bIns="45720" rtlCol="0" anchor="t">
            <a:normAutofit/>
          </a:bodyPr>
          <a:lstStyle>
            <a:lvl1pPr algn="ctr">
              <a:defRPr>
                <a:solidFill>
                  <a:srgbClr val="444444"/>
                </a:solidFill>
              </a:defRPr>
            </a:lvl1pPr>
          </a:lstStyle>
          <a:p>
            <a:r>
              <a:rPr lang="en-US"/>
              <a:t>Click to edit Master title style</a:t>
            </a:r>
            <a:endParaRPr lang="en-US" dirty="0"/>
          </a:p>
        </p:txBody>
      </p:sp>
      <p:cxnSp>
        <p:nvCxnSpPr>
          <p:cNvPr id="21" name="Straight Connector 20"/>
          <p:cNvCxnSpPr/>
          <p:nvPr userDrawn="1"/>
        </p:nvCxnSpPr>
        <p:spPr>
          <a:xfrm>
            <a:off x="0" y="1151602"/>
            <a:ext cx="12192000" cy="0"/>
          </a:xfrm>
          <a:prstGeom prst="line">
            <a:avLst/>
          </a:prstGeom>
          <a:ln w="6350">
            <a:solidFill>
              <a:srgbClr val="226AD6"/>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userDrawn="1"/>
        </p:nvCxnSpPr>
        <p:spPr>
          <a:xfrm flipV="1">
            <a:off x="3020362" y="1889627"/>
            <a:ext cx="7648539" cy="3"/>
          </a:xfrm>
          <a:prstGeom prst="line">
            <a:avLst/>
          </a:prstGeom>
        </p:spPr>
        <p:style>
          <a:lnRef idx="1">
            <a:schemeClr val="accent1"/>
          </a:lnRef>
          <a:fillRef idx="0">
            <a:schemeClr val="accent1"/>
          </a:fillRef>
          <a:effectRef idx="0">
            <a:schemeClr val="accent1"/>
          </a:effectRef>
          <a:fontRef idx="minor">
            <a:schemeClr val="tx1"/>
          </a:fontRef>
        </p:style>
      </p:cxnSp>
      <p:sp>
        <p:nvSpPr>
          <p:cNvPr id="24" name="Oval 23"/>
          <p:cNvSpPr/>
          <p:nvPr userDrawn="1"/>
        </p:nvSpPr>
        <p:spPr>
          <a:xfrm flipH="1">
            <a:off x="4877043" y="1748170"/>
            <a:ext cx="316966" cy="316968"/>
          </a:xfrm>
          <a:prstGeom prst="ellipse">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ndParaRPr>
          </a:p>
        </p:txBody>
      </p:sp>
      <p:sp>
        <p:nvSpPr>
          <p:cNvPr id="25" name="Oval 24"/>
          <p:cNvSpPr/>
          <p:nvPr userDrawn="1"/>
        </p:nvSpPr>
        <p:spPr>
          <a:xfrm flipH="1">
            <a:off x="7029229" y="1748170"/>
            <a:ext cx="316966" cy="316968"/>
          </a:xfrm>
          <a:prstGeom prst="ellipse">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ndParaRPr>
          </a:p>
        </p:txBody>
      </p:sp>
      <p:sp>
        <p:nvSpPr>
          <p:cNvPr id="26" name="Oval 25"/>
          <p:cNvSpPr/>
          <p:nvPr userDrawn="1"/>
        </p:nvSpPr>
        <p:spPr>
          <a:xfrm flipH="1">
            <a:off x="9181414" y="1748170"/>
            <a:ext cx="316966" cy="316968"/>
          </a:xfrm>
          <a:prstGeom prst="ellipse">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ndParaRPr>
          </a:p>
        </p:txBody>
      </p:sp>
      <p:pic>
        <p:nvPicPr>
          <p:cNvPr id="42" name="Picture 4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17141" y="1712770"/>
            <a:ext cx="358441" cy="351924"/>
          </a:xfrm>
          <a:prstGeom prst="rect">
            <a:avLst/>
          </a:prstGeom>
        </p:spPr>
      </p:pic>
      <p:sp>
        <p:nvSpPr>
          <p:cNvPr id="3" name="Text Placeholder 2"/>
          <p:cNvSpPr>
            <a:spLocks noGrp="1"/>
          </p:cNvSpPr>
          <p:nvPr>
            <p:ph type="body" sz="quarter" idx="10"/>
          </p:nvPr>
        </p:nvSpPr>
        <p:spPr>
          <a:xfrm>
            <a:off x="838200" y="1582085"/>
            <a:ext cx="1312863" cy="622034"/>
          </a:xfrm>
        </p:spPr>
        <p:txBody>
          <a:bodyPr/>
          <a:lstStyle>
            <a:lvl1pPr marL="0" indent="0" algn="r">
              <a:buNone/>
              <a:defRPr sz="1400">
                <a:solidFill>
                  <a:srgbClr val="236AD7"/>
                </a:solidFill>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a:t>Click to edit Master text styles</a:t>
            </a:r>
          </a:p>
        </p:txBody>
      </p:sp>
      <p:sp>
        <p:nvSpPr>
          <p:cNvPr id="43" name="Text Placeholder 2"/>
          <p:cNvSpPr>
            <a:spLocks noGrp="1"/>
          </p:cNvSpPr>
          <p:nvPr>
            <p:ph type="body" sz="quarter" idx="11"/>
          </p:nvPr>
        </p:nvSpPr>
        <p:spPr>
          <a:xfrm>
            <a:off x="838199" y="3068850"/>
            <a:ext cx="1312863" cy="622034"/>
          </a:xfrm>
        </p:spPr>
        <p:txBody>
          <a:bodyPr/>
          <a:lstStyle>
            <a:lvl1pPr marL="0" indent="0" algn="r">
              <a:buNone/>
              <a:defRPr sz="1400">
                <a:solidFill>
                  <a:srgbClr val="236AD7"/>
                </a:solidFill>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a:t>Click to edit Master text styles</a:t>
            </a:r>
          </a:p>
        </p:txBody>
      </p:sp>
      <p:sp>
        <p:nvSpPr>
          <p:cNvPr id="44" name="Text Placeholder 2"/>
          <p:cNvSpPr>
            <a:spLocks noGrp="1"/>
          </p:cNvSpPr>
          <p:nvPr>
            <p:ph type="body" sz="quarter" idx="12"/>
          </p:nvPr>
        </p:nvSpPr>
        <p:spPr>
          <a:xfrm>
            <a:off x="838198" y="4555615"/>
            <a:ext cx="1312863" cy="622034"/>
          </a:xfrm>
        </p:spPr>
        <p:txBody>
          <a:bodyPr/>
          <a:lstStyle>
            <a:lvl1pPr marL="0" indent="0" algn="r">
              <a:buNone/>
              <a:defRPr sz="1400">
                <a:solidFill>
                  <a:srgbClr val="236AD7"/>
                </a:solidFill>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a:t>Click to edit Master text styles</a:t>
            </a:r>
          </a:p>
        </p:txBody>
      </p:sp>
      <p:sp>
        <p:nvSpPr>
          <p:cNvPr id="6" name="Text Placeholder 5"/>
          <p:cNvSpPr>
            <a:spLocks noGrp="1"/>
          </p:cNvSpPr>
          <p:nvPr>
            <p:ph type="body" sz="quarter" idx="13"/>
          </p:nvPr>
        </p:nvSpPr>
        <p:spPr>
          <a:xfrm>
            <a:off x="4264000" y="2169369"/>
            <a:ext cx="1543050" cy="882443"/>
          </a:xfrm>
        </p:spPr>
        <p:txBody>
          <a:bodyPr/>
          <a:lstStyle>
            <a:lvl1pPr marL="0" indent="0" algn="ctr">
              <a:buNone/>
              <a:defRPr sz="12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a:t>Click to edit Master text styles</a:t>
            </a:r>
          </a:p>
        </p:txBody>
      </p:sp>
      <p:sp>
        <p:nvSpPr>
          <p:cNvPr id="46" name="Picture Placeholder 45"/>
          <p:cNvSpPr>
            <a:spLocks noGrp="1"/>
          </p:cNvSpPr>
          <p:nvPr>
            <p:ph type="pic" sz="quarter" idx="14"/>
          </p:nvPr>
        </p:nvSpPr>
        <p:spPr>
          <a:xfrm>
            <a:off x="2380970" y="1571694"/>
            <a:ext cx="640080" cy="640080"/>
          </a:xfrm>
          <a:prstGeom prst="ellipse">
            <a:avLst/>
          </a:prstGeom>
        </p:spPr>
        <p:txBody>
          <a:bodyPr/>
          <a:lstStyle>
            <a:lvl1pPr marL="0" indent="0">
              <a:buNone/>
              <a:defRPr sz="700"/>
            </a:lvl1pPr>
          </a:lstStyle>
          <a:p>
            <a:r>
              <a:rPr lang="en-US"/>
              <a:t>Drag picture to placeholder or click icon to add</a:t>
            </a:r>
            <a:endParaRPr lang="en-US" dirty="0"/>
          </a:p>
        </p:txBody>
      </p:sp>
      <p:sp>
        <p:nvSpPr>
          <p:cNvPr id="47" name="Text Placeholder 5"/>
          <p:cNvSpPr>
            <a:spLocks noGrp="1"/>
          </p:cNvSpPr>
          <p:nvPr>
            <p:ph type="body" sz="quarter" idx="15"/>
          </p:nvPr>
        </p:nvSpPr>
        <p:spPr>
          <a:xfrm>
            <a:off x="6416187" y="2164191"/>
            <a:ext cx="1543050" cy="882443"/>
          </a:xfrm>
        </p:spPr>
        <p:txBody>
          <a:bodyPr/>
          <a:lstStyle>
            <a:lvl1pPr marL="0" indent="0" algn="ctr">
              <a:buNone/>
              <a:defRPr sz="12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a:t>Click to edit Master text styles</a:t>
            </a:r>
          </a:p>
        </p:txBody>
      </p:sp>
      <p:sp>
        <p:nvSpPr>
          <p:cNvPr id="48" name="Text Placeholder 5"/>
          <p:cNvSpPr>
            <a:spLocks noGrp="1"/>
          </p:cNvSpPr>
          <p:nvPr>
            <p:ph type="body" sz="quarter" idx="16"/>
          </p:nvPr>
        </p:nvSpPr>
        <p:spPr>
          <a:xfrm>
            <a:off x="8560037" y="2164191"/>
            <a:ext cx="1543050" cy="882443"/>
          </a:xfrm>
        </p:spPr>
        <p:txBody>
          <a:bodyPr/>
          <a:lstStyle>
            <a:lvl1pPr marL="0" indent="0" algn="ctr">
              <a:buNone/>
              <a:defRPr sz="12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a:t>Click to edit Master text styles</a:t>
            </a:r>
          </a:p>
        </p:txBody>
      </p:sp>
      <p:cxnSp>
        <p:nvCxnSpPr>
          <p:cNvPr id="49" name="Straight Connector 48"/>
          <p:cNvCxnSpPr/>
          <p:nvPr userDrawn="1"/>
        </p:nvCxnSpPr>
        <p:spPr>
          <a:xfrm flipV="1">
            <a:off x="3020362" y="3368703"/>
            <a:ext cx="7648539" cy="3"/>
          </a:xfrm>
          <a:prstGeom prst="line">
            <a:avLst/>
          </a:prstGeom>
        </p:spPr>
        <p:style>
          <a:lnRef idx="1">
            <a:schemeClr val="accent1"/>
          </a:lnRef>
          <a:fillRef idx="0">
            <a:schemeClr val="accent1"/>
          </a:fillRef>
          <a:effectRef idx="0">
            <a:schemeClr val="accent1"/>
          </a:effectRef>
          <a:fontRef idx="minor">
            <a:schemeClr val="tx1"/>
          </a:fontRef>
        </p:style>
      </p:cxnSp>
      <p:sp>
        <p:nvSpPr>
          <p:cNvPr id="50" name="Oval 49"/>
          <p:cNvSpPr/>
          <p:nvPr userDrawn="1"/>
        </p:nvSpPr>
        <p:spPr>
          <a:xfrm flipH="1">
            <a:off x="4877043" y="3227246"/>
            <a:ext cx="316966" cy="316968"/>
          </a:xfrm>
          <a:prstGeom prst="ellipse">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ndParaRPr>
          </a:p>
        </p:txBody>
      </p:sp>
      <p:sp>
        <p:nvSpPr>
          <p:cNvPr id="51" name="Oval 50"/>
          <p:cNvSpPr/>
          <p:nvPr userDrawn="1"/>
        </p:nvSpPr>
        <p:spPr>
          <a:xfrm flipH="1">
            <a:off x="7029229" y="3227246"/>
            <a:ext cx="316966" cy="316968"/>
          </a:xfrm>
          <a:prstGeom prst="ellipse">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ndParaRPr>
          </a:p>
        </p:txBody>
      </p:sp>
      <p:sp>
        <p:nvSpPr>
          <p:cNvPr id="52" name="Oval 51"/>
          <p:cNvSpPr/>
          <p:nvPr userDrawn="1"/>
        </p:nvSpPr>
        <p:spPr>
          <a:xfrm flipH="1">
            <a:off x="9181414" y="3227246"/>
            <a:ext cx="316966" cy="316968"/>
          </a:xfrm>
          <a:prstGeom prst="ellipse">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ndParaRPr>
          </a:p>
        </p:txBody>
      </p:sp>
      <p:pic>
        <p:nvPicPr>
          <p:cNvPr id="53" name="Picture 5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17141" y="3191846"/>
            <a:ext cx="358441" cy="351924"/>
          </a:xfrm>
          <a:prstGeom prst="rect">
            <a:avLst/>
          </a:prstGeom>
        </p:spPr>
      </p:pic>
      <p:sp>
        <p:nvSpPr>
          <p:cNvPr id="54" name="Text Placeholder 5"/>
          <p:cNvSpPr>
            <a:spLocks noGrp="1"/>
          </p:cNvSpPr>
          <p:nvPr>
            <p:ph type="body" sz="quarter" idx="17"/>
          </p:nvPr>
        </p:nvSpPr>
        <p:spPr>
          <a:xfrm>
            <a:off x="4264000" y="3648445"/>
            <a:ext cx="1543050" cy="882443"/>
          </a:xfrm>
        </p:spPr>
        <p:txBody>
          <a:bodyPr/>
          <a:lstStyle>
            <a:lvl1pPr marL="0" indent="0" algn="ctr">
              <a:buNone/>
              <a:defRPr sz="12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a:t>Click to edit Master text styles</a:t>
            </a:r>
          </a:p>
        </p:txBody>
      </p:sp>
      <p:sp>
        <p:nvSpPr>
          <p:cNvPr id="55" name="Picture Placeholder 45"/>
          <p:cNvSpPr>
            <a:spLocks noGrp="1"/>
          </p:cNvSpPr>
          <p:nvPr>
            <p:ph type="pic" sz="quarter" idx="18"/>
          </p:nvPr>
        </p:nvSpPr>
        <p:spPr>
          <a:xfrm>
            <a:off x="2380970" y="3050770"/>
            <a:ext cx="640080" cy="640080"/>
          </a:xfrm>
          <a:prstGeom prst="ellipse">
            <a:avLst/>
          </a:prstGeom>
        </p:spPr>
        <p:txBody>
          <a:bodyPr/>
          <a:lstStyle>
            <a:lvl1pPr marL="0" indent="0">
              <a:buNone/>
              <a:defRPr sz="700"/>
            </a:lvl1pPr>
          </a:lstStyle>
          <a:p>
            <a:r>
              <a:rPr lang="en-US"/>
              <a:t>Drag picture to placeholder or click icon to add</a:t>
            </a:r>
            <a:endParaRPr lang="en-US" dirty="0"/>
          </a:p>
        </p:txBody>
      </p:sp>
      <p:sp>
        <p:nvSpPr>
          <p:cNvPr id="56" name="Text Placeholder 5"/>
          <p:cNvSpPr>
            <a:spLocks noGrp="1"/>
          </p:cNvSpPr>
          <p:nvPr>
            <p:ph type="body" sz="quarter" idx="19"/>
          </p:nvPr>
        </p:nvSpPr>
        <p:spPr>
          <a:xfrm>
            <a:off x="6416187" y="3643267"/>
            <a:ext cx="1543050" cy="882443"/>
          </a:xfrm>
        </p:spPr>
        <p:txBody>
          <a:bodyPr/>
          <a:lstStyle>
            <a:lvl1pPr marL="0" indent="0" algn="ctr">
              <a:buNone/>
              <a:defRPr sz="12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a:t>Click to edit Master text styles</a:t>
            </a:r>
          </a:p>
        </p:txBody>
      </p:sp>
      <p:sp>
        <p:nvSpPr>
          <p:cNvPr id="57" name="Text Placeholder 5"/>
          <p:cNvSpPr>
            <a:spLocks noGrp="1"/>
          </p:cNvSpPr>
          <p:nvPr>
            <p:ph type="body" sz="quarter" idx="20"/>
          </p:nvPr>
        </p:nvSpPr>
        <p:spPr>
          <a:xfrm>
            <a:off x="8560037" y="3643267"/>
            <a:ext cx="1543050" cy="882443"/>
          </a:xfrm>
        </p:spPr>
        <p:txBody>
          <a:bodyPr/>
          <a:lstStyle>
            <a:lvl1pPr marL="0" indent="0" algn="ctr">
              <a:buNone/>
              <a:defRPr sz="12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a:t>Click to edit Master text styles</a:t>
            </a:r>
          </a:p>
        </p:txBody>
      </p:sp>
      <p:cxnSp>
        <p:nvCxnSpPr>
          <p:cNvPr id="58" name="Straight Connector 57"/>
          <p:cNvCxnSpPr/>
          <p:nvPr userDrawn="1"/>
        </p:nvCxnSpPr>
        <p:spPr>
          <a:xfrm flipV="1">
            <a:off x="3020362" y="4877431"/>
            <a:ext cx="7648539" cy="3"/>
          </a:xfrm>
          <a:prstGeom prst="line">
            <a:avLst/>
          </a:prstGeom>
        </p:spPr>
        <p:style>
          <a:lnRef idx="1">
            <a:schemeClr val="accent1"/>
          </a:lnRef>
          <a:fillRef idx="0">
            <a:schemeClr val="accent1"/>
          </a:fillRef>
          <a:effectRef idx="0">
            <a:schemeClr val="accent1"/>
          </a:effectRef>
          <a:fontRef idx="minor">
            <a:schemeClr val="tx1"/>
          </a:fontRef>
        </p:style>
      </p:cxnSp>
      <p:sp>
        <p:nvSpPr>
          <p:cNvPr id="59" name="Oval 58"/>
          <p:cNvSpPr/>
          <p:nvPr userDrawn="1"/>
        </p:nvSpPr>
        <p:spPr>
          <a:xfrm flipH="1">
            <a:off x="4877043" y="4735974"/>
            <a:ext cx="316966" cy="316968"/>
          </a:xfrm>
          <a:prstGeom prst="ellipse">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ndParaRPr>
          </a:p>
        </p:txBody>
      </p:sp>
      <p:sp>
        <p:nvSpPr>
          <p:cNvPr id="60" name="Oval 59"/>
          <p:cNvSpPr/>
          <p:nvPr userDrawn="1"/>
        </p:nvSpPr>
        <p:spPr>
          <a:xfrm flipH="1">
            <a:off x="7029229" y="4735974"/>
            <a:ext cx="316966" cy="316968"/>
          </a:xfrm>
          <a:prstGeom prst="ellipse">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ndParaRPr>
          </a:p>
        </p:txBody>
      </p:sp>
      <p:sp>
        <p:nvSpPr>
          <p:cNvPr id="61" name="Oval 60"/>
          <p:cNvSpPr/>
          <p:nvPr userDrawn="1"/>
        </p:nvSpPr>
        <p:spPr>
          <a:xfrm flipH="1">
            <a:off x="9181414" y="4735974"/>
            <a:ext cx="316966" cy="316968"/>
          </a:xfrm>
          <a:prstGeom prst="ellipse">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ndParaRPr>
          </a:p>
        </p:txBody>
      </p:sp>
      <p:pic>
        <p:nvPicPr>
          <p:cNvPr id="62" name="Picture 6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17141" y="4700574"/>
            <a:ext cx="358441" cy="351924"/>
          </a:xfrm>
          <a:prstGeom prst="rect">
            <a:avLst/>
          </a:prstGeom>
        </p:spPr>
      </p:pic>
      <p:sp>
        <p:nvSpPr>
          <p:cNvPr id="63" name="Text Placeholder 5"/>
          <p:cNvSpPr>
            <a:spLocks noGrp="1"/>
          </p:cNvSpPr>
          <p:nvPr>
            <p:ph type="body" sz="quarter" idx="21"/>
          </p:nvPr>
        </p:nvSpPr>
        <p:spPr>
          <a:xfrm>
            <a:off x="4264000" y="5157173"/>
            <a:ext cx="1543050" cy="882443"/>
          </a:xfrm>
        </p:spPr>
        <p:txBody>
          <a:bodyPr/>
          <a:lstStyle>
            <a:lvl1pPr marL="0" indent="0" algn="ctr">
              <a:buNone/>
              <a:defRPr sz="12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a:t>Click to edit Master text styles</a:t>
            </a:r>
          </a:p>
        </p:txBody>
      </p:sp>
      <p:sp>
        <p:nvSpPr>
          <p:cNvPr id="64" name="Picture Placeholder 45"/>
          <p:cNvSpPr>
            <a:spLocks noGrp="1"/>
          </p:cNvSpPr>
          <p:nvPr>
            <p:ph type="pic" sz="quarter" idx="22"/>
          </p:nvPr>
        </p:nvSpPr>
        <p:spPr>
          <a:xfrm>
            <a:off x="2380970" y="4559498"/>
            <a:ext cx="640080" cy="640080"/>
          </a:xfrm>
          <a:prstGeom prst="ellipse">
            <a:avLst/>
          </a:prstGeom>
        </p:spPr>
        <p:txBody>
          <a:bodyPr/>
          <a:lstStyle>
            <a:lvl1pPr marL="0" indent="0">
              <a:buNone/>
              <a:defRPr sz="700"/>
            </a:lvl1pPr>
          </a:lstStyle>
          <a:p>
            <a:r>
              <a:rPr lang="en-US"/>
              <a:t>Drag picture to placeholder or click icon to add</a:t>
            </a:r>
            <a:endParaRPr lang="en-US" dirty="0"/>
          </a:p>
        </p:txBody>
      </p:sp>
      <p:sp>
        <p:nvSpPr>
          <p:cNvPr id="65" name="Text Placeholder 5"/>
          <p:cNvSpPr>
            <a:spLocks noGrp="1"/>
          </p:cNvSpPr>
          <p:nvPr>
            <p:ph type="body" sz="quarter" idx="23"/>
          </p:nvPr>
        </p:nvSpPr>
        <p:spPr>
          <a:xfrm>
            <a:off x="6416187" y="5151995"/>
            <a:ext cx="1543050" cy="882443"/>
          </a:xfrm>
        </p:spPr>
        <p:txBody>
          <a:bodyPr/>
          <a:lstStyle>
            <a:lvl1pPr marL="0" indent="0" algn="ctr">
              <a:buNone/>
              <a:defRPr sz="12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a:t>Click to edit Master text styles</a:t>
            </a:r>
          </a:p>
        </p:txBody>
      </p:sp>
      <p:sp>
        <p:nvSpPr>
          <p:cNvPr id="66" name="Text Placeholder 5"/>
          <p:cNvSpPr>
            <a:spLocks noGrp="1"/>
          </p:cNvSpPr>
          <p:nvPr>
            <p:ph type="body" sz="quarter" idx="24"/>
          </p:nvPr>
        </p:nvSpPr>
        <p:spPr>
          <a:xfrm>
            <a:off x="8560037" y="5151995"/>
            <a:ext cx="1543050" cy="882443"/>
          </a:xfrm>
        </p:spPr>
        <p:txBody>
          <a:bodyPr/>
          <a:lstStyle>
            <a:lvl1pPr marL="0" indent="0" algn="ctr">
              <a:buNone/>
              <a:defRPr sz="12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a:t>Click to edit Master text styles</a:t>
            </a:r>
          </a:p>
        </p:txBody>
      </p:sp>
    </p:spTree>
    <p:extLst>
      <p:ext uri="{BB962C8B-B14F-4D97-AF65-F5344CB8AC3E}">
        <p14:creationId xmlns:p14="http://schemas.microsoft.com/office/powerpoint/2010/main" val="1967409895"/>
      </p:ext>
    </p:extLst>
  </p:cSld>
  <p:clrMapOvr>
    <a:overrideClrMapping bg1="lt1" tx1="dk1" bg2="lt2" tx2="dk2" accent1="accent1" accent2="accent2" accent3="accent3" accent4="accent4" accent5="accent5" accent6="accent6" hlink="hlink" folHlink="folHlink"/>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Circular Process">
    <p:bg>
      <p:bgRef idx="1001">
        <a:schemeClr val="bg1"/>
      </p:bgRef>
    </p:bg>
    <p:spTree>
      <p:nvGrpSpPr>
        <p:cNvPr id="1" name=""/>
        <p:cNvGrpSpPr/>
        <p:nvPr/>
      </p:nvGrpSpPr>
      <p:grpSpPr>
        <a:xfrm>
          <a:off x="0" y="0"/>
          <a:ext cx="0" cy="0"/>
          <a:chOff x="0" y="0"/>
          <a:chExt cx="0" cy="0"/>
        </a:xfrm>
      </p:grpSpPr>
      <p:sp>
        <p:nvSpPr>
          <p:cNvPr id="5" name="Title Placeholder 1"/>
          <p:cNvSpPr>
            <a:spLocks noGrp="1"/>
          </p:cNvSpPr>
          <p:nvPr>
            <p:ph type="title"/>
          </p:nvPr>
        </p:nvSpPr>
        <p:spPr>
          <a:xfrm>
            <a:off x="838200" y="365125"/>
            <a:ext cx="10515600" cy="651633"/>
          </a:xfrm>
          <a:prstGeom prst="rect">
            <a:avLst/>
          </a:prstGeom>
        </p:spPr>
        <p:txBody>
          <a:bodyPr vert="horz" lIns="91440" tIns="45720" rIns="91440" bIns="45720" rtlCol="0" anchor="t">
            <a:normAutofit/>
          </a:bodyPr>
          <a:lstStyle>
            <a:lvl1pPr algn="ctr">
              <a:defRPr>
                <a:solidFill>
                  <a:srgbClr val="444444"/>
                </a:solidFill>
              </a:defRPr>
            </a:lvl1pPr>
          </a:lstStyle>
          <a:p>
            <a:r>
              <a:rPr lang="en-US"/>
              <a:t>Click to edit Master title style</a:t>
            </a:r>
            <a:endParaRPr lang="en-US" dirty="0"/>
          </a:p>
        </p:txBody>
      </p:sp>
      <p:cxnSp>
        <p:nvCxnSpPr>
          <p:cNvPr id="21" name="Straight Connector 20"/>
          <p:cNvCxnSpPr/>
          <p:nvPr userDrawn="1"/>
        </p:nvCxnSpPr>
        <p:spPr>
          <a:xfrm>
            <a:off x="0" y="1151602"/>
            <a:ext cx="12192000" cy="0"/>
          </a:xfrm>
          <a:prstGeom prst="line">
            <a:avLst/>
          </a:prstGeom>
          <a:ln w="6350">
            <a:solidFill>
              <a:srgbClr val="226AD6"/>
            </a:solidFill>
          </a:ln>
        </p:spPr>
        <p:style>
          <a:lnRef idx="1">
            <a:schemeClr val="accent1"/>
          </a:lnRef>
          <a:fillRef idx="0">
            <a:schemeClr val="accent1"/>
          </a:fillRef>
          <a:effectRef idx="0">
            <a:schemeClr val="accent1"/>
          </a:effectRef>
          <a:fontRef idx="minor">
            <a:schemeClr val="tx1"/>
          </a:fontRef>
        </p:style>
      </p:cxnSp>
      <p:sp>
        <p:nvSpPr>
          <p:cNvPr id="12" name="Text Placeholder 5"/>
          <p:cNvSpPr>
            <a:spLocks noGrp="1"/>
          </p:cNvSpPr>
          <p:nvPr>
            <p:ph type="body" sz="quarter" idx="24"/>
          </p:nvPr>
        </p:nvSpPr>
        <p:spPr>
          <a:xfrm>
            <a:off x="8192136" y="4782054"/>
            <a:ext cx="1746682" cy="622033"/>
          </a:xfrm>
        </p:spPr>
        <p:txBody>
          <a:bodyPr/>
          <a:lstStyle>
            <a:lvl1pPr marL="0" indent="0" algn="l">
              <a:buNone/>
              <a:defRPr sz="1400">
                <a:solidFill>
                  <a:srgbClr val="575757"/>
                </a:solidFill>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a:t>Click to edit Master text styles</a:t>
            </a:r>
          </a:p>
        </p:txBody>
      </p:sp>
      <p:sp>
        <p:nvSpPr>
          <p:cNvPr id="13" name="Oval 12"/>
          <p:cNvSpPr/>
          <p:nvPr userDrawn="1"/>
        </p:nvSpPr>
        <p:spPr>
          <a:xfrm>
            <a:off x="4420852" y="2895005"/>
            <a:ext cx="3200400" cy="3200400"/>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ndParaRPr>
          </a:p>
        </p:txBody>
      </p:sp>
      <p:sp>
        <p:nvSpPr>
          <p:cNvPr id="14" name="Picture Placeholder 3"/>
          <p:cNvSpPr>
            <a:spLocks noGrp="1"/>
          </p:cNvSpPr>
          <p:nvPr>
            <p:ph type="pic" sz="quarter" idx="25"/>
          </p:nvPr>
        </p:nvSpPr>
        <p:spPr>
          <a:xfrm>
            <a:off x="5710035" y="2594583"/>
            <a:ext cx="622033" cy="622033"/>
          </a:xfrm>
        </p:spPr>
        <p:txBody>
          <a:bodyPr/>
          <a:lstStyle>
            <a:lvl1pPr marL="0" indent="0" algn="ctr">
              <a:buNone/>
              <a:defRPr sz="1200"/>
            </a:lvl1pPr>
          </a:lstStyle>
          <a:p>
            <a:r>
              <a:rPr lang="en-US"/>
              <a:t>Drag picture to placeholder or click icon to add</a:t>
            </a:r>
            <a:endParaRPr lang="en-US" dirty="0"/>
          </a:p>
        </p:txBody>
      </p:sp>
      <p:sp>
        <p:nvSpPr>
          <p:cNvPr id="15" name="Picture Placeholder 3"/>
          <p:cNvSpPr>
            <a:spLocks noGrp="1"/>
          </p:cNvSpPr>
          <p:nvPr>
            <p:ph type="pic" sz="quarter" idx="26"/>
          </p:nvPr>
        </p:nvSpPr>
        <p:spPr>
          <a:xfrm>
            <a:off x="7274640" y="4782055"/>
            <a:ext cx="622033" cy="622033"/>
          </a:xfrm>
        </p:spPr>
        <p:txBody>
          <a:bodyPr/>
          <a:lstStyle>
            <a:lvl1pPr marL="0" indent="0" algn="ctr">
              <a:buNone/>
              <a:defRPr sz="1200"/>
            </a:lvl1pPr>
          </a:lstStyle>
          <a:p>
            <a:r>
              <a:rPr lang="en-US"/>
              <a:t>Drag picture to placeholder or click icon to add</a:t>
            </a:r>
            <a:endParaRPr lang="en-US" dirty="0"/>
          </a:p>
        </p:txBody>
      </p:sp>
      <p:sp>
        <p:nvSpPr>
          <p:cNvPr id="16" name="Picture Placeholder 3"/>
          <p:cNvSpPr>
            <a:spLocks noGrp="1"/>
          </p:cNvSpPr>
          <p:nvPr>
            <p:ph type="pic" sz="quarter" idx="27"/>
          </p:nvPr>
        </p:nvSpPr>
        <p:spPr>
          <a:xfrm>
            <a:off x="4146200" y="4782054"/>
            <a:ext cx="622033" cy="622033"/>
          </a:xfrm>
        </p:spPr>
        <p:txBody>
          <a:bodyPr/>
          <a:lstStyle>
            <a:lvl1pPr marL="0" indent="0" algn="ctr">
              <a:buNone/>
              <a:defRPr sz="1200"/>
            </a:lvl1pPr>
          </a:lstStyle>
          <a:p>
            <a:r>
              <a:rPr lang="en-US"/>
              <a:t>Drag picture to placeholder or click icon to add</a:t>
            </a:r>
          </a:p>
        </p:txBody>
      </p:sp>
      <p:sp>
        <p:nvSpPr>
          <p:cNvPr id="17" name="Text Placeholder 5"/>
          <p:cNvSpPr>
            <a:spLocks noGrp="1"/>
          </p:cNvSpPr>
          <p:nvPr>
            <p:ph type="body" sz="quarter" idx="28"/>
          </p:nvPr>
        </p:nvSpPr>
        <p:spPr>
          <a:xfrm>
            <a:off x="2104055" y="4782054"/>
            <a:ext cx="1746682" cy="622033"/>
          </a:xfrm>
        </p:spPr>
        <p:txBody>
          <a:bodyPr/>
          <a:lstStyle>
            <a:lvl1pPr marL="0" indent="0" algn="r">
              <a:buNone/>
              <a:defRPr sz="1400">
                <a:solidFill>
                  <a:srgbClr val="575757"/>
                </a:solidFill>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a:t>Click to edit Master text styles</a:t>
            </a:r>
          </a:p>
        </p:txBody>
      </p:sp>
      <p:sp>
        <p:nvSpPr>
          <p:cNvPr id="18" name="Text Placeholder 5"/>
          <p:cNvSpPr>
            <a:spLocks noGrp="1"/>
          </p:cNvSpPr>
          <p:nvPr>
            <p:ph type="body" sz="quarter" idx="29"/>
          </p:nvPr>
        </p:nvSpPr>
        <p:spPr>
          <a:xfrm>
            <a:off x="5147710" y="1681344"/>
            <a:ext cx="1746682" cy="622033"/>
          </a:xfrm>
        </p:spPr>
        <p:txBody>
          <a:bodyPr/>
          <a:lstStyle>
            <a:lvl1pPr marL="0" indent="0" algn="ctr">
              <a:buNone/>
              <a:defRPr sz="1400">
                <a:solidFill>
                  <a:srgbClr val="575757"/>
                </a:solidFill>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a:t>Click to edit Master text styles</a:t>
            </a:r>
          </a:p>
        </p:txBody>
      </p:sp>
      <p:sp>
        <p:nvSpPr>
          <p:cNvPr id="19" name="Text Placeholder 5"/>
          <p:cNvSpPr>
            <a:spLocks noGrp="1"/>
          </p:cNvSpPr>
          <p:nvPr>
            <p:ph type="body" sz="quarter" idx="30"/>
          </p:nvPr>
        </p:nvSpPr>
        <p:spPr>
          <a:xfrm>
            <a:off x="4420852" y="3997320"/>
            <a:ext cx="3200400" cy="995771"/>
          </a:xfrm>
        </p:spPr>
        <p:txBody>
          <a:bodyPr/>
          <a:lstStyle>
            <a:lvl1pPr marL="0" indent="0" algn="ctr">
              <a:buNone/>
              <a:defRPr sz="3200">
                <a:solidFill>
                  <a:srgbClr val="236AD7"/>
                </a:solidFill>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a:t>Click to edit Master text styles</a:t>
            </a:r>
          </a:p>
        </p:txBody>
      </p:sp>
    </p:spTree>
    <p:extLst>
      <p:ext uri="{BB962C8B-B14F-4D97-AF65-F5344CB8AC3E}">
        <p14:creationId xmlns:p14="http://schemas.microsoft.com/office/powerpoint/2010/main" val="1559948216"/>
      </p:ext>
    </p:extLst>
  </p:cSld>
  <p:clrMapOvr>
    <a:overrideClrMapping bg1="lt1" tx1="dk1" bg2="lt2" tx2="dk2" accent1="accent1" accent2="accent2" accent3="accent3" accent4="accent4" accent5="accent5" accent6="accent6" hlink="hlink" folHlink="folHlink"/>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Steps/Stages 1">
    <p:bg>
      <p:bgRef idx="1001">
        <a:schemeClr val="bg1"/>
      </p:bgRef>
    </p:bg>
    <p:spTree>
      <p:nvGrpSpPr>
        <p:cNvPr id="1" name=""/>
        <p:cNvGrpSpPr/>
        <p:nvPr/>
      </p:nvGrpSpPr>
      <p:grpSpPr>
        <a:xfrm>
          <a:off x="0" y="0"/>
          <a:ext cx="0" cy="0"/>
          <a:chOff x="0" y="0"/>
          <a:chExt cx="0" cy="0"/>
        </a:xfrm>
      </p:grpSpPr>
      <p:sp>
        <p:nvSpPr>
          <p:cNvPr id="5" name="Title Placeholder 1"/>
          <p:cNvSpPr>
            <a:spLocks noGrp="1"/>
          </p:cNvSpPr>
          <p:nvPr>
            <p:ph type="title"/>
          </p:nvPr>
        </p:nvSpPr>
        <p:spPr>
          <a:xfrm>
            <a:off x="838200" y="365125"/>
            <a:ext cx="10515600" cy="651633"/>
          </a:xfrm>
          <a:prstGeom prst="rect">
            <a:avLst/>
          </a:prstGeom>
        </p:spPr>
        <p:txBody>
          <a:bodyPr vert="horz" lIns="91440" tIns="45720" rIns="91440" bIns="45720" rtlCol="0" anchor="t">
            <a:normAutofit/>
          </a:bodyPr>
          <a:lstStyle>
            <a:lvl1pPr algn="ctr">
              <a:defRPr>
                <a:solidFill>
                  <a:srgbClr val="444444"/>
                </a:solidFill>
              </a:defRPr>
            </a:lvl1pPr>
          </a:lstStyle>
          <a:p>
            <a:r>
              <a:rPr lang="en-US"/>
              <a:t>Click to edit Master title style</a:t>
            </a:r>
            <a:endParaRPr lang="en-US" dirty="0"/>
          </a:p>
        </p:txBody>
      </p:sp>
      <p:cxnSp>
        <p:nvCxnSpPr>
          <p:cNvPr id="21" name="Straight Connector 20"/>
          <p:cNvCxnSpPr/>
          <p:nvPr userDrawn="1"/>
        </p:nvCxnSpPr>
        <p:spPr>
          <a:xfrm>
            <a:off x="0" y="1151602"/>
            <a:ext cx="12192000" cy="0"/>
          </a:xfrm>
          <a:prstGeom prst="line">
            <a:avLst/>
          </a:prstGeom>
          <a:ln w="6350">
            <a:solidFill>
              <a:srgbClr val="226AD6"/>
            </a:solidFill>
          </a:ln>
        </p:spPr>
        <p:style>
          <a:lnRef idx="1">
            <a:schemeClr val="accent1"/>
          </a:lnRef>
          <a:fillRef idx="0">
            <a:schemeClr val="accent1"/>
          </a:fillRef>
          <a:effectRef idx="0">
            <a:schemeClr val="accent1"/>
          </a:effectRef>
          <a:fontRef idx="minor">
            <a:schemeClr val="tx1"/>
          </a:fontRef>
        </p:style>
      </p:cxnSp>
      <p:sp>
        <p:nvSpPr>
          <p:cNvPr id="14" name="Picture Placeholder 3"/>
          <p:cNvSpPr>
            <a:spLocks noGrp="1"/>
          </p:cNvSpPr>
          <p:nvPr>
            <p:ph type="pic" sz="quarter" idx="25"/>
          </p:nvPr>
        </p:nvSpPr>
        <p:spPr>
          <a:xfrm>
            <a:off x="4344115" y="2467141"/>
            <a:ext cx="622033" cy="622033"/>
          </a:xfrm>
        </p:spPr>
        <p:txBody>
          <a:bodyPr/>
          <a:lstStyle>
            <a:lvl1pPr marL="0" indent="0" algn="ctr">
              <a:buNone/>
              <a:defRPr sz="1200"/>
            </a:lvl1pPr>
          </a:lstStyle>
          <a:p>
            <a:r>
              <a:rPr lang="en-US"/>
              <a:t>Drag picture to placeholder or click icon to add</a:t>
            </a:r>
            <a:endParaRPr lang="en-US" dirty="0"/>
          </a:p>
        </p:txBody>
      </p:sp>
      <p:sp>
        <p:nvSpPr>
          <p:cNvPr id="18" name="Text Placeholder 5"/>
          <p:cNvSpPr>
            <a:spLocks noGrp="1"/>
          </p:cNvSpPr>
          <p:nvPr>
            <p:ph type="body" sz="quarter" idx="29"/>
          </p:nvPr>
        </p:nvSpPr>
        <p:spPr>
          <a:xfrm>
            <a:off x="5271616" y="2467141"/>
            <a:ext cx="3244700" cy="622033"/>
          </a:xfrm>
        </p:spPr>
        <p:txBody>
          <a:bodyPr/>
          <a:lstStyle>
            <a:lvl1pPr marL="0" indent="0" algn="l">
              <a:buNone/>
              <a:defRPr sz="1400">
                <a:solidFill>
                  <a:srgbClr val="575757"/>
                </a:solidFill>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a:t>Click to edit Master text styles</a:t>
            </a:r>
          </a:p>
        </p:txBody>
      </p:sp>
      <p:sp>
        <p:nvSpPr>
          <p:cNvPr id="33" name="Picture Placeholder 3"/>
          <p:cNvSpPr>
            <a:spLocks noGrp="1"/>
          </p:cNvSpPr>
          <p:nvPr>
            <p:ph type="pic" sz="quarter" idx="30"/>
          </p:nvPr>
        </p:nvSpPr>
        <p:spPr>
          <a:xfrm>
            <a:off x="4050683" y="3584118"/>
            <a:ext cx="622033" cy="622033"/>
          </a:xfrm>
        </p:spPr>
        <p:txBody>
          <a:bodyPr/>
          <a:lstStyle>
            <a:lvl1pPr marL="0" indent="0" algn="ctr">
              <a:buNone/>
              <a:defRPr sz="1200"/>
            </a:lvl1pPr>
          </a:lstStyle>
          <a:p>
            <a:r>
              <a:rPr lang="en-US"/>
              <a:t>Drag picture to placeholder or click icon to add</a:t>
            </a:r>
            <a:endParaRPr lang="en-US" dirty="0"/>
          </a:p>
        </p:txBody>
      </p:sp>
      <p:sp>
        <p:nvSpPr>
          <p:cNvPr id="34" name="Text Placeholder 5"/>
          <p:cNvSpPr>
            <a:spLocks noGrp="1"/>
          </p:cNvSpPr>
          <p:nvPr>
            <p:ph type="body" sz="quarter" idx="31"/>
          </p:nvPr>
        </p:nvSpPr>
        <p:spPr>
          <a:xfrm>
            <a:off x="4978184" y="3584118"/>
            <a:ext cx="3244700" cy="622033"/>
          </a:xfrm>
        </p:spPr>
        <p:txBody>
          <a:bodyPr/>
          <a:lstStyle>
            <a:lvl1pPr marL="0" indent="0" algn="l">
              <a:buNone/>
              <a:defRPr sz="1400">
                <a:solidFill>
                  <a:srgbClr val="575757"/>
                </a:solidFill>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a:t>Click to edit Master text styles</a:t>
            </a:r>
          </a:p>
        </p:txBody>
      </p:sp>
      <p:sp>
        <p:nvSpPr>
          <p:cNvPr id="35" name="Picture Placeholder 3"/>
          <p:cNvSpPr>
            <a:spLocks noGrp="1"/>
          </p:cNvSpPr>
          <p:nvPr>
            <p:ph type="pic" sz="quarter" idx="32"/>
          </p:nvPr>
        </p:nvSpPr>
        <p:spPr>
          <a:xfrm>
            <a:off x="3745215" y="4701095"/>
            <a:ext cx="622033" cy="622033"/>
          </a:xfrm>
        </p:spPr>
        <p:txBody>
          <a:bodyPr/>
          <a:lstStyle>
            <a:lvl1pPr marL="0" indent="0" algn="ctr">
              <a:buNone/>
              <a:defRPr sz="1200"/>
            </a:lvl1pPr>
          </a:lstStyle>
          <a:p>
            <a:r>
              <a:rPr lang="en-US"/>
              <a:t>Drag picture to placeholder or click icon to add</a:t>
            </a:r>
            <a:endParaRPr lang="en-US" dirty="0"/>
          </a:p>
        </p:txBody>
      </p:sp>
      <p:sp>
        <p:nvSpPr>
          <p:cNvPr id="36" name="Text Placeholder 5"/>
          <p:cNvSpPr>
            <a:spLocks noGrp="1"/>
          </p:cNvSpPr>
          <p:nvPr>
            <p:ph type="body" sz="quarter" idx="33"/>
          </p:nvPr>
        </p:nvSpPr>
        <p:spPr>
          <a:xfrm>
            <a:off x="4672716" y="4701095"/>
            <a:ext cx="3244700" cy="622033"/>
          </a:xfrm>
        </p:spPr>
        <p:txBody>
          <a:bodyPr/>
          <a:lstStyle>
            <a:lvl1pPr marL="0" indent="0" algn="l">
              <a:buNone/>
              <a:defRPr sz="1400">
                <a:solidFill>
                  <a:srgbClr val="575757"/>
                </a:solidFill>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a:t>Click to edit Master text styles</a:t>
            </a:r>
          </a:p>
        </p:txBody>
      </p:sp>
    </p:spTree>
    <p:extLst>
      <p:ext uri="{BB962C8B-B14F-4D97-AF65-F5344CB8AC3E}">
        <p14:creationId xmlns:p14="http://schemas.microsoft.com/office/powerpoint/2010/main" val="657682852"/>
      </p:ext>
    </p:extLst>
  </p:cSld>
  <p:clrMapOvr>
    <a:overrideClrMapping bg1="lt1" tx1="dk1" bg2="lt2" tx2="dk2" accent1="accent1" accent2="accent2" accent3="accent3" accent4="accent4" accent5="accent5" accent6="accent6" hlink="hlink" folHlink="folHlink"/>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Steps/Stages 2">
    <p:bg>
      <p:bgRef idx="1001">
        <a:schemeClr val="bg1"/>
      </p:bgRef>
    </p:bg>
    <p:spTree>
      <p:nvGrpSpPr>
        <p:cNvPr id="1" name=""/>
        <p:cNvGrpSpPr/>
        <p:nvPr/>
      </p:nvGrpSpPr>
      <p:grpSpPr>
        <a:xfrm>
          <a:off x="0" y="0"/>
          <a:ext cx="0" cy="0"/>
          <a:chOff x="0" y="0"/>
          <a:chExt cx="0" cy="0"/>
        </a:xfrm>
      </p:grpSpPr>
      <p:sp>
        <p:nvSpPr>
          <p:cNvPr id="27" name="Parallelogram 5"/>
          <p:cNvSpPr/>
          <p:nvPr userDrawn="1"/>
        </p:nvSpPr>
        <p:spPr>
          <a:xfrm>
            <a:off x="-23581" y="2562291"/>
            <a:ext cx="4907619" cy="578403"/>
          </a:xfrm>
          <a:custGeom>
            <a:avLst/>
            <a:gdLst>
              <a:gd name="connsiteX0" fmla="*/ 0 w 2441581"/>
              <a:gd name="connsiteY0" fmla="*/ 1123975 h 1123975"/>
              <a:gd name="connsiteX1" fmla="*/ 280994 w 2441581"/>
              <a:gd name="connsiteY1" fmla="*/ 0 h 1123975"/>
              <a:gd name="connsiteX2" fmla="*/ 2441581 w 2441581"/>
              <a:gd name="connsiteY2" fmla="*/ 0 h 1123975"/>
              <a:gd name="connsiteX3" fmla="*/ 2160587 w 2441581"/>
              <a:gd name="connsiteY3" fmla="*/ 1123975 h 1123975"/>
              <a:gd name="connsiteX4" fmla="*/ 0 w 2441581"/>
              <a:gd name="connsiteY4" fmla="*/ 1123975 h 1123975"/>
              <a:gd name="connsiteX0" fmla="*/ 0 w 2441581"/>
              <a:gd name="connsiteY0" fmla="*/ 1123975 h 1123975"/>
              <a:gd name="connsiteX1" fmla="*/ 280994 w 2441581"/>
              <a:gd name="connsiteY1" fmla="*/ 0 h 1123975"/>
              <a:gd name="connsiteX2" fmla="*/ 2441581 w 2441581"/>
              <a:gd name="connsiteY2" fmla="*/ 0 h 1123975"/>
              <a:gd name="connsiteX3" fmla="*/ 1751012 w 2441581"/>
              <a:gd name="connsiteY3" fmla="*/ 1114450 h 1123975"/>
              <a:gd name="connsiteX4" fmla="*/ 0 w 2441581"/>
              <a:gd name="connsiteY4" fmla="*/ 1123975 h 1123975"/>
              <a:gd name="connsiteX0" fmla="*/ 0 w 2860681"/>
              <a:gd name="connsiteY0" fmla="*/ 1123975 h 1123975"/>
              <a:gd name="connsiteX1" fmla="*/ 700094 w 2860681"/>
              <a:gd name="connsiteY1" fmla="*/ 0 h 1123975"/>
              <a:gd name="connsiteX2" fmla="*/ 2860681 w 2860681"/>
              <a:gd name="connsiteY2" fmla="*/ 0 h 1123975"/>
              <a:gd name="connsiteX3" fmla="*/ 2170112 w 2860681"/>
              <a:gd name="connsiteY3" fmla="*/ 1114450 h 1123975"/>
              <a:gd name="connsiteX4" fmla="*/ 0 w 2860681"/>
              <a:gd name="connsiteY4" fmla="*/ 1123975 h 1123975"/>
              <a:gd name="connsiteX0" fmla="*/ 0 w 3613156"/>
              <a:gd name="connsiteY0" fmla="*/ 1123975 h 1123975"/>
              <a:gd name="connsiteX1" fmla="*/ 700094 w 3613156"/>
              <a:gd name="connsiteY1" fmla="*/ 0 h 1123975"/>
              <a:gd name="connsiteX2" fmla="*/ 3613156 w 3613156"/>
              <a:gd name="connsiteY2" fmla="*/ 43875 h 1123975"/>
              <a:gd name="connsiteX3" fmla="*/ 2170112 w 3613156"/>
              <a:gd name="connsiteY3" fmla="*/ 1114450 h 1123975"/>
              <a:gd name="connsiteX4" fmla="*/ 0 w 3613156"/>
              <a:gd name="connsiteY4" fmla="*/ 1123975 h 1123975"/>
              <a:gd name="connsiteX0" fmla="*/ 0 w 3613156"/>
              <a:gd name="connsiteY0" fmla="*/ 1080100 h 1080100"/>
              <a:gd name="connsiteX1" fmla="*/ 338144 w 3613156"/>
              <a:gd name="connsiteY1" fmla="*/ 8774 h 1080100"/>
              <a:gd name="connsiteX2" fmla="*/ 3613156 w 3613156"/>
              <a:gd name="connsiteY2" fmla="*/ 0 h 1080100"/>
              <a:gd name="connsiteX3" fmla="*/ 2170112 w 3613156"/>
              <a:gd name="connsiteY3" fmla="*/ 1070575 h 1080100"/>
              <a:gd name="connsiteX4" fmla="*/ 0 w 3613156"/>
              <a:gd name="connsiteY4" fmla="*/ 1080100 h 1080100"/>
              <a:gd name="connsiteX0" fmla="*/ 0 w 3613156"/>
              <a:gd name="connsiteY0" fmla="*/ 1088876 h 1088876"/>
              <a:gd name="connsiteX1" fmla="*/ 338144 w 3613156"/>
              <a:gd name="connsiteY1" fmla="*/ 0 h 1088876"/>
              <a:gd name="connsiteX2" fmla="*/ 3613156 w 3613156"/>
              <a:gd name="connsiteY2" fmla="*/ 8776 h 1088876"/>
              <a:gd name="connsiteX3" fmla="*/ 2170112 w 3613156"/>
              <a:gd name="connsiteY3" fmla="*/ 1079351 h 1088876"/>
              <a:gd name="connsiteX4" fmla="*/ 0 w 3613156"/>
              <a:gd name="connsiteY4" fmla="*/ 1088876 h 1088876"/>
              <a:gd name="connsiteX0" fmla="*/ 0 w 3613156"/>
              <a:gd name="connsiteY0" fmla="*/ 1080100 h 1080100"/>
              <a:gd name="connsiteX1" fmla="*/ 338144 w 3613156"/>
              <a:gd name="connsiteY1" fmla="*/ 4386 h 1080100"/>
              <a:gd name="connsiteX2" fmla="*/ 3613156 w 3613156"/>
              <a:gd name="connsiteY2" fmla="*/ 0 h 1080100"/>
              <a:gd name="connsiteX3" fmla="*/ 2170112 w 3613156"/>
              <a:gd name="connsiteY3" fmla="*/ 1070575 h 1080100"/>
              <a:gd name="connsiteX4" fmla="*/ 0 w 3613156"/>
              <a:gd name="connsiteY4" fmla="*/ 1080100 h 1080100"/>
              <a:gd name="connsiteX0" fmla="*/ 0 w 3613156"/>
              <a:gd name="connsiteY0" fmla="*/ 1080101 h 1080101"/>
              <a:gd name="connsiteX1" fmla="*/ 319094 w 3613156"/>
              <a:gd name="connsiteY1" fmla="*/ 0 h 1080101"/>
              <a:gd name="connsiteX2" fmla="*/ 3613156 w 3613156"/>
              <a:gd name="connsiteY2" fmla="*/ 1 h 1080101"/>
              <a:gd name="connsiteX3" fmla="*/ 2170112 w 3613156"/>
              <a:gd name="connsiteY3" fmla="*/ 1070576 h 1080101"/>
              <a:gd name="connsiteX4" fmla="*/ 0 w 3613156"/>
              <a:gd name="connsiteY4" fmla="*/ 1080101 h 1080101"/>
              <a:gd name="connsiteX0" fmla="*/ 0 w 4470406"/>
              <a:gd name="connsiteY0" fmla="*/ 1066939 h 1070576"/>
              <a:gd name="connsiteX1" fmla="*/ 1176344 w 4470406"/>
              <a:gd name="connsiteY1" fmla="*/ 0 h 1070576"/>
              <a:gd name="connsiteX2" fmla="*/ 4470406 w 4470406"/>
              <a:gd name="connsiteY2" fmla="*/ 1 h 1070576"/>
              <a:gd name="connsiteX3" fmla="*/ 3027362 w 4470406"/>
              <a:gd name="connsiteY3" fmla="*/ 1070576 h 1070576"/>
              <a:gd name="connsiteX4" fmla="*/ 0 w 4470406"/>
              <a:gd name="connsiteY4" fmla="*/ 1066939 h 1070576"/>
              <a:gd name="connsiteX0" fmla="*/ 0 w 5022856"/>
              <a:gd name="connsiteY0" fmla="*/ 1071326 h 1071326"/>
              <a:gd name="connsiteX1" fmla="*/ 1728794 w 5022856"/>
              <a:gd name="connsiteY1" fmla="*/ 0 h 1071326"/>
              <a:gd name="connsiteX2" fmla="*/ 5022856 w 5022856"/>
              <a:gd name="connsiteY2" fmla="*/ 1 h 1071326"/>
              <a:gd name="connsiteX3" fmla="*/ 3579812 w 5022856"/>
              <a:gd name="connsiteY3" fmla="*/ 1070576 h 1071326"/>
              <a:gd name="connsiteX4" fmla="*/ 0 w 5022856"/>
              <a:gd name="connsiteY4" fmla="*/ 1071326 h 1071326"/>
              <a:gd name="connsiteX0" fmla="*/ 0 w 5022856"/>
              <a:gd name="connsiteY0" fmla="*/ 1075713 h 1075713"/>
              <a:gd name="connsiteX1" fmla="*/ 1481144 w 5022856"/>
              <a:gd name="connsiteY1" fmla="*/ 0 h 1075713"/>
              <a:gd name="connsiteX2" fmla="*/ 5022856 w 5022856"/>
              <a:gd name="connsiteY2" fmla="*/ 4388 h 1075713"/>
              <a:gd name="connsiteX3" fmla="*/ 3579812 w 5022856"/>
              <a:gd name="connsiteY3" fmla="*/ 1074963 h 1075713"/>
              <a:gd name="connsiteX4" fmla="*/ 0 w 5022856"/>
              <a:gd name="connsiteY4" fmla="*/ 1075713 h 1075713"/>
              <a:gd name="connsiteX0" fmla="*/ 0 w 5070668"/>
              <a:gd name="connsiteY0" fmla="*/ 1079584 h 1079584"/>
              <a:gd name="connsiteX1" fmla="*/ 1481144 w 5070668"/>
              <a:gd name="connsiteY1" fmla="*/ 3871 h 1079584"/>
              <a:gd name="connsiteX2" fmla="*/ 5070668 w 5070668"/>
              <a:gd name="connsiteY2" fmla="*/ 0 h 1079584"/>
              <a:gd name="connsiteX3" fmla="*/ 3579812 w 5070668"/>
              <a:gd name="connsiteY3" fmla="*/ 1078834 h 1079584"/>
              <a:gd name="connsiteX4" fmla="*/ 0 w 5070668"/>
              <a:gd name="connsiteY4" fmla="*/ 1079584 h 1079584"/>
              <a:gd name="connsiteX0" fmla="*/ 0 w 5070668"/>
              <a:gd name="connsiteY0" fmla="*/ 1079584 h 1418730"/>
              <a:gd name="connsiteX1" fmla="*/ 1481144 w 5070668"/>
              <a:gd name="connsiteY1" fmla="*/ 3871 h 1418730"/>
              <a:gd name="connsiteX2" fmla="*/ 5070668 w 5070668"/>
              <a:gd name="connsiteY2" fmla="*/ 0 h 1418730"/>
              <a:gd name="connsiteX3" fmla="*/ 2778070 w 5070668"/>
              <a:gd name="connsiteY3" fmla="*/ 1418730 h 1418730"/>
              <a:gd name="connsiteX4" fmla="*/ 0 w 5070668"/>
              <a:gd name="connsiteY4" fmla="*/ 1079584 h 1418730"/>
              <a:gd name="connsiteX0" fmla="*/ 0 w 5684175"/>
              <a:gd name="connsiteY0" fmla="*/ 1419480 h 1419480"/>
              <a:gd name="connsiteX1" fmla="*/ 2094651 w 5684175"/>
              <a:gd name="connsiteY1" fmla="*/ 3871 h 1419480"/>
              <a:gd name="connsiteX2" fmla="*/ 5684175 w 5684175"/>
              <a:gd name="connsiteY2" fmla="*/ 0 h 1419480"/>
              <a:gd name="connsiteX3" fmla="*/ 3391577 w 5684175"/>
              <a:gd name="connsiteY3" fmla="*/ 1418730 h 1419480"/>
              <a:gd name="connsiteX4" fmla="*/ 0 w 5684175"/>
              <a:gd name="connsiteY4" fmla="*/ 1419480 h 1419480"/>
              <a:gd name="connsiteX0" fmla="*/ 0 w 5684175"/>
              <a:gd name="connsiteY0" fmla="*/ 1419480 h 1419480"/>
              <a:gd name="connsiteX1" fmla="*/ 3149 w 5684175"/>
              <a:gd name="connsiteY1" fmla="*/ 3871 h 1419480"/>
              <a:gd name="connsiteX2" fmla="*/ 5684175 w 5684175"/>
              <a:gd name="connsiteY2" fmla="*/ 0 h 1419480"/>
              <a:gd name="connsiteX3" fmla="*/ 3391577 w 5684175"/>
              <a:gd name="connsiteY3" fmla="*/ 1418730 h 1419480"/>
              <a:gd name="connsiteX4" fmla="*/ 0 w 5684175"/>
              <a:gd name="connsiteY4" fmla="*/ 1419480 h 1419480"/>
              <a:gd name="connsiteX0" fmla="*/ 0 w 5684175"/>
              <a:gd name="connsiteY0" fmla="*/ 1420991 h 1420991"/>
              <a:gd name="connsiteX1" fmla="*/ 5908 w 5684175"/>
              <a:gd name="connsiteY1" fmla="*/ 0 h 1420991"/>
              <a:gd name="connsiteX2" fmla="*/ 5684175 w 5684175"/>
              <a:gd name="connsiteY2" fmla="*/ 1511 h 1420991"/>
              <a:gd name="connsiteX3" fmla="*/ 3391577 w 5684175"/>
              <a:gd name="connsiteY3" fmla="*/ 1420241 h 1420991"/>
              <a:gd name="connsiteX4" fmla="*/ 0 w 5684175"/>
              <a:gd name="connsiteY4" fmla="*/ 1420991 h 1420991"/>
              <a:gd name="connsiteX0" fmla="*/ 0 w 5684175"/>
              <a:gd name="connsiteY0" fmla="*/ 1419480 h 1419480"/>
              <a:gd name="connsiteX1" fmla="*/ 3149 w 5684175"/>
              <a:gd name="connsiteY1" fmla="*/ 642 h 1419480"/>
              <a:gd name="connsiteX2" fmla="*/ 5684175 w 5684175"/>
              <a:gd name="connsiteY2" fmla="*/ 0 h 1419480"/>
              <a:gd name="connsiteX3" fmla="*/ 3391577 w 5684175"/>
              <a:gd name="connsiteY3" fmla="*/ 1418730 h 1419480"/>
              <a:gd name="connsiteX4" fmla="*/ 0 w 5684175"/>
              <a:gd name="connsiteY4" fmla="*/ 1419480 h 1419480"/>
              <a:gd name="connsiteX0" fmla="*/ 2531 w 5686706"/>
              <a:gd name="connsiteY0" fmla="*/ 1420991 h 1420991"/>
              <a:gd name="connsiteX1" fmla="*/ 160 w 5686706"/>
              <a:gd name="connsiteY1" fmla="*/ 0 h 1420991"/>
              <a:gd name="connsiteX2" fmla="*/ 5686706 w 5686706"/>
              <a:gd name="connsiteY2" fmla="*/ 1511 h 1420991"/>
              <a:gd name="connsiteX3" fmla="*/ 3394108 w 5686706"/>
              <a:gd name="connsiteY3" fmla="*/ 1420241 h 1420991"/>
              <a:gd name="connsiteX4" fmla="*/ 2531 w 5686706"/>
              <a:gd name="connsiteY4" fmla="*/ 1420991 h 1420991"/>
              <a:gd name="connsiteX0" fmla="*/ 2531 w 5686706"/>
              <a:gd name="connsiteY0" fmla="*/ 1419914 h 1419914"/>
              <a:gd name="connsiteX1" fmla="*/ 160 w 5686706"/>
              <a:gd name="connsiteY1" fmla="*/ 0 h 1419914"/>
              <a:gd name="connsiteX2" fmla="*/ 5686706 w 5686706"/>
              <a:gd name="connsiteY2" fmla="*/ 434 h 1419914"/>
              <a:gd name="connsiteX3" fmla="*/ 3394108 w 5686706"/>
              <a:gd name="connsiteY3" fmla="*/ 1419164 h 1419914"/>
              <a:gd name="connsiteX4" fmla="*/ 2531 w 5686706"/>
              <a:gd name="connsiteY4" fmla="*/ 1419914 h 1419914"/>
              <a:gd name="connsiteX0" fmla="*/ 2531 w 5686706"/>
              <a:gd name="connsiteY0" fmla="*/ 1419914 h 1420240"/>
              <a:gd name="connsiteX1" fmla="*/ 160 w 5686706"/>
              <a:gd name="connsiteY1" fmla="*/ 0 h 1420240"/>
              <a:gd name="connsiteX2" fmla="*/ 5686706 w 5686706"/>
              <a:gd name="connsiteY2" fmla="*/ 434 h 1420240"/>
              <a:gd name="connsiteX3" fmla="*/ 3391347 w 5686706"/>
              <a:gd name="connsiteY3" fmla="*/ 1420240 h 1420240"/>
              <a:gd name="connsiteX4" fmla="*/ 2531 w 5686706"/>
              <a:gd name="connsiteY4" fmla="*/ 1419914 h 1420240"/>
              <a:gd name="connsiteX0" fmla="*/ 2531 w 5108058"/>
              <a:gd name="connsiteY0" fmla="*/ 1419914 h 1420240"/>
              <a:gd name="connsiteX1" fmla="*/ 160 w 5108058"/>
              <a:gd name="connsiteY1" fmla="*/ 0 h 1420240"/>
              <a:gd name="connsiteX2" fmla="*/ 5108058 w 5108058"/>
              <a:gd name="connsiteY2" fmla="*/ 434 h 1420240"/>
              <a:gd name="connsiteX3" fmla="*/ 3391347 w 5108058"/>
              <a:gd name="connsiteY3" fmla="*/ 1420240 h 1420240"/>
              <a:gd name="connsiteX4" fmla="*/ 2531 w 5108058"/>
              <a:gd name="connsiteY4" fmla="*/ 1419914 h 1420240"/>
              <a:gd name="connsiteX0" fmla="*/ 2531 w 5108058"/>
              <a:gd name="connsiteY0" fmla="*/ 1419914 h 1419914"/>
              <a:gd name="connsiteX1" fmla="*/ 160 w 5108058"/>
              <a:gd name="connsiteY1" fmla="*/ 0 h 1419914"/>
              <a:gd name="connsiteX2" fmla="*/ 5108058 w 5108058"/>
              <a:gd name="connsiteY2" fmla="*/ 434 h 1419914"/>
              <a:gd name="connsiteX3" fmla="*/ 4451042 w 5108058"/>
              <a:gd name="connsiteY3" fmla="*/ 297224 h 1419914"/>
              <a:gd name="connsiteX4" fmla="*/ 2531 w 5108058"/>
              <a:gd name="connsiteY4" fmla="*/ 1419914 h 1419914"/>
              <a:gd name="connsiteX0" fmla="*/ 2531 w 5108058"/>
              <a:gd name="connsiteY0" fmla="*/ 1419914 h 1419914"/>
              <a:gd name="connsiteX1" fmla="*/ 160 w 5108058"/>
              <a:gd name="connsiteY1" fmla="*/ 0 h 1419914"/>
              <a:gd name="connsiteX2" fmla="*/ 5108058 w 5108058"/>
              <a:gd name="connsiteY2" fmla="*/ 434 h 1419914"/>
              <a:gd name="connsiteX3" fmla="*/ 4681108 w 5108058"/>
              <a:gd name="connsiteY3" fmla="*/ 261875 h 1419914"/>
              <a:gd name="connsiteX4" fmla="*/ 2531 w 5108058"/>
              <a:gd name="connsiteY4" fmla="*/ 1419914 h 1419914"/>
              <a:gd name="connsiteX0" fmla="*/ 16358 w 5107942"/>
              <a:gd name="connsiteY0" fmla="*/ 272426 h 272426"/>
              <a:gd name="connsiteX1" fmla="*/ 44 w 5107942"/>
              <a:gd name="connsiteY1" fmla="*/ 0 h 272426"/>
              <a:gd name="connsiteX2" fmla="*/ 5107942 w 5107942"/>
              <a:gd name="connsiteY2" fmla="*/ 434 h 272426"/>
              <a:gd name="connsiteX3" fmla="*/ 4680992 w 5107942"/>
              <a:gd name="connsiteY3" fmla="*/ 261875 h 272426"/>
              <a:gd name="connsiteX4" fmla="*/ 16358 w 5107942"/>
              <a:gd name="connsiteY4" fmla="*/ 272426 h 272426"/>
              <a:gd name="connsiteX0" fmla="*/ 0 w 5119471"/>
              <a:gd name="connsiteY0" fmla="*/ 261549 h 261875"/>
              <a:gd name="connsiteX1" fmla="*/ 11573 w 5119471"/>
              <a:gd name="connsiteY1" fmla="*/ 0 h 261875"/>
              <a:gd name="connsiteX2" fmla="*/ 5119471 w 5119471"/>
              <a:gd name="connsiteY2" fmla="*/ 434 h 261875"/>
              <a:gd name="connsiteX3" fmla="*/ 4692521 w 5119471"/>
              <a:gd name="connsiteY3" fmla="*/ 261875 h 261875"/>
              <a:gd name="connsiteX4" fmla="*/ 0 w 5119471"/>
              <a:gd name="connsiteY4" fmla="*/ 261549 h 261875"/>
              <a:gd name="connsiteX0" fmla="*/ 0 w 5112499"/>
              <a:gd name="connsiteY0" fmla="*/ 261549 h 261875"/>
              <a:gd name="connsiteX1" fmla="*/ 4601 w 5112499"/>
              <a:gd name="connsiteY1" fmla="*/ 0 h 261875"/>
              <a:gd name="connsiteX2" fmla="*/ 5112499 w 5112499"/>
              <a:gd name="connsiteY2" fmla="*/ 434 h 261875"/>
              <a:gd name="connsiteX3" fmla="*/ 4685549 w 5112499"/>
              <a:gd name="connsiteY3" fmla="*/ 261875 h 261875"/>
              <a:gd name="connsiteX4" fmla="*/ 0 w 5112499"/>
              <a:gd name="connsiteY4" fmla="*/ 261549 h 261875"/>
              <a:gd name="connsiteX0" fmla="*/ 0 w 5112499"/>
              <a:gd name="connsiteY0" fmla="*/ 261549 h 308766"/>
              <a:gd name="connsiteX1" fmla="*/ 4601 w 5112499"/>
              <a:gd name="connsiteY1" fmla="*/ 0 h 308766"/>
              <a:gd name="connsiteX2" fmla="*/ 5112499 w 5112499"/>
              <a:gd name="connsiteY2" fmla="*/ 434 h 308766"/>
              <a:gd name="connsiteX3" fmla="*/ 4685549 w 5112499"/>
              <a:gd name="connsiteY3" fmla="*/ 261875 h 308766"/>
              <a:gd name="connsiteX4" fmla="*/ 0 w 5112499"/>
              <a:gd name="connsiteY4" fmla="*/ 261549 h 308766"/>
              <a:gd name="connsiteX0" fmla="*/ 0 w 5112499"/>
              <a:gd name="connsiteY0" fmla="*/ 261549 h 261875"/>
              <a:gd name="connsiteX1" fmla="*/ 4601 w 5112499"/>
              <a:gd name="connsiteY1" fmla="*/ 0 h 261875"/>
              <a:gd name="connsiteX2" fmla="*/ 5112499 w 5112499"/>
              <a:gd name="connsiteY2" fmla="*/ 434 h 261875"/>
              <a:gd name="connsiteX3" fmla="*/ 4685549 w 5112499"/>
              <a:gd name="connsiteY3" fmla="*/ 261875 h 261875"/>
              <a:gd name="connsiteX4" fmla="*/ 0 w 5112499"/>
              <a:gd name="connsiteY4" fmla="*/ 261549 h 261875"/>
              <a:gd name="connsiteX0" fmla="*/ 0 w 5112499"/>
              <a:gd name="connsiteY0" fmla="*/ 261549 h 261875"/>
              <a:gd name="connsiteX1" fmla="*/ 4601 w 5112499"/>
              <a:gd name="connsiteY1" fmla="*/ 0 h 261875"/>
              <a:gd name="connsiteX2" fmla="*/ 5112499 w 5112499"/>
              <a:gd name="connsiteY2" fmla="*/ 434 h 261875"/>
              <a:gd name="connsiteX3" fmla="*/ 4685549 w 5112499"/>
              <a:gd name="connsiteY3" fmla="*/ 261875 h 261875"/>
              <a:gd name="connsiteX4" fmla="*/ 0 w 5112499"/>
              <a:gd name="connsiteY4" fmla="*/ 261549 h 261875"/>
              <a:gd name="connsiteX0" fmla="*/ 0 w 5112499"/>
              <a:gd name="connsiteY0" fmla="*/ 261115 h 261441"/>
              <a:gd name="connsiteX1" fmla="*/ 26678 w 5112499"/>
              <a:gd name="connsiteY1" fmla="*/ 1719 h 261441"/>
              <a:gd name="connsiteX2" fmla="*/ 5112499 w 5112499"/>
              <a:gd name="connsiteY2" fmla="*/ 0 h 261441"/>
              <a:gd name="connsiteX3" fmla="*/ 4685549 w 5112499"/>
              <a:gd name="connsiteY3" fmla="*/ 261441 h 261441"/>
              <a:gd name="connsiteX4" fmla="*/ 0 w 5112499"/>
              <a:gd name="connsiteY4" fmla="*/ 261115 h 261441"/>
              <a:gd name="connsiteX0" fmla="*/ 0 w 5112499"/>
              <a:gd name="connsiteY0" fmla="*/ 261115 h 261441"/>
              <a:gd name="connsiteX1" fmla="*/ 4601 w 5112499"/>
              <a:gd name="connsiteY1" fmla="*/ 3871 h 261441"/>
              <a:gd name="connsiteX2" fmla="*/ 5112499 w 5112499"/>
              <a:gd name="connsiteY2" fmla="*/ 0 h 261441"/>
              <a:gd name="connsiteX3" fmla="*/ 4685549 w 5112499"/>
              <a:gd name="connsiteY3" fmla="*/ 261441 h 261441"/>
              <a:gd name="connsiteX4" fmla="*/ 0 w 5112499"/>
              <a:gd name="connsiteY4" fmla="*/ 261115 h 261441"/>
              <a:gd name="connsiteX0" fmla="*/ 0 w 5118018"/>
              <a:gd name="connsiteY0" fmla="*/ 280489 h 280493"/>
              <a:gd name="connsiteX1" fmla="*/ 10120 w 5118018"/>
              <a:gd name="connsiteY1" fmla="*/ 3871 h 280493"/>
              <a:gd name="connsiteX2" fmla="*/ 5118018 w 5118018"/>
              <a:gd name="connsiteY2" fmla="*/ 0 h 280493"/>
              <a:gd name="connsiteX3" fmla="*/ 4691068 w 5118018"/>
              <a:gd name="connsiteY3" fmla="*/ 261441 h 280493"/>
              <a:gd name="connsiteX4" fmla="*/ 0 w 5118018"/>
              <a:gd name="connsiteY4" fmla="*/ 280489 h 280493"/>
              <a:gd name="connsiteX0" fmla="*/ 0 w 5118018"/>
              <a:gd name="connsiteY0" fmla="*/ 280489 h 280493"/>
              <a:gd name="connsiteX1" fmla="*/ 10120 w 5118018"/>
              <a:gd name="connsiteY1" fmla="*/ 3871 h 280493"/>
              <a:gd name="connsiteX2" fmla="*/ 5118018 w 5118018"/>
              <a:gd name="connsiteY2" fmla="*/ 0 h 280493"/>
              <a:gd name="connsiteX3" fmla="*/ 4691068 w 5118018"/>
              <a:gd name="connsiteY3" fmla="*/ 261441 h 280493"/>
              <a:gd name="connsiteX4" fmla="*/ 0 w 5118018"/>
              <a:gd name="connsiteY4" fmla="*/ 280489 h 280493"/>
              <a:gd name="connsiteX0" fmla="*/ 0 w 5134575"/>
              <a:gd name="connsiteY0" fmla="*/ 271878 h 271882"/>
              <a:gd name="connsiteX1" fmla="*/ 26677 w 5134575"/>
              <a:gd name="connsiteY1" fmla="*/ 3871 h 271882"/>
              <a:gd name="connsiteX2" fmla="*/ 5134575 w 5134575"/>
              <a:gd name="connsiteY2" fmla="*/ 0 h 271882"/>
              <a:gd name="connsiteX3" fmla="*/ 4707625 w 5134575"/>
              <a:gd name="connsiteY3" fmla="*/ 261441 h 271882"/>
              <a:gd name="connsiteX4" fmla="*/ 0 w 5134575"/>
              <a:gd name="connsiteY4" fmla="*/ 271878 h 271882"/>
              <a:gd name="connsiteX0" fmla="*/ 0 w 5129056"/>
              <a:gd name="connsiteY0" fmla="*/ 269725 h 269729"/>
              <a:gd name="connsiteX1" fmla="*/ 21158 w 5129056"/>
              <a:gd name="connsiteY1" fmla="*/ 3871 h 269729"/>
              <a:gd name="connsiteX2" fmla="*/ 5129056 w 5129056"/>
              <a:gd name="connsiteY2" fmla="*/ 0 h 269729"/>
              <a:gd name="connsiteX3" fmla="*/ 4702106 w 5129056"/>
              <a:gd name="connsiteY3" fmla="*/ 261441 h 269729"/>
              <a:gd name="connsiteX4" fmla="*/ 0 w 5129056"/>
              <a:gd name="connsiteY4" fmla="*/ 269725 h 269729"/>
              <a:gd name="connsiteX0" fmla="*/ 0 w 5123536"/>
              <a:gd name="connsiteY0" fmla="*/ 263267 h 263271"/>
              <a:gd name="connsiteX1" fmla="*/ 15638 w 5123536"/>
              <a:gd name="connsiteY1" fmla="*/ 3871 h 263271"/>
              <a:gd name="connsiteX2" fmla="*/ 5123536 w 5123536"/>
              <a:gd name="connsiteY2" fmla="*/ 0 h 263271"/>
              <a:gd name="connsiteX3" fmla="*/ 4696586 w 5123536"/>
              <a:gd name="connsiteY3" fmla="*/ 261441 h 263271"/>
              <a:gd name="connsiteX4" fmla="*/ 0 w 5123536"/>
              <a:gd name="connsiteY4" fmla="*/ 263267 h 263271"/>
              <a:gd name="connsiteX0" fmla="*/ 0 w 5123536"/>
              <a:gd name="connsiteY0" fmla="*/ 263267 h 263271"/>
              <a:gd name="connsiteX1" fmla="*/ 21158 w 5123536"/>
              <a:gd name="connsiteY1" fmla="*/ 3871 h 263271"/>
              <a:gd name="connsiteX2" fmla="*/ 5123536 w 5123536"/>
              <a:gd name="connsiteY2" fmla="*/ 0 h 263271"/>
              <a:gd name="connsiteX3" fmla="*/ 4696586 w 5123536"/>
              <a:gd name="connsiteY3" fmla="*/ 261441 h 263271"/>
              <a:gd name="connsiteX4" fmla="*/ 0 w 5123536"/>
              <a:gd name="connsiteY4" fmla="*/ 263267 h 263271"/>
              <a:gd name="connsiteX0" fmla="*/ 563883 w 5687419"/>
              <a:gd name="connsiteY0" fmla="*/ 263267 h 263271"/>
              <a:gd name="connsiteX1" fmla="*/ 0 w 5687419"/>
              <a:gd name="connsiteY1" fmla="*/ 3871 h 263271"/>
              <a:gd name="connsiteX2" fmla="*/ 5687419 w 5687419"/>
              <a:gd name="connsiteY2" fmla="*/ 0 h 263271"/>
              <a:gd name="connsiteX3" fmla="*/ 5260469 w 5687419"/>
              <a:gd name="connsiteY3" fmla="*/ 261441 h 263271"/>
              <a:gd name="connsiteX4" fmla="*/ 563883 w 5687419"/>
              <a:gd name="connsiteY4" fmla="*/ 263267 h 263271"/>
              <a:gd name="connsiteX0" fmla="*/ 920 w 5687419"/>
              <a:gd name="connsiteY0" fmla="*/ 256809 h 261441"/>
              <a:gd name="connsiteX1" fmla="*/ 0 w 5687419"/>
              <a:gd name="connsiteY1" fmla="*/ 3871 h 261441"/>
              <a:gd name="connsiteX2" fmla="*/ 5687419 w 5687419"/>
              <a:gd name="connsiteY2" fmla="*/ 0 h 261441"/>
              <a:gd name="connsiteX3" fmla="*/ 5260469 w 5687419"/>
              <a:gd name="connsiteY3" fmla="*/ 261441 h 261441"/>
              <a:gd name="connsiteX4" fmla="*/ 920 w 5687419"/>
              <a:gd name="connsiteY4" fmla="*/ 256809 h 2614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87419" h="261441">
                <a:moveTo>
                  <a:pt x="920" y="256809"/>
                </a:moveTo>
                <a:cubicBezTo>
                  <a:pt x="4875" y="258074"/>
                  <a:pt x="5922" y="10764"/>
                  <a:pt x="0" y="3871"/>
                </a:cubicBezTo>
                <a:lnTo>
                  <a:pt x="5687419" y="0"/>
                </a:lnTo>
                <a:lnTo>
                  <a:pt x="5260469" y="261441"/>
                </a:lnTo>
                <a:lnTo>
                  <a:pt x="920" y="256809"/>
                </a:ln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Parallelogram 5"/>
          <p:cNvSpPr/>
          <p:nvPr userDrawn="1"/>
        </p:nvSpPr>
        <p:spPr>
          <a:xfrm>
            <a:off x="-12205" y="3465565"/>
            <a:ext cx="4334041" cy="582310"/>
          </a:xfrm>
          <a:custGeom>
            <a:avLst/>
            <a:gdLst>
              <a:gd name="connsiteX0" fmla="*/ 0 w 2441581"/>
              <a:gd name="connsiteY0" fmla="*/ 1123975 h 1123975"/>
              <a:gd name="connsiteX1" fmla="*/ 280994 w 2441581"/>
              <a:gd name="connsiteY1" fmla="*/ 0 h 1123975"/>
              <a:gd name="connsiteX2" fmla="*/ 2441581 w 2441581"/>
              <a:gd name="connsiteY2" fmla="*/ 0 h 1123975"/>
              <a:gd name="connsiteX3" fmla="*/ 2160587 w 2441581"/>
              <a:gd name="connsiteY3" fmla="*/ 1123975 h 1123975"/>
              <a:gd name="connsiteX4" fmla="*/ 0 w 2441581"/>
              <a:gd name="connsiteY4" fmla="*/ 1123975 h 1123975"/>
              <a:gd name="connsiteX0" fmla="*/ 0 w 2441581"/>
              <a:gd name="connsiteY0" fmla="*/ 1123975 h 1123975"/>
              <a:gd name="connsiteX1" fmla="*/ 280994 w 2441581"/>
              <a:gd name="connsiteY1" fmla="*/ 0 h 1123975"/>
              <a:gd name="connsiteX2" fmla="*/ 2441581 w 2441581"/>
              <a:gd name="connsiteY2" fmla="*/ 0 h 1123975"/>
              <a:gd name="connsiteX3" fmla="*/ 1751012 w 2441581"/>
              <a:gd name="connsiteY3" fmla="*/ 1114450 h 1123975"/>
              <a:gd name="connsiteX4" fmla="*/ 0 w 2441581"/>
              <a:gd name="connsiteY4" fmla="*/ 1123975 h 1123975"/>
              <a:gd name="connsiteX0" fmla="*/ 0 w 2860681"/>
              <a:gd name="connsiteY0" fmla="*/ 1123975 h 1123975"/>
              <a:gd name="connsiteX1" fmla="*/ 700094 w 2860681"/>
              <a:gd name="connsiteY1" fmla="*/ 0 h 1123975"/>
              <a:gd name="connsiteX2" fmla="*/ 2860681 w 2860681"/>
              <a:gd name="connsiteY2" fmla="*/ 0 h 1123975"/>
              <a:gd name="connsiteX3" fmla="*/ 2170112 w 2860681"/>
              <a:gd name="connsiteY3" fmla="*/ 1114450 h 1123975"/>
              <a:gd name="connsiteX4" fmla="*/ 0 w 2860681"/>
              <a:gd name="connsiteY4" fmla="*/ 1123975 h 1123975"/>
              <a:gd name="connsiteX0" fmla="*/ 0 w 3613156"/>
              <a:gd name="connsiteY0" fmla="*/ 1123975 h 1123975"/>
              <a:gd name="connsiteX1" fmla="*/ 700094 w 3613156"/>
              <a:gd name="connsiteY1" fmla="*/ 0 h 1123975"/>
              <a:gd name="connsiteX2" fmla="*/ 3613156 w 3613156"/>
              <a:gd name="connsiteY2" fmla="*/ 43875 h 1123975"/>
              <a:gd name="connsiteX3" fmla="*/ 2170112 w 3613156"/>
              <a:gd name="connsiteY3" fmla="*/ 1114450 h 1123975"/>
              <a:gd name="connsiteX4" fmla="*/ 0 w 3613156"/>
              <a:gd name="connsiteY4" fmla="*/ 1123975 h 1123975"/>
              <a:gd name="connsiteX0" fmla="*/ 0 w 3613156"/>
              <a:gd name="connsiteY0" fmla="*/ 1080100 h 1080100"/>
              <a:gd name="connsiteX1" fmla="*/ 338144 w 3613156"/>
              <a:gd name="connsiteY1" fmla="*/ 8774 h 1080100"/>
              <a:gd name="connsiteX2" fmla="*/ 3613156 w 3613156"/>
              <a:gd name="connsiteY2" fmla="*/ 0 h 1080100"/>
              <a:gd name="connsiteX3" fmla="*/ 2170112 w 3613156"/>
              <a:gd name="connsiteY3" fmla="*/ 1070575 h 1080100"/>
              <a:gd name="connsiteX4" fmla="*/ 0 w 3613156"/>
              <a:gd name="connsiteY4" fmla="*/ 1080100 h 1080100"/>
              <a:gd name="connsiteX0" fmla="*/ 0 w 3613156"/>
              <a:gd name="connsiteY0" fmla="*/ 1088876 h 1088876"/>
              <a:gd name="connsiteX1" fmla="*/ 338144 w 3613156"/>
              <a:gd name="connsiteY1" fmla="*/ 0 h 1088876"/>
              <a:gd name="connsiteX2" fmla="*/ 3613156 w 3613156"/>
              <a:gd name="connsiteY2" fmla="*/ 8776 h 1088876"/>
              <a:gd name="connsiteX3" fmla="*/ 2170112 w 3613156"/>
              <a:gd name="connsiteY3" fmla="*/ 1079351 h 1088876"/>
              <a:gd name="connsiteX4" fmla="*/ 0 w 3613156"/>
              <a:gd name="connsiteY4" fmla="*/ 1088876 h 1088876"/>
              <a:gd name="connsiteX0" fmla="*/ 0 w 3613156"/>
              <a:gd name="connsiteY0" fmla="*/ 1080100 h 1080100"/>
              <a:gd name="connsiteX1" fmla="*/ 338144 w 3613156"/>
              <a:gd name="connsiteY1" fmla="*/ 4386 h 1080100"/>
              <a:gd name="connsiteX2" fmla="*/ 3613156 w 3613156"/>
              <a:gd name="connsiteY2" fmla="*/ 0 h 1080100"/>
              <a:gd name="connsiteX3" fmla="*/ 2170112 w 3613156"/>
              <a:gd name="connsiteY3" fmla="*/ 1070575 h 1080100"/>
              <a:gd name="connsiteX4" fmla="*/ 0 w 3613156"/>
              <a:gd name="connsiteY4" fmla="*/ 1080100 h 1080100"/>
              <a:gd name="connsiteX0" fmla="*/ 0 w 3613156"/>
              <a:gd name="connsiteY0" fmla="*/ 1080101 h 1080101"/>
              <a:gd name="connsiteX1" fmla="*/ 319094 w 3613156"/>
              <a:gd name="connsiteY1" fmla="*/ 0 h 1080101"/>
              <a:gd name="connsiteX2" fmla="*/ 3613156 w 3613156"/>
              <a:gd name="connsiteY2" fmla="*/ 1 h 1080101"/>
              <a:gd name="connsiteX3" fmla="*/ 2170112 w 3613156"/>
              <a:gd name="connsiteY3" fmla="*/ 1070576 h 1080101"/>
              <a:gd name="connsiteX4" fmla="*/ 0 w 3613156"/>
              <a:gd name="connsiteY4" fmla="*/ 1080101 h 1080101"/>
              <a:gd name="connsiteX0" fmla="*/ 0 w 4470406"/>
              <a:gd name="connsiteY0" fmla="*/ 1066939 h 1070576"/>
              <a:gd name="connsiteX1" fmla="*/ 1176344 w 4470406"/>
              <a:gd name="connsiteY1" fmla="*/ 0 h 1070576"/>
              <a:gd name="connsiteX2" fmla="*/ 4470406 w 4470406"/>
              <a:gd name="connsiteY2" fmla="*/ 1 h 1070576"/>
              <a:gd name="connsiteX3" fmla="*/ 3027362 w 4470406"/>
              <a:gd name="connsiteY3" fmla="*/ 1070576 h 1070576"/>
              <a:gd name="connsiteX4" fmla="*/ 0 w 4470406"/>
              <a:gd name="connsiteY4" fmla="*/ 1066939 h 1070576"/>
              <a:gd name="connsiteX0" fmla="*/ 0 w 5022856"/>
              <a:gd name="connsiteY0" fmla="*/ 1071326 h 1071326"/>
              <a:gd name="connsiteX1" fmla="*/ 1728794 w 5022856"/>
              <a:gd name="connsiteY1" fmla="*/ 0 h 1071326"/>
              <a:gd name="connsiteX2" fmla="*/ 5022856 w 5022856"/>
              <a:gd name="connsiteY2" fmla="*/ 1 h 1071326"/>
              <a:gd name="connsiteX3" fmla="*/ 3579812 w 5022856"/>
              <a:gd name="connsiteY3" fmla="*/ 1070576 h 1071326"/>
              <a:gd name="connsiteX4" fmla="*/ 0 w 5022856"/>
              <a:gd name="connsiteY4" fmla="*/ 1071326 h 1071326"/>
              <a:gd name="connsiteX0" fmla="*/ 0 w 5022856"/>
              <a:gd name="connsiteY0" fmla="*/ 1075713 h 1075713"/>
              <a:gd name="connsiteX1" fmla="*/ 1481144 w 5022856"/>
              <a:gd name="connsiteY1" fmla="*/ 0 h 1075713"/>
              <a:gd name="connsiteX2" fmla="*/ 5022856 w 5022856"/>
              <a:gd name="connsiteY2" fmla="*/ 4388 h 1075713"/>
              <a:gd name="connsiteX3" fmla="*/ 3579812 w 5022856"/>
              <a:gd name="connsiteY3" fmla="*/ 1074963 h 1075713"/>
              <a:gd name="connsiteX4" fmla="*/ 0 w 5022856"/>
              <a:gd name="connsiteY4" fmla="*/ 1075713 h 1075713"/>
              <a:gd name="connsiteX0" fmla="*/ 0 w 5070668"/>
              <a:gd name="connsiteY0" fmla="*/ 1079584 h 1079584"/>
              <a:gd name="connsiteX1" fmla="*/ 1481144 w 5070668"/>
              <a:gd name="connsiteY1" fmla="*/ 3871 h 1079584"/>
              <a:gd name="connsiteX2" fmla="*/ 5070668 w 5070668"/>
              <a:gd name="connsiteY2" fmla="*/ 0 h 1079584"/>
              <a:gd name="connsiteX3" fmla="*/ 3579812 w 5070668"/>
              <a:gd name="connsiteY3" fmla="*/ 1078834 h 1079584"/>
              <a:gd name="connsiteX4" fmla="*/ 0 w 5070668"/>
              <a:gd name="connsiteY4" fmla="*/ 1079584 h 1079584"/>
              <a:gd name="connsiteX0" fmla="*/ 0 w 5070668"/>
              <a:gd name="connsiteY0" fmla="*/ 1079584 h 1418730"/>
              <a:gd name="connsiteX1" fmla="*/ 1481144 w 5070668"/>
              <a:gd name="connsiteY1" fmla="*/ 3871 h 1418730"/>
              <a:gd name="connsiteX2" fmla="*/ 5070668 w 5070668"/>
              <a:gd name="connsiteY2" fmla="*/ 0 h 1418730"/>
              <a:gd name="connsiteX3" fmla="*/ 2778070 w 5070668"/>
              <a:gd name="connsiteY3" fmla="*/ 1418730 h 1418730"/>
              <a:gd name="connsiteX4" fmla="*/ 0 w 5070668"/>
              <a:gd name="connsiteY4" fmla="*/ 1079584 h 1418730"/>
              <a:gd name="connsiteX0" fmla="*/ 0 w 5684175"/>
              <a:gd name="connsiteY0" fmla="*/ 1419480 h 1419480"/>
              <a:gd name="connsiteX1" fmla="*/ 2094651 w 5684175"/>
              <a:gd name="connsiteY1" fmla="*/ 3871 h 1419480"/>
              <a:gd name="connsiteX2" fmla="*/ 5684175 w 5684175"/>
              <a:gd name="connsiteY2" fmla="*/ 0 h 1419480"/>
              <a:gd name="connsiteX3" fmla="*/ 3391577 w 5684175"/>
              <a:gd name="connsiteY3" fmla="*/ 1418730 h 1419480"/>
              <a:gd name="connsiteX4" fmla="*/ 0 w 5684175"/>
              <a:gd name="connsiteY4" fmla="*/ 1419480 h 1419480"/>
              <a:gd name="connsiteX0" fmla="*/ 0 w 5684175"/>
              <a:gd name="connsiteY0" fmla="*/ 1419480 h 1419480"/>
              <a:gd name="connsiteX1" fmla="*/ 3149 w 5684175"/>
              <a:gd name="connsiteY1" fmla="*/ 3871 h 1419480"/>
              <a:gd name="connsiteX2" fmla="*/ 5684175 w 5684175"/>
              <a:gd name="connsiteY2" fmla="*/ 0 h 1419480"/>
              <a:gd name="connsiteX3" fmla="*/ 3391577 w 5684175"/>
              <a:gd name="connsiteY3" fmla="*/ 1418730 h 1419480"/>
              <a:gd name="connsiteX4" fmla="*/ 0 w 5684175"/>
              <a:gd name="connsiteY4" fmla="*/ 1419480 h 1419480"/>
              <a:gd name="connsiteX0" fmla="*/ 0 w 5684175"/>
              <a:gd name="connsiteY0" fmla="*/ 1420991 h 1420991"/>
              <a:gd name="connsiteX1" fmla="*/ 5908 w 5684175"/>
              <a:gd name="connsiteY1" fmla="*/ 0 h 1420991"/>
              <a:gd name="connsiteX2" fmla="*/ 5684175 w 5684175"/>
              <a:gd name="connsiteY2" fmla="*/ 1511 h 1420991"/>
              <a:gd name="connsiteX3" fmla="*/ 3391577 w 5684175"/>
              <a:gd name="connsiteY3" fmla="*/ 1420241 h 1420991"/>
              <a:gd name="connsiteX4" fmla="*/ 0 w 5684175"/>
              <a:gd name="connsiteY4" fmla="*/ 1420991 h 1420991"/>
              <a:gd name="connsiteX0" fmla="*/ 0 w 5684175"/>
              <a:gd name="connsiteY0" fmla="*/ 1419480 h 1419480"/>
              <a:gd name="connsiteX1" fmla="*/ 3149 w 5684175"/>
              <a:gd name="connsiteY1" fmla="*/ 642 h 1419480"/>
              <a:gd name="connsiteX2" fmla="*/ 5684175 w 5684175"/>
              <a:gd name="connsiteY2" fmla="*/ 0 h 1419480"/>
              <a:gd name="connsiteX3" fmla="*/ 3391577 w 5684175"/>
              <a:gd name="connsiteY3" fmla="*/ 1418730 h 1419480"/>
              <a:gd name="connsiteX4" fmla="*/ 0 w 5684175"/>
              <a:gd name="connsiteY4" fmla="*/ 1419480 h 1419480"/>
              <a:gd name="connsiteX0" fmla="*/ 2531 w 5686706"/>
              <a:gd name="connsiteY0" fmla="*/ 1420991 h 1420991"/>
              <a:gd name="connsiteX1" fmla="*/ 160 w 5686706"/>
              <a:gd name="connsiteY1" fmla="*/ 0 h 1420991"/>
              <a:gd name="connsiteX2" fmla="*/ 5686706 w 5686706"/>
              <a:gd name="connsiteY2" fmla="*/ 1511 h 1420991"/>
              <a:gd name="connsiteX3" fmla="*/ 3394108 w 5686706"/>
              <a:gd name="connsiteY3" fmla="*/ 1420241 h 1420991"/>
              <a:gd name="connsiteX4" fmla="*/ 2531 w 5686706"/>
              <a:gd name="connsiteY4" fmla="*/ 1420991 h 1420991"/>
              <a:gd name="connsiteX0" fmla="*/ 2531 w 5686706"/>
              <a:gd name="connsiteY0" fmla="*/ 1419914 h 1419914"/>
              <a:gd name="connsiteX1" fmla="*/ 160 w 5686706"/>
              <a:gd name="connsiteY1" fmla="*/ 0 h 1419914"/>
              <a:gd name="connsiteX2" fmla="*/ 5686706 w 5686706"/>
              <a:gd name="connsiteY2" fmla="*/ 434 h 1419914"/>
              <a:gd name="connsiteX3" fmla="*/ 3394108 w 5686706"/>
              <a:gd name="connsiteY3" fmla="*/ 1419164 h 1419914"/>
              <a:gd name="connsiteX4" fmla="*/ 2531 w 5686706"/>
              <a:gd name="connsiteY4" fmla="*/ 1419914 h 1419914"/>
              <a:gd name="connsiteX0" fmla="*/ 2531 w 5686706"/>
              <a:gd name="connsiteY0" fmla="*/ 1419914 h 1420240"/>
              <a:gd name="connsiteX1" fmla="*/ 160 w 5686706"/>
              <a:gd name="connsiteY1" fmla="*/ 0 h 1420240"/>
              <a:gd name="connsiteX2" fmla="*/ 5686706 w 5686706"/>
              <a:gd name="connsiteY2" fmla="*/ 434 h 1420240"/>
              <a:gd name="connsiteX3" fmla="*/ 3391347 w 5686706"/>
              <a:gd name="connsiteY3" fmla="*/ 1420240 h 1420240"/>
              <a:gd name="connsiteX4" fmla="*/ 2531 w 5686706"/>
              <a:gd name="connsiteY4" fmla="*/ 1419914 h 1420240"/>
              <a:gd name="connsiteX0" fmla="*/ 2531 w 5108058"/>
              <a:gd name="connsiteY0" fmla="*/ 1419914 h 1420240"/>
              <a:gd name="connsiteX1" fmla="*/ 160 w 5108058"/>
              <a:gd name="connsiteY1" fmla="*/ 0 h 1420240"/>
              <a:gd name="connsiteX2" fmla="*/ 5108058 w 5108058"/>
              <a:gd name="connsiteY2" fmla="*/ 434 h 1420240"/>
              <a:gd name="connsiteX3" fmla="*/ 3391347 w 5108058"/>
              <a:gd name="connsiteY3" fmla="*/ 1420240 h 1420240"/>
              <a:gd name="connsiteX4" fmla="*/ 2531 w 5108058"/>
              <a:gd name="connsiteY4" fmla="*/ 1419914 h 1420240"/>
              <a:gd name="connsiteX0" fmla="*/ 2531 w 5108058"/>
              <a:gd name="connsiteY0" fmla="*/ 1419914 h 1419914"/>
              <a:gd name="connsiteX1" fmla="*/ 160 w 5108058"/>
              <a:gd name="connsiteY1" fmla="*/ 0 h 1419914"/>
              <a:gd name="connsiteX2" fmla="*/ 5108058 w 5108058"/>
              <a:gd name="connsiteY2" fmla="*/ 434 h 1419914"/>
              <a:gd name="connsiteX3" fmla="*/ 4451042 w 5108058"/>
              <a:gd name="connsiteY3" fmla="*/ 297224 h 1419914"/>
              <a:gd name="connsiteX4" fmla="*/ 2531 w 5108058"/>
              <a:gd name="connsiteY4" fmla="*/ 1419914 h 1419914"/>
              <a:gd name="connsiteX0" fmla="*/ 2531 w 5108058"/>
              <a:gd name="connsiteY0" fmla="*/ 1419914 h 1419914"/>
              <a:gd name="connsiteX1" fmla="*/ 160 w 5108058"/>
              <a:gd name="connsiteY1" fmla="*/ 0 h 1419914"/>
              <a:gd name="connsiteX2" fmla="*/ 5108058 w 5108058"/>
              <a:gd name="connsiteY2" fmla="*/ 434 h 1419914"/>
              <a:gd name="connsiteX3" fmla="*/ 4681108 w 5108058"/>
              <a:gd name="connsiteY3" fmla="*/ 261875 h 1419914"/>
              <a:gd name="connsiteX4" fmla="*/ 2531 w 5108058"/>
              <a:gd name="connsiteY4" fmla="*/ 1419914 h 1419914"/>
              <a:gd name="connsiteX0" fmla="*/ 16358 w 5107942"/>
              <a:gd name="connsiteY0" fmla="*/ 272426 h 272426"/>
              <a:gd name="connsiteX1" fmla="*/ 44 w 5107942"/>
              <a:gd name="connsiteY1" fmla="*/ 0 h 272426"/>
              <a:gd name="connsiteX2" fmla="*/ 5107942 w 5107942"/>
              <a:gd name="connsiteY2" fmla="*/ 434 h 272426"/>
              <a:gd name="connsiteX3" fmla="*/ 4680992 w 5107942"/>
              <a:gd name="connsiteY3" fmla="*/ 261875 h 272426"/>
              <a:gd name="connsiteX4" fmla="*/ 16358 w 5107942"/>
              <a:gd name="connsiteY4" fmla="*/ 272426 h 272426"/>
              <a:gd name="connsiteX0" fmla="*/ 0 w 5119471"/>
              <a:gd name="connsiteY0" fmla="*/ 261549 h 261875"/>
              <a:gd name="connsiteX1" fmla="*/ 11573 w 5119471"/>
              <a:gd name="connsiteY1" fmla="*/ 0 h 261875"/>
              <a:gd name="connsiteX2" fmla="*/ 5119471 w 5119471"/>
              <a:gd name="connsiteY2" fmla="*/ 434 h 261875"/>
              <a:gd name="connsiteX3" fmla="*/ 4692521 w 5119471"/>
              <a:gd name="connsiteY3" fmla="*/ 261875 h 261875"/>
              <a:gd name="connsiteX4" fmla="*/ 0 w 5119471"/>
              <a:gd name="connsiteY4" fmla="*/ 261549 h 261875"/>
              <a:gd name="connsiteX0" fmla="*/ 0 w 5112499"/>
              <a:gd name="connsiteY0" fmla="*/ 261549 h 261875"/>
              <a:gd name="connsiteX1" fmla="*/ 4601 w 5112499"/>
              <a:gd name="connsiteY1" fmla="*/ 0 h 261875"/>
              <a:gd name="connsiteX2" fmla="*/ 5112499 w 5112499"/>
              <a:gd name="connsiteY2" fmla="*/ 434 h 261875"/>
              <a:gd name="connsiteX3" fmla="*/ 4685549 w 5112499"/>
              <a:gd name="connsiteY3" fmla="*/ 261875 h 261875"/>
              <a:gd name="connsiteX4" fmla="*/ 0 w 5112499"/>
              <a:gd name="connsiteY4" fmla="*/ 261549 h 261875"/>
              <a:gd name="connsiteX0" fmla="*/ 0 w 5112499"/>
              <a:gd name="connsiteY0" fmla="*/ 261549 h 308766"/>
              <a:gd name="connsiteX1" fmla="*/ 4601 w 5112499"/>
              <a:gd name="connsiteY1" fmla="*/ 0 h 308766"/>
              <a:gd name="connsiteX2" fmla="*/ 5112499 w 5112499"/>
              <a:gd name="connsiteY2" fmla="*/ 434 h 308766"/>
              <a:gd name="connsiteX3" fmla="*/ 4685549 w 5112499"/>
              <a:gd name="connsiteY3" fmla="*/ 261875 h 308766"/>
              <a:gd name="connsiteX4" fmla="*/ 0 w 5112499"/>
              <a:gd name="connsiteY4" fmla="*/ 261549 h 308766"/>
              <a:gd name="connsiteX0" fmla="*/ 0 w 5112499"/>
              <a:gd name="connsiteY0" fmla="*/ 261549 h 261875"/>
              <a:gd name="connsiteX1" fmla="*/ 4601 w 5112499"/>
              <a:gd name="connsiteY1" fmla="*/ 0 h 261875"/>
              <a:gd name="connsiteX2" fmla="*/ 5112499 w 5112499"/>
              <a:gd name="connsiteY2" fmla="*/ 434 h 261875"/>
              <a:gd name="connsiteX3" fmla="*/ 4685549 w 5112499"/>
              <a:gd name="connsiteY3" fmla="*/ 261875 h 261875"/>
              <a:gd name="connsiteX4" fmla="*/ 0 w 5112499"/>
              <a:gd name="connsiteY4" fmla="*/ 261549 h 261875"/>
              <a:gd name="connsiteX0" fmla="*/ 0 w 5112499"/>
              <a:gd name="connsiteY0" fmla="*/ 261549 h 261875"/>
              <a:gd name="connsiteX1" fmla="*/ 4601 w 5112499"/>
              <a:gd name="connsiteY1" fmla="*/ 0 h 261875"/>
              <a:gd name="connsiteX2" fmla="*/ 5112499 w 5112499"/>
              <a:gd name="connsiteY2" fmla="*/ 434 h 261875"/>
              <a:gd name="connsiteX3" fmla="*/ 4685549 w 5112499"/>
              <a:gd name="connsiteY3" fmla="*/ 261875 h 261875"/>
              <a:gd name="connsiteX4" fmla="*/ 0 w 5112499"/>
              <a:gd name="connsiteY4" fmla="*/ 261549 h 261875"/>
              <a:gd name="connsiteX0" fmla="*/ 0 w 5112499"/>
              <a:gd name="connsiteY0" fmla="*/ 261115 h 261441"/>
              <a:gd name="connsiteX1" fmla="*/ 26678 w 5112499"/>
              <a:gd name="connsiteY1" fmla="*/ 1719 h 261441"/>
              <a:gd name="connsiteX2" fmla="*/ 5112499 w 5112499"/>
              <a:gd name="connsiteY2" fmla="*/ 0 h 261441"/>
              <a:gd name="connsiteX3" fmla="*/ 4685549 w 5112499"/>
              <a:gd name="connsiteY3" fmla="*/ 261441 h 261441"/>
              <a:gd name="connsiteX4" fmla="*/ 0 w 5112499"/>
              <a:gd name="connsiteY4" fmla="*/ 261115 h 261441"/>
              <a:gd name="connsiteX0" fmla="*/ 0 w 5112499"/>
              <a:gd name="connsiteY0" fmla="*/ 261115 h 261441"/>
              <a:gd name="connsiteX1" fmla="*/ 4601 w 5112499"/>
              <a:gd name="connsiteY1" fmla="*/ 3871 h 261441"/>
              <a:gd name="connsiteX2" fmla="*/ 5112499 w 5112499"/>
              <a:gd name="connsiteY2" fmla="*/ 0 h 261441"/>
              <a:gd name="connsiteX3" fmla="*/ 4685549 w 5112499"/>
              <a:gd name="connsiteY3" fmla="*/ 261441 h 261441"/>
              <a:gd name="connsiteX4" fmla="*/ 0 w 5112499"/>
              <a:gd name="connsiteY4" fmla="*/ 261115 h 261441"/>
              <a:gd name="connsiteX0" fmla="*/ 0 w 5118018"/>
              <a:gd name="connsiteY0" fmla="*/ 280489 h 280493"/>
              <a:gd name="connsiteX1" fmla="*/ 10120 w 5118018"/>
              <a:gd name="connsiteY1" fmla="*/ 3871 h 280493"/>
              <a:gd name="connsiteX2" fmla="*/ 5118018 w 5118018"/>
              <a:gd name="connsiteY2" fmla="*/ 0 h 280493"/>
              <a:gd name="connsiteX3" fmla="*/ 4691068 w 5118018"/>
              <a:gd name="connsiteY3" fmla="*/ 261441 h 280493"/>
              <a:gd name="connsiteX4" fmla="*/ 0 w 5118018"/>
              <a:gd name="connsiteY4" fmla="*/ 280489 h 280493"/>
              <a:gd name="connsiteX0" fmla="*/ 0 w 5118018"/>
              <a:gd name="connsiteY0" fmla="*/ 280489 h 280493"/>
              <a:gd name="connsiteX1" fmla="*/ 10120 w 5118018"/>
              <a:gd name="connsiteY1" fmla="*/ 3871 h 280493"/>
              <a:gd name="connsiteX2" fmla="*/ 5118018 w 5118018"/>
              <a:gd name="connsiteY2" fmla="*/ 0 h 280493"/>
              <a:gd name="connsiteX3" fmla="*/ 4691068 w 5118018"/>
              <a:gd name="connsiteY3" fmla="*/ 261441 h 280493"/>
              <a:gd name="connsiteX4" fmla="*/ 0 w 5118018"/>
              <a:gd name="connsiteY4" fmla="*/ 280489 h 280493"/>
              <a:gd name="connsiteX0" fmla="*/ 0 w 5134575"/>
              <a:gd name="connsiteY0" fmla="*/ 271878 h 271882"/>
              <a:gd name="connsiteX1" fmla="*/ 26677 w 5134575"/>
              <a:gd name="connsiteY1" fmla="*/ 3871 h 271882"/>
              <a:gd name="connsiteX2" fmla="*/ 5134575 w 5134575"/>
              <a:gd name="connsiteY2" fmla="*/ 0 h 271882"/>
              <a:gd name="connsiteX3" fmla="*/ 4707625 w 5134575"/>
              <a:gd name="connsiteY3" fmla="*/ 261441 h 271882"/>
              <a:gd name="connsiteX4" fmla="*/ 0 w 5134575"/>
              <a:gd name="connsiteY4" fmla="*/ 271878 h 271882"/>
              <a:gd name="connsiteX0" fmla="*/ 0 w 5129056"/>
              <a:gd name="connsiteY0" fmla="*/ 269725 h 269729"/>
              <a:gd name="connsiteX1" fmla="*/ 21158 w 5129056"/>
              <a:gd name="connsiteY1" fmla="*/ 3871 h 269729"/>
              <a:gd name="connsiteX2" fmla="*/ 5129056 w 5129056"/>
              <a:gd name="connsiteY2" fmla="*/ 0 h 269729"/>
              <a:gd name="connsiteX3" fmla="*/ 4702106 w 5129056"/>
              <a:gd name="connsiteY3" fmla="*/ 261441 h 269729"/>
              <a:gd name="connsiteX4" fmla="*/ 0 w 5129056"/>
              <a:gd name="connsiteY4" fmla="*/ 269725 h 269729"/>
              <a:gd name="connsiteX0" fmla="*/ 0 w 5123536"/>
              <a:gd name="connsiteY0" fmla="*/ 263267 h 263271"/>
              <a:gd name="connsiteX1" fmla="*/ 15638 w 5123536"/>
              <a:gd name="connsiteY1" fmla="*/ 3871 h 263271"/>
              <a:gd name="connsiteX2" fmla="*/ 5123536 w 5123536"/>
              <a:gd name="connsiteY2" fmla="*/ 0 h 263271"/>
              <a:gd name="connsiteX3" fmla="*/ 4696586 w 5123536"/>
              <a:gd name="connsiteY3" fmla="*/ 261441 h 263271"/>
              <a:gd name="connsiteX4" fmla="*/ 0 w 5123536"/>
              <a:gd name="connsiteY4" fmla="*/ 263267 h 263271"/>
              <a:gd name="connsiteX0" fmla="*/ 0 w 5123536"/>
              <a:gd name="connsiteY0" fmla="*/ 263267 h 263271"/>
              <a:gd name="connsiteX1" fmla="*/ 21158 w 5123536"/>
              <a:gd name="connsiteY1" fmla="*/ 3871 h 263271"/>
              <a:gd name="connsiteX2" fmla="*/ 5123536 w 5123536"/>
              <a:gd name="connsiteY2" fmla="*/ 0 h 263271"/>
              <a:gd name="connsiteX3" fmla="*/ 4696586 w 5123536"/>
              <a:gd name="connsiteY3" fmla="*/ 261441 h 263271"/>
              <a:gd name="connsiteX4" fmla="*/ 0 w 5123536"/>
              <a:gd name="connsiteY4" fmla="*/ 263267 h 263271"/>
              <a:gd name="connsiteX0" fmla="*/ 563883 w 5687419"/>
              <a:gd name="connsiteY0" fmla="*/ 263267 h 263271"/>
              <a:gd name="connsiteX1" fmla="*/ 0 w 5687419"/>
              <a:gd name="connsiteY1" fmla="*/ 3871 h 263271"/>
              <a:gd name="connsiteX2" fmla="*/ 5687419 w 5687419"/>
              <a:gd name="connsiteY2" fmla="*/ 0 h 263271"/>
              <a:gd name="connsiteX3" fmla="*/ 5260469 w 5687419"/>
              <a:gd name="connsiteY3" fmla="*/ 261441 h 263271"/>
              <a:gd name="connsiteX4" fmla="*/ 563883 w 5687419"/>
              <a:gd name="connsiteY4" fmla="*/ 263267 h 263271"/>
              <a:gd name="connsiteX0" fmla="*/ 920 w 5687419"/>
              <a:gd name="connsiteY0" fmla="*/ 256809 h 261441"/>
              <a:gd name="connsiteX1" fmla="*/ 0 w 5687419"/>
              <a:gd name="connsiteY1" fmla="*/ 3871 h 261441"/>
              <a:gd name="connsiteX2" fmla="*/ 5687419 w 5687419"/>
              <a:gd name="connsiteY2" fmla="*/ 0 h 261441"/>
              <a:gd name="connsiteX3" fmla="*/ 5260469 w 5687419"/>
              <a:gd name="connsiteY3" fmla="*/ 261441 h 261441"/>
              <a:gd name="connsiteX4" fmla="*/ 920 w 5687419"/>
              <a:gd name="connsiteY4" fmla="*/ 256809 h 261441"/>
              <a:gd name="connsiteX0" fmla="*/ 665637 w 5687419"/>
              <a:gd name="connsiteY0" fmla="*/ 260566 h 261441"/>
              <a:gd name="connsiteX1" fmla="*/ 0 w 5687419"/>
              <a:gd name="connsiteY1" fmla="*/ 3871 h 261441"/>
              <a:gd name="connsiteX2" fmla="*/ 5687419 w 5687419"/>
              <a:gd name="connsiteY2" fmla="*/ 0 h 261441"/>
              <a:gd name="connsiteX3" fmla="*/ 5260469 w 5687419"/>
              <a:gd name="connsiteY3" fmla="*/ 261441 h 261441"/>
              <a:gd name="connsiteX4" fmla="*/ 665637 w 5687419"/>
              <a:gd name="connsiteY4" fmla="*/ 260566 h 261441"/>
              <a:gd name="connsiteX0" fmla="*/ 670455 w 5692237"/>
              <a:gd name="connsiteY0" fmla="*/ 260566 h 261441"/>
              <a:gd name="connsiteX1" fmla="*/ 0 w 5692237"/>
              <a:gd name="connsiteY1" fmla="*/ 5750 h 261441"/>
              <a:gd name="connsiteX2" fmla="*/ 5692237 w 5692237"/>
              <a:gd name="connsiteY2" fmla="*/ 0 h 261441"/>
              <a:gd name="connsiteX3" fmla="*/ 5265287 w 5692237"/>
              <a:gd name="connsiteY3" fmla="*/ 261441 h 261441"/>
              <a:gd name="connsiteX4" fmla="*/ 670455 w 5692237"/>
              <a:gd name="connsiteY4" fmla="*/ 260566 h 261441"/>
              <a:gd name="connsiteX0" fmla="*/ 920 w 5022702"/>
              <a:gd name="connsiteY0" fmla="*/ 260566 h 261441"/>
              <a:gd name="connsiteX1" fmla="*/ 0 w 5022702"/>
              <a:gd name="connsiteY1" fmla="*/ 1992 h 261441"/>
              <a:gd name="connsiteX2" fmla="*/ 5022702 w 5022702"/>
              <a:gd name="connsiteY2" fmla="*/ 0 h 261441"/>
              <a:gd name="connsiteX3" fmla="*/ 4595752 w 5022702"/>
              <a:gd name="connsiteY3" fmla="*/ 261441 h 261441"/>
              <a:gd name="connsiteX4" fmla="*/ 920 w 5022702"/>
              <a:gd name="connsiteY4" fmla="*/ 260566 h 261441"/>
              <a:gd name="connsiteX0" fmla="*/ 920 w 5022702"/>
              <a:gd name="connsiteY0" fmla="*/ 262332 h 263207"/>
              <a:gd name="connsiteX1" fmla="*/ 0 w 5022702"/>
              <a:gd name="connsiteY1" fmla="*/ 0 h 263207"/>
              <a:gd name="connsiteX2" fmla="*/ 5022702 w 5022702"/>
              <a:gd name="connsiteY2" fmla="*/ 1766 h 263207"/>
              <a:gd name="connsiteX3" fmla="*/ 4595752 w 5022702"/>
              <a:gd name="connsiteY3" fmla="*/ 263207 h 263207"/>
              <a:gd name="connsiteX4" fmla="*/ 920 w 5022702"/>
              <a:gd name="connsiteY4" fmla="*/ 262332 h 2632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22702" h="263207">
                <a:moveTo>
                  <a:pt x="920" y="262332"/>
                </a:moveTo>
                <a:cubicBezTo>
                  <a:pt x="4875" y="263597"/>
                  <a:pt x="5922" y="6893"/>
                  <a:pt x="0" y="0"/>
                </a:cubicBezTo>
                <a:lnTo>
                  <a:pt x="5022702" y="1766"/>
                </a:lnTo>
                <a:lnTo>
                  <a:pt x="4595752" y="263207"/>
                </a:lnTo>
                <a:lnTo>
                  <a:pt x="920" y="262332"/>
                </a:lnTo>
                <a:close/>
              </a:path>
            </a:pathLst>
          </a:custGeom>
          <a:solidFill>
            <a:srgbClr val="0195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Parallelogram 5"/>
          <p:cNvSpPr/>
          <p:nvPr userDrawn="1"/>
        </p:nvSpPr>
        <p:spPr>
          <a:xfrm>
            <a:off x="-14458" y="4376550"/>
            <a:ext cx="3785204" cy="581266"/>
          </a:xfrm>
          <a:custGeom>
            <a:avLst/>
            <a:gdLst>
              <a:gd name="connsiteX0" fmla="*/ 0 w 2441581"/>
              <a:gd name="connsiteY0" fmla="*/ 1123975 h 1123975"/>
              <a:gd name="connsiteX1" fmla="*/ 280994 w 2441581"/>
              <a:gd name="connsiteY1" fmla="*/ 0 h 1123975"/>
              <a:gd name="connsiteX2" fmla="*/ 2441581 w 2441581"/>
              <a:gd name="connsiteY2" fmla="*/ 0 h 1123975"/>
              <a:gd name="connsiteX3" fmla="*/ 2160587 w 2441581"/>
              <a:gd name="connsiteY3" fmla="*/ 1123975 h 1123975"/>
              <a:gd name="connsiteX4" fmla="*/ 0 w 2441581"/>
              <a:gd name="connsiteY4" fmla="*/ 1123975 h 1123975"/>
              <a:gd name="connsiteX0" fmla="*/ 0 w 2441581"/>
              <a:gd name="connsiteY0" fmla="*/ 1123975 h 1123975"/>
              <a:gd name="connsiteX1" fmla="*/ 280994 w 2441581"/>
              <a:gd name="connsiteY1" fmla="*/ 0 h 1123975"/>
              <a:gd name="connsiteX2" fmla="*/ 2441581 w 2441581"/>
              <a:gd name="connsiteY2" fmla="*/ 0 h 1123975"/>
              <a:gd name="connsiteX3" fmla="*/ 1751012 w 2441581"/>
              <a:gd name="connsiteY3" fmla="*/ 1114450 h 1123975"/>
              <a:gd name="connsiteX4" fmla="*/ 0 w 2441581"/>
              <a:gd name="connsiteY4" fmla="*/ 1123975 h 1123975"/>
              <a:gd name="connsiteX0" fmla="*/ 0 w 2860681"/>
              <a:gd name="connsiteY0" fmla="*/ 1123975 h 1123975"/>
              <a:gd name="connsiteX1" fmla="*/ 700094 w 2860681"/>
              <a:gd name="connsiteY1" fmla="*/ 0 h 1123975"/>
              <a:gd name="connsiteX2" fmla="*/ 2860681 w 2860681"/>
              <a:gd name="connsiteY2" fmla="*/ 0 h 1123975"/>
              <a:gd name="connsiteX3" fmla="*/ 2170112 w 2860681"/>
              <a:gd name="connsiteY3" fmla="*/ 1114450 h 1123975"/>
              <a:gd name="connsiteX4" fmla="*/ 0 w 2860681"/>
              <a:gd name="connsiteY4" fmla="*/ 1123975 h 1123975"/>
              <a:gd name="connsiteX0" fmla="*/ 0 w 3613156"/>
              <a:gd name="connsiteY0" fmla="*/ 1123975 h 1123975"/>
              <a:gd name="connsiteX1" fmla="*/ 700094 w 3613156"/>
              <a:gd name="connsiteY1" fmla="*/ 0 h 1123975"/>
              <a:gd name="connsiteX2" fmla="*/ 3613156 w 3613156"/>
              <a:gd name="connsiteY2" fmla="*/ 43875 h 1123975"/>
              <a:gd name="connsiteX3" fmla="*/ 2170112 w 3613156"/>
              <a:gd name="connsiteY3" fmla="*/ 1114450 h 1123975"/>
              <a:gd name="connsiteX4" fmla="*/ 0 w 3613156"/>
              <a:gd name="connsiteY4" fmla="*/ 1123975 h 1123975"/>
              <a:gd name="connsiteX0" fmla="*/ 0 w 3613156"/>
              <a:gd name="connsiteY0" fmla="*/ 1080100 h 1080100"/>
              <a:gd name="connsiteX1" fmla="*/ 338144 w 3613156"/>
              <a:gd name="connsiteY1" fmla="*/ 8774 h 1080100"/>
              <a:gd name="connsiteX2" fmla="*/ 3613156 w 3613156"/>
              <a:gd name="connsiteY2" fmla="*/ 0 h 1080100"/>
              <a:gd name="connsiteX3" fmla="*/ 2170112 w 3613156"/>
              <a:gd name="connsiteY3" fmla="*/ 1070575 h 1080100"/>
              <a:gd name="connsiteX4" fmla="*/ 0 w 3613156"/>
              <a:gd name="connsiteY4" fmla="*/ 1080100 h 1080100"/>
              <a:gd name="connsiteX0" fmla="*/ 0 w 3613156"/>
              <a:gd name="connsiteY0" fmla="*/ 1088876 h 1088876"/>
              <a:gd name="connsiteX1" fmla="*/ 338144 w 3613156"/>
              <a:gd name="connsiteY1" fmla="*/ 0 h 1088876"/>
              <a:gd name="connsiteX2" fmla="*/ 3613156 w 3613156"/>
              <a:gd name="connsiteY2" fmla="*/ 8776 h 1088876"/>
              <a:gd name="connsiteX3" fmla="*/ 2170112 w 3613156"/>
              <a:gd name="connsiteY3" fmla="*/ 1079351 h 1088876"/>
              <a:gd name="connsiteX4" fmla="*/ 0 w 3613156"/>
              <a:gd name="connsiteY4" fmla="*/ 1088876 h 1088876"/>
              <a:gd name="connsiteX0" fmla="*/ 0 w 3613156"/>
              <a:gd name="connsiteY0" fmla="*/ 1080100 h 1080100"/>
              <a:gd name="connsiteX1" fmla="*/ 338144 w 3613156"/>
              <a:gd name="connsiteY1" fmla="*/ 4386 h 1080100"/>
              <a:gd name="connsiteX2" fmla="*/ 3613156 w 3613156"/>
              <a:gd name="connsiteY2" fmla="*/ 0 h 1080100"/>
              <a:gd name="connsiteX3" fmla="*/ 2170112 w 3613156"/>
              <a:gd name="connsiteY3" fmla="*/ 1070575 h 1080100"/>
              <a:gd name="connsiteX4" fmla="*/ 0 w 3613156"/>
              <a:gd name="connsiteY4" fmla="*/ 1080100 h 1080100"/>
              <a:gd name="connsiteX0" fmla="*/ 0 w 3613156"/>
              <a:gd name="connsiteY0" fmla="*/ 1080101 h 1080101"/>
              <a:gd name="connsiteX1" fmla="*/ 319094 w 3613156"/>
              <a:gd name="connsiteY1" fmla="*/ 0 h 1080101"/>
              <a:gd name="connsiteX2" fmla="*/ 3613156 w 3613156"/>
              <a:gd name="connsiteY2" fmla="*/ 1 h 1080101"/>
              <a:gd name="connsiteX3" fmla="*/ 2170112 w 3613156"/>
              <a:gd name="connsiteY3" fmla="*/ 1070576 h 1080101"/>
              <a:gd name="connsiteX4" fmla="*/ 0 w 3613156"/>
              <a:gd name="connsiteY4" fmla="*/ 1080101 h 1080101"/>
              <a:gd name="connsiteX0" fmla="*/ 0 w 4470406"/>
              <a:gd name="connsiteY0" fmla="*/ 1066939 h 1070576"/>
              <a:gd name="connsiteX1" fmla="*/ 1176344 w 4470406"/>
              <a:gd name="connsiteY1" fmla="*/ 0 h 1070576"/>
              <a:gd name="connsiteX2" fmla="*/ 4470406 w 4470406"/>
              <a:gd name="connsiteY2" fmla="*/ 1 h 1070576"/>
              <a:gd name="connsiteX3" fmla="*/ 3027362 w 4470406"/>
              <a:gd name="connsiteY3" fmla="*/ 1070576 h 1070576"/>
              <a:gd name="connsiteX4" fmla="*/ 0 w 4470406"/>
              <a:gd name="connsiteY4" fmla="*/ 1066939 h 1070576"/>
              <a:gd name="connsiteX0" fmla="*/ 0 w 5022856"/>
              <a:gd name="connsiteY0" fmla="*/ 1071326 h 1071326"/>
              <a:gd name="connsiteX1" fmla="*/ 1728794 w 5022856"/>
              <a:gd name="connsiteY1" fmla="*/ 0 h 1071326"/>
              <a:gd name="connsiteX2" fmla="*/ 5022856 w 5022856"/>
              <a:gd name="connsiteY2" fmla="*/ 1 h 1071326"/>
              <a:gd name="connsiteX3" fmla="*/ 3579812 w 5022856"/>
              <a:gd name="connsiteY3" fmla="*/ 1070576 h 1071326"/>
              <a:gd name="connsiteX4" fmla="*/ 0 w 5022856"/>
              <a:gd name="connsiteY4" fmla="*/ 1071326 h 1071326"/>
              <a:gd name="connsiteX0" fmla="*/ 0 w 5022856"/>
              <a:gd name="connsiteY0" fmla="*/ 1075713 h 1075713"/>
              <a:gd name="connsiteX1" fmla="*/ 1481144 w 5022856"/>
              <a:gd name="connsiteY1" fmla="*/ 0 h 1075713"/>
              <a:gd name="connsiteX2" fmla="*/ 5022856 w 5022856"/>
              <a:gd name="connsiteY2" fmla="*/ 4388 h 1075713"/>
              <a:gd name="connsiteX3" fmla="*/ 3579812 w 5022856"/>
              <a:gd name="connsiteY3" fmla="*/ 1074963 h 1075713"/>
              <a:gd name="connsiteX4" fmla="*/ 0 w 5022856"/>
              <a:gd name="connsiteY4" fmla="*/ 1075713 h 1075713"/>
              <a:gd name="connsiteX0" fmla="*/ 0 w 5070668"/>
              <a:gd name="connsiteY0" fmla="*/ 1079584 h 1079584"/>
              <a:gd name="connsiteX1" fmla="*/ 1481144 w 5070668"/>
              <a:gd name="connsiteY1" fmla="*/ 3871 h 1079584"/>
              <a:gd name="connsiteX2" fmla="*/ 5070668 w 5070668"/>
              <a:gd name="connsiteY2" fmla="*/ 0 h 1079584"/>
              <a:gd name="connsiteX3" fmla="*/ 3579812 w 5070668"/>
              <a:gd name="connsiteY3" fmla="*/ 1078834 h 1079584"/>
              <a:gd name="connsiteX4" fmla="*/ 0 w 5070668"/>
              <a:gd name="connsiteY4" fmla="*/ 1079584 h 1079584"/>
              <a:gd name="connsiteX0" fmla="*/ 0 w 5070668"/>
              <a:gd name="connsiteY0" fmla="*/ 1079584 h 1418730"/>
              <a:gd name="connsiteX1" fmla="*/ 1481144 w 5070668"/>
              <a:gd name="connsiteY1" fmla="*/ 3871 h 1418730"/>
              <a:gd name="connsiteX2" fmla="*/ 5070668 w 5070668"/>
              <a:gd name="connsiteY2" fmla="*/ 0 h 1418730"/>
              <a:gd name="connsiteX3" fmla="*/ 2778070 w 5070668"/>
              <a:gd name="connsiteY3" fmla="*/ 1418730 h 1418730"/>
              <a:gd name="connsiteX4" fmla="*/ 0 w 5070668"/>
              <a:gd name="connsiteY4" fmla="*/ 1079584 h 1418730"/>
              <a:gd name="connsiteX0" fmla="*/ 0 w 5684175"/>
              <a:gd name="connsiteY0" fmla="*/ 1419480 h 1419480"/>
              <a:gd name="connsiteX1" fmla="*/ 2094651 w 5684175"/>
              <a:gd name="connsiteY1" fmla="*/ 3871 h 1419480"/>
              <a:gd name="connsiteX2" fmla="*/ 5684175 w 5684175"/>
              <a:gd name="connsiteY2" fmla="*/ 0 h 1419480"/>
              <a:gd name="connsiteX3" fmla="*/ 3391577 w 5684175"/>
              <a:gd name="connsiteY3" fmla="*/ 1418730 h 1419480"/>
              <a:gd name="connsiteX4" fmla="*/ 0 w 5684175"/>
              <a:gd name="connsiteY4" fmla="*/ 1419480 h 1419480"/>
              <a:gd name="connsiteX0" fmla="*/ 0 w 5684175"/>
              <a:gd name="connsiteY0" fmla="*/ 1419480 h 1419480"/>
              <a:gd name="connsiteX1" fmla="*/ 3149 w 5684175"/>
              <a:gd name="connsiteY1" fmla="*/ 3871 h 1419480"/>
              <a:gd name="connsiteX2" fmla="*/ 5684175 w 5684175"/>
              <a:gd name="connsiteY2" fmla="*/ 0 h 1419480"/>
              <a:gd name="connsiteX3" fmla="*/ 3391577 w 5684175"/>
              <a:gd name="connsiteY3" fmla="*/ 1418730 h 1419480"/>
              <a:gd name="connsiteX4" fmla="*/ 0 w 5684175"/>
              <a:gd name="connsiteY4" fmla="*/ 1419480 h 1419480"/>
              <a:gd name="connsiteX0" fmla="*/ 0 w 5684175"/>
              <a:gd name="connsiteY0" fmla="*/ 1420991 h 1420991"/>
              <a:gd name="connsiteX1" fmla="*/ 5908 w 5684175"/>
              <a:gd name="connsiteY1" fmla="*/ 0 h 1420991"/>
              <a:gd name="connsiteX2" fmla="*/ 5684175 w 5684175"/>
              <a:gd name="connsiteY2" fmla="*/ 1511 h 1420991"/>
              <a:gd name="connsiteX3" fmla="*/ 3391577 w 5684175"/>
              <a:gd name="connsiteY3" fmla="*/ 1420241 h 1420991"/>
              <a:gd name="connsiteX4" fmla="*/ 0 w 5684175"/>
              <a:gd name="connsiteY4" fmla="*/ 1420991 h 1420991"/>
              <a:gd name="connsiteX0" fmla="*/ 0 w 5684175"/>
              <a:gd name="connsiteY0" fmla="*/ 1419480 h 1419480"/>
              <a:gd name="connsiteX1" fmla="*/ 3149 w 5684175"/>
              <a:gd name="connsiteY1" fmla="*/ 642 h 1419480"/>
              <a:gd name="connsiteX2" fmla="*/ 5684175 w 5684175"/>
              <a:gd name="connsiteY2" fmla="*/ 0 h 1419480"/>
              <a:gd name="connsiteX3" fmla="*/ 3391577 w 5684175"/>
              <a:gd name="connsiteY3" fmla="*/ 1418730 h 1419480"/>
              <a:gd name="connsiteX4" fmla="*/ 0 w 5684175"/>
              <a:gd name="connsiteY4" fmla="*/ 1419480 h 1419480"/>
              <a:gd name="connsiteX0" fmla="*/ 2531 w 5686706"/>
              <a:gd name="connsiteY0" fmla="*/ 1420991 h 1420991"/>
              <a:gd name="connsiteX1" fmla="*/ 160 w 5686706"/>
              <a:gd name="connsiteY1" fmla="*/ 0 h 1420991"/>
              <a:gd name="connsiteX2" fmla="*/ 5686706 w 5686706"/>
              <a:gd name="connsiteY2" fmla="*/ 1511 h 1420991"/>
              <a:gd name="connsiteX3" fmla="*/ 3394108 w 5686706"/>
              <a:gd name="connsiteY3" fmla="*/ 1420241 h 1420991"/>
              <a:gd name="connsiteX4" fmla="*/ 2531 w 5686706"/>
              <a:gd name="connsiteY4" fmla="*/ 1420991 h 1420991"/>
              <a:gd name="connsiteX0" fmla="*/ 2531 w 5686706"/>
              <a:gd name="connsiteY0" fmla="*/ 1419914 h 1419914"/>
              <a:gd name="connsiteX1" fmla="*/ 160 w 5686706"/>
              <a:gd name="connsiteY1" fmla="*/ 0 h 1419914"/>
              <a:gd name="connsiteX2" fmla="*/ 5686706 w 5686706"/>
              <a:gd name="connsiteY2" fmla="*/ 434 h 1419914"/>
              <a:gd name="connsiteX3" fmla="*/ 3394108 w 5686706"/>
              <a:gd name="connsiteY3" fmla="*/ 1419164 h 1419914"/>
              <a:gd name="connsiteX4" fmla="*/ 2531 w 5686706"/>
              <a:gd name="connsiteY4" fmla="*/ 1419914 h 1419914"/>
              <a:gd name="connsiteX0" fmla="*/ 2531 w 5686706"/>
              <a:gd name="connsiteY0" fmla="*/ 1419914 h 1420240"/>
              <a:gd name="connsiteX1" fmla="*/ 160 w 5686706"/>
              <a:gd name="connsiteY1" fmla="*/ 0 h 1420240"/>
              <a:gd name="connsiteX2" fmla="*/ 5686706 w 5686706"/>
              <a:gd name="connsiteY2" fmla="*/ 434 h 1420240"/>
              <a:gd name="connsiteX3" fmla="*/ 3391347 w 5686706"/>
              <a:gd name="connsiteY3" fmla="*/ 1420240 h 1420240"/>
              <a:gd name="connsiteX4" fmla="*/ 2531 w 5686706"/>
              <a:gd name="connsiteY4" fmla="*/ 1419914 h 1420240"/>
              <a:gd name="connsiteX0" fmla="*/ 2531 w 5108058"/>
              <a:gd name="connsiteY0" fmla="*/ 1419914 h 1420240"/>
              <a:gd name="connsiteX1" fmla="*/ 160 w 5108058"/>
              <a:gd name="connsiteY1" fmla="*/ 0 h 1420240"/>
              <a:gd name="connsiteX2" fmla="*/ 5108058 w 5108058"/>
              <a:gd name="connsiteY2" fmla="*/ 434 h 1420240"/>
              <a:gd name="connsiteX3" fmla="*/ 3391347 w 5108058"/>
              <a:gd name="connsiteY3" fmla="*/ 1420240 h 1420240"/>
              <a:gd name="connsiteX4" fmla="*/ 2531 w 5108058"/>
              <a:gd name="connsiteY4" fmla="*/ 1419914 h 1420240"/>
              <a:gd name="connsiteX0" fmla="*/ 2531 w 5108058"/>
              <a:gd name="connsiteY0" fmla="*/ 1419914 h 1419914"/>
              <a:gd name="connsiteX1" fmla="*/ 160 w 5108058"/>
              <a:gd name="connsiteY1" fmla="*/ 0 h 1419914"/>
              <a:gd name="connsiteX2" fmla="*/ 5108058 w 5108058"/>
              <a:gd name="connsiteY2" fmla="*/ 434 h 1419914"/>
              <a:gd name="connsiteX3" fmla="*/ 4451042 w 5108058"/>
              <a:gd name="connsiteY3" fmla="*/ 297224 h 1419914"/>
              <a:gd name="connsiteX4" fmla="*/ 2531 w 5108058"/>
              <a:gd name="connsiteY4" fmla="*/ 1419914 h 1419914"/>
              <a:gd name="connsiteX0" fmla="*/ 2531 w 5108058"/>
              <a:gd name="connsiteY0" fmla="*/ 1419914 h 1419914"/>
              <a:gd name="connsiteX1" fmla="*/ 160 w 5108058"/>
              <a:gd name="connsiteY1" fmla="*/ 0 h 1419914"/>
              <a:gd name="connsiteX2" fmla="*/ 5108058 w 5108058"/>
              <a:gd name="connsiteY2" fmla="*/ 434 h 1419914"/>
              <a:gd name="connsiteX3" fmla="*/ 4681108 w 5108058"/>
              <a:gd name="connsiteY3" fmla="*/ 261875 h 1419914"/>
              <a:gd name="connsiteX4" fmla="*/ 2531 w 5108058"/>
              <a:gd name="connsiteY4" fmla="*/ 1419914 h 1419914"/>
              <a:gd name="connsiteX0" fmla="*/ 16358 w 5107942"/>
              <a:gd name="connsiteY0" fmla="*/ 272426 h 272426"/>
              <a:gd name="connsiteX1" fmla="*/ 44 w 5107942"/>
              <a:gd name="connsiteY1" fmla="*/ 0 h 272426"/>
              <a:gd name="connsiteX2" fmla="*/ 5107942 w 5107942"/>
              <a:gd name="connsiteY2" fmla="*/ 434 h 272426"/>
              <a:gd name="connsiteX3" fmla="*/ 4680992 w 5107942"/>
              <a:gd name="connsiteY3" fmla="*/ 261875 h 272426"/>
              <a:gd name="connsiteX4" fmla="*/ 16358 w 5107942"/>
              <a:gd name="connsiteY4" fmla="*/ 272426 h 272426"/>
              <a:gd name="connsiteX0" fmla="*/ 0 w 5119471"/>
              <a:gd name="connsiteY0" fmla="*/ 261549 h 261875"/>
              <a:gd name="connsiteX1" fmla="*/ 11573 w 5119471"/>
              <a:gd name="connsiteY1" fmla="*/ 0 h 261875"/>
              <a:gd name="connsiteX2" fmla="*/ 5119471 w 5119471"/>
              <a:gd name="connsiteY2" fmla="*/ 434 h 261875"/>
              <a:gd name="connsiteX3" fmla="*/ 4692521 w 5119471"/>
              <a:gd name="connsiteY3" fmla="*/ 261875 h 261875"/>
              <a:gd name="connsiteX4" fmla="*/ 0 w 5119471"/>
              <a:gd name="connsiteY4" fmla="*/ 261549 h 261875"/>
              <a:gd name="connsiteX0" fmla="*/ 0 w 5112499"/>
              <a:gd name="connsiteY0" fmla="*/ 261549 h 261875"/>
              <a:gd name="connsiteX1" fmla="*/ 4601 w 5112499"/>
              <a:gd name="connsiteY1" fmla="*/ 0 h 261875"/>
              <a:gd name="connsiteX2" fmla="*/ 5112499 w 5112499"/>
              <a:gd name="connsiteY2" fmla="*/ 434 h 261875"/>
              <a:gd name="connsiteX3" fmla="*/ 4685549 w 5112499"/>
              <a:gd name="connsiteY3" fmla="*/ 261875 h 261875"/>
              <a:gd name="connsiteX4" fmla="*/ 0 w 5112499"/>
              <a:gd name="connsiteY4" fmla="*/ 261549 h 261875"/>
              <a:gd name="connsiteX0" fmla="*/ 0 w 5112499"/>
              <a:gd name="connsiteY0" fmla="*/ 261549 h 308766"/>
              <a:gd name="connsiteX1" fmla="*/ 4601 w 5112499"/>
              <a:gd name="connsiteY1" fmla="*/ 0 h 308766"/>
              <a:gd name="connsiteX2" fmla="*/ 5112499 w 5112499"/>
              <a:gd name="connsiteY2" fmla="*/ 434 h 308766"/>
              <a:gd name="connsiteX3" fmla="*/ 4685549 w 5112499"/>
              <a:gd name="connsiteY3" fmla="*/ 261875 h 308766"/>
              <a:gd name="connsiteX4" fmla="*/ 0 w 5112499"/>
              <a:gd name="connsiteY4" fmla="*/ 261549 h 308766"/>
              <a:gd name="connsiteX0" fmla="*/ 0 w 5112499"/>
              <a:gd name="connsiteY0" fmla="*/ 261549 h 261875"/>
              <a:gd name="connsiteX1" fmla="*/ 4601 w 5112499"/>
              <a:gd name="connsiteY1" fmla="*/ 0 h 261875"/>
              <a:gd name="connsiteX2" fmla="*/ 5112499 w 5112499"/>
              <a:gd name="connsiteY2" fmla="*/ 434 h 261875"/>
              <a:gd name="connsiteX3" fmla="*/ 4685549 w 5112499"/>
              <a:gd name="connsiteY3" fmla="*/ 261875 h 261875"/>
              <a:gd name="connsiteX4" fmla="*/ 0 w 5112499"/>
              <a:gd name="connsiteY4" fmla="*/ 261549 h 261875"/>
              <a:gd name="connsiteX0" fmla="*/ 0 w 5112499"/>
              <a:gd name="connsiteY0" fmla="*/ 261549 h 261875"/>
              <a:gd name="connsiteX1" fmla="*/ 4601 w 5112499"/>
              <a:gd name="connsiteY1" fmla="*/ 0 h 261875"/>
              <a:gd name="connsiteX2" fmla="*/ 5112499 w 5112499"/>
              <a:gd name="connsiteY2" fmla="*/ 434 h 261875"/>
              <a:gd name="connsiteX3" fmla="*/ 4685549 w 5112499"/>
              <a:gd name="connsiteY3" fmla="*/ 261875 h 261875"/>
              <a:gd name="connsiteX4" fmla="*/ 0 w 5112499"/>
              <a:gd name="connsiteY4" fmla="*/ 261549 h 261875"/>
              <a:gd name="connsiteX0" fmla="*/ 0 w 5112499"/>
              <a:gd name="connsiteY0" fmla="*/ 261115 h 261441"/>
              <a:gd name="connsiteX1" fmla="*/ 26678 w 5112499"/>
              <a:gd name="connsiteY1" fmla="*/ 1719 h 261441"/>
              <a:gd name="connsiteX2" fmla="*/ 5112499 w 5112499"/>
              <a:gd name="connsiteY2" fmla="*/ 0 h 261441"/>
              <a:gd name="connsiteX3" fmla="*/ 4685549 w 5112499"/>
              <a:gd name="connsiteY3" fmla="*/ 261441 h 261441"/>
              <a:gd name="connsiteX4" fmla="*/ 0 w 5112499"/>
              <a:gd name="connsiteY4" fmla="*/ 261115 h 261441"/>
              <a:gd name="connsiteX0" fmla="*/ 0 w 5112499"/>
              <a:gd name="connsiteY0" fmla="*/ 261115 h 261441"/>
              <a:gd name="connsiteX1" fmla="*/ 4601 w 5112499"/>
              <a:gd name="connsiteY1" fmla="*/ 3871 h 261441"/>
              <a:gd name="connsiteX2" fmla="*/ 5112499 w 5112499"/>
              <a:gd name="connsiteY2" fmla="*/ 0 h 261441"/>
              <a:gd name="connsiteX3" fmla="*/ 4685549 w 5112499"/>
              <a:gd name="connsiteY3" fmla="*/ 261441 h 261441"/>
              <a:gd name="connsiteX4" fmla="*/ 0 w 5112499"/>
              <a:gd name="connsiteY4" fmla="*/ 261115 h 261441"/>
              <a:gd name="connsiteX0" fmla="*/ 0 w 5118018"/>
              <a:gd name="connsiteY0" fmla="*/ 280489 h 280493"/>
              <a:gd name="connsiteX1" fmla="*/ 10120 w 5118018"/>
              <a:gd name="connsiteY1" fmla="*/ 3871 h 280493"/>
              <a:gd name="connsiteX2" fmla="*/ 5118018 w 5118018"/>
              <a:gd name="connsiteY2" fmla="*/ 0 h 280493"/>
              <a:gd name="connsiteX3" fmla="*/ 4691068 w 5118018"/>
              <a:gd name="connsiteY3" fmla="*/ 261441 h 280493"/>
              <a:gd name="connsiteX4" fmla="*/ 0 w 5118018"/>
              <a:gd name="connsiteY4" fmla="*/ 280489 h 280493"/>
              <a:gd name="connsiteX0" fmla="*/ 0 w 5118018"/>
              <a:gd name="connsiteY0" fmla="*/ 280489 h 280493"/>
              <a:gd name="connsiteX1" fmla="*/ 10120 w 5118018"/>
              <a:gd name="connsiteY1" fmla="*/ 3871 h 280493"/>
              <a:gd name="connsiteX2" fmla="*/ 5118018 w 5118018"/>
              <a:gd name="connsiteY2" fmla="*/ 0 h 280493"/>
              <a:gd name="connsiteX3" fmla="*/ 4691068 w 5118018"/>
              <a:gd name="connsiteY3" fmla="*/ 261441 h 280493"/>
              <a:gd name="connsiteX4" fmla="*/ 0 w 5118018"/>
              <a:gd name="connsiteY4" fmla="*/ 280489 h 280493"/>
              <a:gd name="connsiteX0" fmla="*/ 0 w 5134575"/>
              <a:gd name="connsiteY0" fmla="*/ 271878 h 271882"/>
              <a:gd name="connsiteX1" fmla="*/ 26677 w 5134575"/>
              <a:gd name="connsiteY1" fmla="*/ 3871 h 271882"/>
              <a:gd name="connsiteX2" fmla="*/ 5134575 w 5134575"/>
              <a:gd name="connsiteY2" fmla="*/ 0 h 271882"/>
              <a:gd name="connsiteX3" fmla="*/ 4707625 w 5134575"/>
              <a:gd name="connsiteY3" fmla="*/ 261441 h 271882"/>
              <a:gd name="connsiteX4" fmla="*/ 0 w 5134575"/>
              <a:gd name="connsiteY4" fmla="*/ 271878 h 271882"/>
              <a:gd name="connsiteX0" fmla="*/ 0 w 5129056"/>
              <a:gd name="connsiteY0" fmla="*/ 269725 h 269729"/>
              <a:gd name="connsiteX1" fmla="*/ 21158 w 5129056"/>
              <a:gd name="connsiteY1" fmla="*/ 3871 h 269729"/>
              <a:gd name="connsiteX2" fmla="*/ 5129056 w 5129056"/>
              <a:gd name="connsiteY2" fmla="*/ 0 h 269729"/>
              <a:gd name="connsiteX3" fmla="*/ 4702106 w 5129056"/>
              <a:gd name="connsiteY3" fmla="*/ 261441 h 269729"/>
              <a:gd name="connsiteX4" fmla="*/ 0 w 5129056"/>
              <a:gd name="connsiteY4" fmla="*/ 269725 h 269729"/>
              <a:gd name="connsiteX0" fmla="*/ 0 w 5123536"/>
              <a:gd name="connsiteY0" fmla="*/ 263267 h 263271"/>
              <a:gd name="connsiteX1" fmla="*/ 15638 w 5123536"/>
              <a:gd name="connsiteY1" fmla="*/ 3871 h 263271"/>
              <a:gd name="connsiteX2" fmla="*/ 5123536 w 5123536"/>
              <a:gd name="connsiteY2" fmla="*/ 0 h 263271"/>
              <a:gd name="connsiteX3" fmla="*/ 4696586 w 5123536"/>
              <a:gd name="connsiteY3" fmla="*/ 261441 h 263271"/>
              <a:gd name="connsiteX4" fmla="*/ 0 w 5123536"/>
              <a:gd name="connsiteY4" fmla="*/ 263267 h 263271"/>
              <a:gd name="connsiteX0" fmla="*/ 0 w 5123536"/>
              <a:gd name="connsiteY0" fmla="*/ 263267 h 263271"/>
              <a:gd name="connsiteX1" fmla="*/ 21158 w 5123536"/>
              <a:gd name="connsiteY1" fmla="*/ 3871 h 263271"/>
              <a:gd name="connsiteX2" fmla="*/ 5123536 w 5123536"/>
              <a:gd name="connsiteY2" fmla="*/ 0 h 263271"/>
              <a:gd name="connsiteX3" fmla="*/ 4696586 w 5123536"/>
              <a:gd name="connsiteY3" fmla="*/ 261441 h 263271"/>
              <a:gd name="connsiteX4" fmla="*/ 0 w 5123536"/>
              <a:gd name="connsiteY4" fmla="*/ 263267 h 263271"/>
              <a:gd name="connsiteX0" fmla="*/ 563883 w 5687419"/>
              <a:gd name="connsiteY0" fmla="*/ 263267 h 263271"/>
              <a:gd name="connsiteX1" fmla="*/ 0 w 5687419"/>
              <a:gd name="connsiteY1" fmla="*/ 3871 h 263271"/>
              <a:gd name="connsiteX2" fmla="*/ 5687419 w 5687419"/>
              <a:gd name="connsiteY2" fmla="*/ 0 h 263271"/>
              <a:gd name="connsiteX3" fmla="*/ 5260469 w 5687419"/>
              <a:gd name="connsiteY3" fmla="*/ 261441 h 263271"/>
              <a:gd name="connsiteX4" fmla="*/ 563883 w 5687419"/>
              <a:gd name="connsiteY4" fmla="*/ 263267 h 263271"/>
              <a:gd name="connsiteX0" fmla="*/ 920 w 5687419"/>
              <a:gd name="connsiteY0" fmla="*/ 256809 h 261441"/>
              <a:gd name="connsiteX1" fmla="*/ 0 w 5687419"/>
              <a:gd name="connsiteY1" fmla="*/ 3871 h 261441"/>
              <a:gd name="connsiteX2" fmla="*/ 5687419 w 5687419"/>
              <a:gd name="connsiteY2" fmla="*/ 0 h 261441"/>
              <a:gd name="connsiteX3" fmla="*/ 5260469 w 5687419"/>
              <a:gd name="connsiteY3" fmla="*/ 261441 h 261441"/>
              <a:gd name="connsiteX4" fmla="*/ 920 w 5687419"/>
              <a:gd name="connsiteY4" fmla="*/ 256809 h 261441"/>
              <a:gd name="connsiteX0" fmla="*/ 1306705 w 5687419"/>
              <a:gd name="connsiteY0" fmla="*/ 260727 h 261441"/>
              <a:gd name="connsiteX1" fmla="*/ 0 w 5687419"/>
              <a:gd name="connsiteY1" fmla="*/ 3871 h 261441"/>
              <a:gd name="connsiteX2" fmla="*/ 5687419 w 5687419"/>
              <a:gd name="connsiteY2" fmla="*/ 0 h 261441"/>
              <a:gd name="connsiteX3" fmla="*/ 5260469 w 5687419"/>
              <a:gd name="connsiteY3" fmla="*/ 261441 h 261441"/>
              <a:gd name="connsiteX4" fmla="*/ 1306705 w 5687419"/>
              <a:gd name="connsiteY4" fmla="*/ 260727 h 261441"/>
              <a:gd name="connsiteX0" fmla="*/ 920 w 4381634"/>
              <a:gd name="connsiteY0" fmla="*/ 260727 h 261441"/>
              <a:gd name="connsiteX1" fmla="*/ 0 w 4381634"/>
              <a:gd name="connsiteY1" fmla="*/ 1912 h 261441"/>
              <a:gd name="connsiteX2" fmla="*/ 4381634 w 4381634"/>
              <a:gd name="connsiteY2" fmla="*/ 0 h 261441"/>
              <a:gd name="connsiteX3" fmla="*/ 3954684 w 4381634"/>
              <a:gd name="connsiteY3" fmla="*/ 261441 h 261441"/>
              <a:gd name="connsiteX4" fmla="*/ 920 w 4381634"/>
              <a:gd name="connsiteY4" fmla="*/ 260727 h 261441"/>
              <a:gd name="connsiteX0" fmla="*/ 920 w 4381634"/>
              <a:gd name="connsiteY0" fmla="*/ 264644 h 264648"/>
              <a:gd name="connsiteX1" fmla="*/ 0 w 4381634"/>
              <a:gd name="connsiteY1" fmla="*/ 1912 h 264648"/>
              <a:gd name="connsiteX2" fmla="*/ 4381634 w 4381634"/>
              <a:gd name="connsiteY2" fmla="*/ 0 h 264648"/>
              <a:gd name="connsiteX3" fmla="*/ 3954684 w 4381634"/>
              <a:gd name="connsiteY3" fmla="*/ 261441 h 264648"/>
              <a:gd name="connsiteX4" fmla="*/ 920 w 4381634"/>
              <a:gd name="connsiteY4" fmla="*/ 264644 h 264648"/>
              <a:gd name="connsiteX0" fmla="*/ 920 w 4381634"/>
              <a:gd name="connsiteY0" fmla="*/ 256808 h 261441"/>
              <a:gd name="connsiteX1" fmla="*/ 0 w 4381634"/>
              <a:gd name="connsiteY1" fmla="*/ 1912 h 261441"/>
              <a:gd name="connsiteX2" fmla="*/ 4381634 w 4381634"/>
              <a:gd name="connsiteY2" fmla="*/ 0 h 261441"/>
              <a:gd name="connsiteX3" fmla="*/ 3954684 w 4381634"/>
              <a:gd name="connsiteY3" fmla="*/ 261441 h 261441"/>
              <a:gd name="connsiteX4" fmla="*/ 920 w 4381634"/>
              <a:gd name="connsiteY4" fmla="*/ 256808 h 261441"/>
              <a:gd name="connsiteX0" fmla="*/ 5943 w 4381634"/>
              <a:gd name="connsiteY0" fmla="*/ 262684 h 262688"/>
              <a:gd name="connsiteX1" fmla="*/ 0 w 4381634"/>
              <a:gd name="connsiteY1" fmla="*/ 1912 h 262688"/>
              <a:gd name="connsiteX2" fmla="*/ 4381634 w 4381634"/>
              <a:gd name="connsiteY2" fmla="*/ 0 h 262688"/>
              <a:gd name="connsiteX3" fmla="*/ 3954684 w 4381634"/>
              <a:gd name="connsiteY3" fmla="*/ 261441 h 262688"/>
              <a:gd name="connsiteX4" fmla="*/ 5943 w 4381634"/>
              <a:gd name="connsiteY4" fmla="*/ 262684 h 262688"/>
              <a:gd name="connsiteX0" fmla="*/ 0 w 4375691"/>
              <a:gd name="connsiteY0" fmla="*/ 266649 h 266653"/>
              <a:gd name="connsiteX1" fmla="*/ 39257 w 4375691"/>
              <a:gd name="connsiteY1" fmla="*/ 0 h 266653"/>
              <a:gd name="connsiteX2" fmla="*/ 4375691 w 4375691"/>
              <a:gd name="connsiteY2" fmla="*/ 3965 h 266653"/>
              <a:gd name="connsiteX3" fmla="*/ 3948741 w 4375691"/>
              <a:gd name="connsiteY3" fmla="*/ 265406 h 266653"/>
              <a:gd name="connsiteX4" fmla="*/ 0 w 4375691"/>
              <a:gd name="connsiteY4" fmla="*/ 266649 h 266653"/>
              <a:gd name="connsiteX0" fmla="*/ 10965 w 4386656"/>
              <a:gd name="connsiteY0" fmla="*/ 262731 h 262735"/>
              <a:gd name="connsiteX1" fmla="*/ 0 w 4386656"/>
              <a:gd name="connsiteY1" fmla="*/ 0 h 262735"/>
              <a:gd name="connsiteX2" fmla="*/ 4386656 w 4386656"/>
              <a:gd name="connsiteY2" fmla="*/ 47 h 262735"/>
              <a:gd name="connsiteX3" fmla="*/ 3959706 w 4386656"/>
              <a:gd name="connsiteY3" fmla="*/ 261488 h 262735"/>
              <a:gd name="connsiteX4" fmla="*/ 10965 w 4386656"/>
              <a:gd name="connsiteY4" fmla="*/ 262731 h 262735"/>
              <a:gd name="connsiteX0" fmla="*/ 1333 w 4386656"/>
              <a:gd name="connsiteY0" fmla="*/ 262731 h 262735"/>
              <a:gd name="connsiteX1" fmla="*/ 0 w 4386656"/>
              <a:gd name="connsiteY1" fmla="*/ 0 h 262735"/>
              <a:gd name="connsiteX2" fmla="*/ 4386656 w 4386656"/>
              <a:gd name="connsiteY2" fmla="*/ 47 h 262735"/>
              <a:gd name="connsiteX3" fmla="*/ 3959706 w 4386656"/>
              <a:gd name="connsiteY3" fmla="*/ 261488 h 262735"/>
              <a:gd name="connsiteX4" fmla="*/ 1333 w 4386656"/>
              <a:gd name="connsiteY4" fmla="*/ 262731 h 262735"/>
              <a:gd name="connsiteX0" fmla="*/ 1333 w 4386656"/>
              <a:gd name="connsiteY0" fmla="*/ 257095 h 261488"/>
              <a:gd name="connsiteX1" fmla="*/ 0 w 4386656"/>
              <a:gd name="connsiteY1" fmla="*/ 0 h 261488"/>
              <a:gd name="connsiteX2" fmla="*/ 4386656 w 4386656"/>
              <a:gd name="connsiteY2" fmla="*/ 47 h 261488"/>
              <a:gd name="connsiteX3" fmla="*/ 3959706 w 4386656"/>
              <a:gd name="connsiteY3" fmla="*/ 261488 h 261488"/>
              <a:gd name="connsiteX4" fmla="*/ 1333 w 4386656"/>
              <a:gd name="connsiteY4" fmla="*/ 257095 h 261488"/>
              <a:gd name="connsiteX0" fmla="*/ 6150 w 4386656"/>
              <a:gd name="connsiteY0" fmla="*/ 262731 h 262735"/>
              <a:gd name="connsiteX1" fmla="*/ 0 w 4386656"/>
              <a:gd name="connsiteY1" fmla="*/ 0 h 262735"/>
              <a:gd name="connsiteX2" fmla="*/ 4386656 w 4386656"/>
              <a:gd name="connsiteY2" fmla="*/ 47 h 262735"/>
              <a:gd name="connsiteX3" fmla="*/ 3959706 w 4386656"/>
              <a:gd name="connsiteY3" fmla="*/ 261488 h 262735"/>
              <a:gd name="connsiteX4" fmla="*/ 6150 w 4386656"/>
              <a:gd name="connsiteY4" fmla="*/ 262731 h 2627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86656" h="262735">
                <a:moveTo>
                  <a:pt x="6150" y="262731"/>
                </a:moveTo>
                <a:cubicBezTo>
                  <a:pt x="10105" y="263996"/>
                  <a:pt x="5922" y="6893"/>
                  <a:pt x="0" y="0"/>
                </a:cubicBezTo>
                <a:lnTo>
                  <a:pt x="4386656" y="47"/>
                </a:lnTo>
                <a:lnTo>
                  <a:pt x="3959706" y="261488"/>
                </a:lnTo>
                <a:lnTo>
                  <a:pt x="6150" y="262731"/>
                </a:lnTo>
                <a:close/>
              </a:path>
            </a:pathLst>
          </a:custGeom>
          <a:solidFill>
            <a:srgbClr val="226A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Placeholder 1"/>
          <p:cNvSpPr>
            <a:spLocks noGrp="1"/>
          </p:cNvSpPr>
          <p:nvPr>
            <p:ph type="title"/>
          </p:nvPr>
        </p:nvSpPr>
        <p:spPr>
          <a:xfrm>
            <a:off x="838200" y="365125"/>
            <a:ext cx="10515600" cy="651633"/>
          </a:xfrm>
          <a:prstGeom prst="rect">
            <a:avLst/>
          </a:prstGeom>
        </p:spPr>
        <p:txBody>
          <a:bodyPr vert="horz" lIns="91440" tIns="45720" rIns="91440" bIns="45720" rtlCol="0" anchor="t">
            <a:normAutofit/>
          </a:bodyPr>
          <a:lstStyle>
            <a:lvl1pPr algn="ctr">
              <a:defRPr>
                <a:solidFill>
                  <a:srgbClr val="444444"/>
                </a:solidFill>
              </a:defRPr>
            </a:lvl1pPr>
          </a:lstStyle>
          <a:p>
            <a:r>
              <a:rPr lang="en-US"/>
              <a:t>Click to edit Master title style</a:t>
            </a:r>
            <a:endParaRPr lang="en-US" dirty="0"/>
          </a:p>
        </p:txBody>
      </p:sp>
      <p:cxnSp>
        <p:nvCxnSpPr>
          <p:cNvPr id="21" name="Straight Connector 20"/>
          <p:cNvCxnSpPr/>
          <p:nvPr userDrawn="1"/>
        </p:nvCxnSpPr>
        <p:spPr>
          <a:xfrm>
            <a:off x="0" y="1151602"/>
            <a:ext cx="12192000" cy="0"/>
          </a:xfrm>
          <a:prstGeom prst="line">
            <a:avLst/>
          </a:prstGeom>
          <a:ln w="6350">
            <a:solidFill>
              <a:srgbClr val="226AD6"/>
            </a:solidFill>
          </a:ln>
        </p:spPr>
        <p:style>
          <a:lnRef idx="1">
            <a:schemeClr val="accent1"/>
          </a:lnRef>
          <a:fillRef idx="0">
            <a:schemeClr val="accent1"/>
          </a:fillRef>
          <a:effectRef idx="0">
            <a:schemeClr val="accent1"/>
          </a:effectRef>
          <a:fontRef idx="minor">
            <a:schemeClr val="tx1"/>
          </a:fontRef>
        </p:style>
      </p:cxnSp>
      <p:sp>
        <p:nvSpPr>
          <p:cNvPr id="3" name="Text Placeholder 2"/>
          <p:cNvSpPr>
            <a:spLocks noGrp="1"/>
          </p:cNvSpPr>
          <p:nvPr>
            <p:ph type="body" sz="quarter" idx="10"/>
          </p:nvPr>
        </p:nvSpPr>
        <p:spPr>
          <a:xfrm>
            <a:off x="4983982" y="2562291"/>
            <a:ext cx="5452243" cy="578403"/>
          </a:xfrm>
        </p:spPr>
        <p:txBody>
          <a:bodyPr/>
          <a:lstStyle>
            <a:lvl1pPr marL="0" indent="0">
              <a:buNone/>
              <a:defRPr sz="1600">
                <a:solidFill>
                  <a:srgbClr val="575757"/>
                </a:solidFill>
              </a:defRPr>
            </a:lvl1pPr>
            <a:lvl2pPr marL="457200" indent="0">
              <a:buNone/>
              <a:defRPr sz="1600">
                <a:solidFill>
                  <a:srgbClr val="575757"/>
                </a:solidFill>
              </a:defRPr>
            </a:lvl2pPr>
            <a:lvl3pPr marL="914400" indent="0">
              <a:buNone/>
              <a:defRPr sz="1600">
                <a:solidFill>
                  <a:srgbClr val="575757"/>
                </a:solidFill>
              </a:defRPr>
            </a:lvl3pPr>
            <a:lvl4pPr marL="1371600" indent="0">
              <a:buNone/>
              <a:defRPr sz="1600">
                <a:solidFill>
                  <a:srgbClr val="575757"/>
                </a:solidFill>
              </a:defRPr>
            </a:lvl4pPr>
            <a:lvl5pPr marL="1828800" indent="0">
              <a:buNone/>
              <a:defRPr sz="1600">
                <a:solidFill>
                  <a:srgbClr val="575757"/>
                </a:solidFill>
              </a:defRPr>
            </a:lvl5pPr>
          </a:lstStyle>
          <a:p>
            <a:pPr lvl="0"/>
            <a:r>
              <a:rPr lang="en-US"/>
              <a:t>Click to edit Master text styles</a:t>
            </a:r>
          </a:p>
        </p:txBody>
      </p:sp>
      <p:sp>
        <p:nvSpPr>
          <p:cNvPr id="22" name="Text Placeholder 2"/>
          <p:cNvSpPr>
            <a:spLocks noGrp="1"/>
          </p:cNvSpPr>
          <p:nvPr>
            <p:ph type="body" sz="quarter" idx="11" hasCustomPrompt="1"/>
          </p:nvPr>
        </p:nvSpPr>
        <p:spPr>
          <a:xfrm>
            <a:off x="4556298" y="3462088"/>
            <a:ext cx="5452243" cy="575095"/>
          </a:xfrm>
        </p:spPr>
        <p:txBody>
          <a:bodyPr/>
          <a:lstStyle>
            <a:lvl1pPr marL="0" indent="0">
              <a:buNone/>
              <a:defRPr sz="1600">
                <a:solidFill>
                  <a:srgbClr val="575757"/>
                </a:solidFill>
              </a:defRPr>
            </a:lvl1pPr>
            <a:lvl2pPr marL="457200" indent="0">
              <a:buNone/>
              <a:defRPr sz="1600">
                <a:solidFill>
                  <a:srgbClr val="575757"/>
                </a:solidFill>
              </a:defRPr>
            </a:lvl2pPr>
            <a:lvl3pPr marL="914400" indent="0">
              <a:buNone/>
              <a:defRPr sz="1600">
                <a:solidFill>
                  <a:srgbClr val="575757"/>
                </a:solidFill>
              </a:defRPr>
            </a:lvl3pPr>
            <a:lvl4pPr marL="1371600" indent="0">
              <a:buNone/>
              <a:defRPr sz="1600">
                <a:solidFill>
                  <a:srgbClr val="575757"/>
                </a:solidFill>
              </a:defRPr>
            </a:lvl4pPr>
            <a:lvl5pPr marL="1828800" indent="0">
              <a:buNone/>
              <a:defRPr sz="1600">
                <a:solidFill>
                  <a:srgbClr val="575757"/>
                </a:solidFill>
              </a:defRPr>
            </a:lvl5pPr>
          </a:lstStyle>
          <a:p>
            <a:pPr lvl="0"/>
            <a:r>
              <a:rPr lang="en-US" dirty="0"/>
              <a:t>Edit Master text styles </a:t>
            </a:r>
          </a:p>
        </p:txBody>
      </p:sp>
      <p:sp>
        <p:nvSpPr>
          <p:cNvPr id="23" name="Text Placeholder 2"/>
          <p:cNvSpPr>
            <a:spLocks noGrp="1"/>
          </p:cNvSpPr>
          <p:nvPr>
            <p:ph type="body" sz="quarter" idx="12"/>
          </p:nvPr>
        </p:nvSpPr>
        <p:spPr>
          <a:xfrm>
            <a:off x="3994096" y="4369269"/>
            <a:ext cx="5452243" cy="588548"/>
          </a:xfrm>
        </p:spPr>
        <p:txBody>
          <a:bodyPr/>
          <a:lstStyle>
            <a:lvl1pPr marL="0" indent="0">
              <a:buNone/>
              <a:defRPr sz="1600">
                <a:solidFill>
                  <a:srgbClr val="575757"/>
                </a:solidFill>
              </a:defRPr>
            </a:lvl1pPr>
            <a:lvl2pPr marL="457200" indent="0">
              <a:buNone/>
              <a:defRPr sz="1600">
                <a:solidFill>
                  <a:srgbClr val="575757"/>
                </a:solidFill>
              </a:defRPr>
            </a:lvl2pPr>
            <a:lvl3pPr marL="914400" indent="0">
              <a:buNone/>
              <a:defRPr sz="1600">
                <a:solidFill>
                  <a:srgbClr val="575757"/>
                </a:solidFill>
              </a:defRPr>
            </a:lvl3pPr>
            <a:lvl4pPr marL="1371600" indent="0">
              <a:buNone/>
              <a:defRPr sz="1600">
                <a:solidFill>
                  <a:srgbClr val="575757"/>
                </a:solidFill>
              </a:defRPr>
            </a:lvl4pPr>
            <a:lvl5pPr marL="1828800" indent="0">
              <a:buNone/>
              <a:defRPr sz="1600">
                <a:solidFill>
                  <a:srgbClr val="575757"/>
                </a:solidFill>
              </a:defRPr>
            </a:lvl5pPr>
          </a:lstStyle>
          <a:p>
            <a:pPr lvl="0"/>
            <a:r>
              <a:rPr lang="en-US"/>
              <a:t>Click to edit Master text styles</a:t>
            </a:r>
          </a:p>
        </p:txBody>
      </p:sp>
      <p:sp>
        <p:nvSpPr>
          <p:cNvPr id="24" name="Text Placeholder 2"/>
          <p:cNvSpPr>
            <a:spLocks noGrp="1"/>
          </p:cNvSpPr>
          <p:nvPr>
            <p:ph type="body" sz="quarter" idx="13" hasCustomPrompt="1"/>
          </p:nvPr>
        </p:nvSpPr>
        <p:spPr>
          <a:xfrm>
            <a:off x="3228871" y="2566523"/>
            <a:ext cx="1256044" cy="574599"/>
          </a:xfrm>
        </p:spPr>
        <p:txBody>
          <a:bodyPr/>
          <a:lstStyle>
            <a:lvl1pPr marL="0" indent="0">
              <a:buNone/>
              <a:defRPr sz="2000">
                <a:solidFill>
                  <a:schemeClr val="bg1"/>
                </a:solidFill>
              </a:defRPr>
            </a:lvl1pPr>
            <a:lvl2pPr marL="457200" indent="0">
              <a:buNone/>
              <a:defRPr sz="1600">
                <a:solidFill>
                  <a:srgbClr val="575757"/>
                </a:solidFill>
              </a:defRPr>
            </a:lvl2pPr>
            <a:lvl3pPr marL="914400" indent="0">
              <a:buNone/>
              <a:defRPr sz="1600">
                <a:solidFill>
                  <a:srgbClr val="575757"/>
                </a:solidFill>
              </a:defRPr>
            </a:lvl3pPr>
            <a:lvl4pPr marL="1371600" indent="0">
              <a:buNone/>
              <a:defRPr sz="1600">
                <a:solidFill>
                  <a:srgbClr val="575757"/>
                </a:solidFill>
              </a:defRPr>
            </a:lvl4pPr>
            <a:lvl5pPr marL="1828800" indent="0">
              <a:buNone/>
              <a:defRPr sz="1600">
                <a:solidFill>
                  <a:srgbClr val="575757"/>
                </a:solidFill>
              </a:defRPr>
            </a:lvl5pPr>
          </a:lstStyle>
          <a:p>
            <a:pPr lvl="0"/>
            <a:r>
              <a:rPr lang="en-US" dirty="0"/>
              <a:t>Stage I</a:t>
            </a:r>
          </a:p>
        </p:txBody>
      </p:sp>
      <p:sp>
        <p:nvSpPr>
          <p:cNvPr id="25" name="Text Placeholder 2"/>
          <p:cNvSpPr>
            <a:spLocks noGrp="1"/>
          </p:cNvSpPr>
          <p:nvPr>
            <p:ph type="body" sz="quarter" idx="14" hasCustomPrompt="1"/>
          </p:nvPr>
        </p:nvSpPr>
        <p:spPr>
          <a:xfrm>
            <a:off x="2625846" y="3462583"/>
            <a:ext cx="1256044" cy="574599"/>
          </a:xfrm>
        </p:spPr>
        <p:txBody>
          <a:bodyPr/>
          <a:lstStyle>
            <a:lvl1pPr marL="0" indent="0">
              <a:buNone/>
              <a:defRPr sz="2000">
                <a:solidFill>
                  <a:schemeClr val="bg1"/>
                </a:solidFill>
              </a:defRPr>
            </a:lvl1pPr>
            <a:lvl2pPr marL="457200" indent="0">
              <a:buNone/>
              <a:defRPr sz="1600">
                <a:solidFill>
                  <a:srgbClr val="575757"/>
                </a:solidFill>
              </a:defRPr>
            </a:lvl2pPr>
            <a:lvl3pPr marL="914400" indent="0">
              <a:buNone/>
              <a:defRPr sz="1600">
                <a:solidFill>
                  <a:srgbClr val="575757"/>
                </a:solidFill>
              </a:defRPr>
            </a:lvl3pPr>
            <a:lvl4pPr marL="1371600" indent="0">
              <a:buNone/>
              <a:defRPr sz="1600">
                <a:solidFill>
                  <a:srgbClr val="575757"/>
                </a:solidFill>
              </a:defRPr>
            </a:lvl4pPr>
            <a:lvl5pPr marL="1828800" indent="0">
              <a:buNone/>
              <a:defRPr sz="1600">
                <a:solidFill>
                  <a:srgbClr val="575757"/>
                </a:solidFill>
              </a:defRPr>
            </a:lvl5pPr>
          </a:lstStyle>
          <a:p>
            <a:pPr lvl="0"/>
            <a:r>
              <a:rPr lang="en-US" dirty="0"/>
              <a:t>Stage II</a:t>
            </a:r>
          </a:p>
        </p:txBody>
      </p:sp>
      <p:sp>
        <p:nvSpPr>
          <p:cNvPr id="26" name="Text Placeholder 2"/>
          <p:cNvSpPr>
            <a:spLocks noGrp="1"/>
          </p:cNvSpPr>
          <p:nvPr>
            <p:ph type="body" sz="quarter" idx="15" hasCustomPrompt="1"/>
          </p:nvPr>
        </p:nvSpPr>
        <p:spPr>
          <a:xfrm>
            <a:off x="2139285" y="4389090"/>
            <a:ext cx="1256044" cy="574599"/>
          </a:xfrm>
        </p:spPr>
        <p:txBody>
          <a:bodyPr/>
          <a:lstStyle>
            <a:lvl1pPr marL="0" indent="0">
              <a:buNone/>
              <a:defRPr sz="2000">
                <a:solidFill>
                  <a:schemeClr val="bg1"/>
                </a:solidFill>
              </a:defRPr>
            </a:lvl1pPr>
            <a:lvl2pPr marL="457200" indent="0">
              <a:buNone/>
              <a:defRPr sz="1600">
                <a:solidFill>
                  <a:srgbClr val="575757"/>
                </a:solidFill>
              </a:defRPr>
            </a:lvl2pPr>
            <a:lvl3pPr marL="914400" indent="0">
              <a:buNone/>
              <a:defRPr sz="1600">
                <a:solidFill>
                  <a:srgbClr val="575757"/>
                </a:solidFill>
              </a:defRPr>
            </a:lvl3pPr>
            <a:lvl4pPr marL="1371600" indent="0">
              <a:buNone/>
              <a:defRPr sz="1600">
                <a:solidFill>
                  <a:srgbClr val="575757"/>
                </a:solidFill>
              </a:defRPr>
            </a:lvl4pPr>
            <a:lvl5pPr marL="1828800" indent="0">
              <a:buNone/>
              <a:defRPr sz="1600">
                <a:solidFill>
                  <a:srgbClr val="575757"/>
                </a:solidFill>
              </a:defRPr>
            </a:lvl5pPr>
          </a:lstStyle>
          <a:p>
            <a:pPr lvl="0"/>
            <a:r>
              <a:rPr lang="en-US" dirty="0"/>
              <a:t>Stage III</a:t>
            </a:r>
          </a:p>
        </p:txBody>
      </p:sp>
    </p:spTree>
    <p:extLst>
      <p:ext uri="{BB962C8B-B14F-4D97-AF65-F5344CB8AC3E}">
        <p14:creationId xmlns:p14="http://schemas.microsoft.com/office/powerpoint/2010/main" val="61495484"/>
      </p:ext>
    </p:extLst>
  </p:cSld>
  <p:clrMapOvr>
    <a:overrideClrMapping bg1="lt1" tx1="dk1" bg2="lt2" tx2="dk2" accent1="accent1" accent2="accent2" accent3="accent3" accent4="accent4" accent5="accent5" accent6="accent6" hlink="hlink" folHlink="folHlink"/>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Stats-5">
    <p:bg>
      <p:bgRef idx="1001">
        <a:schemeClr val="bg1"/>
      </p:bgRef>
    </p:bg>
    <p:spTree>
      <p:nvGrpSpPr>
        <p:cNvPr id="1" name=""/>
        <p:cNvGrpSpPr/>
        <p:nvPr/>
      </p:nvGrpSpPr>
      <p:grpSpPr>
        <a:xfrm>
          <a:off x="0" y="0"/>
          <a:ext cx="0" cy="0"/>
          <a:chOff x="0" y="0"/>
          <a:chExt cx="0" cy="0"/>
        </a:xfrm>
      </p:grpSpPr>
      <p:sp>
        <p:nvSpPr>
          <p:cNvPr id="5" name="Title Placeholder 1"/>
          <p:cNvSpPr>
            <a:spLocks noGrp="1"/>
          </p:cNvSpPr>
          <p:nvPr>
            <p:ph type="title"/>
          </p:nvPr>
        </p:nvSpPr>
        <p:spPr>
          <a:xfrm>
            <a:off x="838200" y="365125"/>
            <a:ext cx="10515600" cy="651633"/>
          </a:xfrm>
          <a:prstGeom prst="rect">
            <a:avLst/>
          </a:prstGeom>
        </p:spPr>
        <p:txBody>
          <a:bodyPr vert="horz" lIns="91440" tIns="45720" rIns="91440" bIns="45720" rtlCol="0" anchor="t">
            <a:normAutofit/>
          </a:bodyPr>
          <a:lstStyle>
            <a:lvl1pPr algn="ctr">
              <a:defRPr>
                <a:solidFill>
                  <a:srgbClr val="444444"/>
                </a:solidFill>
              </a:defRPr>
            </a:lvl1pPr>
          </a:lstStyle>
          <a:p>
            <a:r>
              <a:rPr lang="en-US"/>
              <a:t>Click to edit Master title style</a:t>
            </a:r>
            <a:endParaRPr lang="en-US" dirty="0"/>
          </a:p>
        </p:txBody>
      </p:sp>
      <p:cxnSp>
        <p:nvCxnSpPr>
          <p:cNvPr id="21" name="Straight Connector 20"/>
          <p:cNvCxnSpPr/>
          <p:nvPr userDrawn="1"/>
        </p:nvCxnSpPr>
        <p:spPr>
          <a:xfrm>
            <a:off x="0" y="1151602"/>
            <a:ext cx="12192000" cy="0"/>
          </a:xfrm>
          <a:prstGeom prst="line">
            <a:avLst/>
          </a:prstGeom>
          <a:ln w="6350">
            <a:solidFill>
              <a:srgbClr val="226AD6"/>
            </a:solidFill>
          </a:ln>
        </p:spPr>
        <p:style>
          <a:lnRef idx="1">
            <a:schemeClr val="accent1"/>
          </a:lnRef>
          <a:fillRef idx="0">
            <a:schemeClr val="accent1"/>
          </a:fillRef>
          <a:effectRef idx="0">
            <a:schemeClr val="accent1"/>
          </a:effectRef>
          <a:fontRef idx="minor">
            <a:schemeClr val="tx1"/>
          </a:fontRef>
        </p:style>
      </p:cxnSp>
      <p:sp>
        <p:nvSpPr>
          <p:cNvPr id="36" name="Text Placeholder 5"/>
          <p:cNvSpPr>
            <a:spLocks noGrp="1"/>
          </p:cNvSpPr>
          <p:nvPr>
            <p:ph type="body" sz="quarter" idx="21" hasCustomPrompt="1"/>
          </p:nvPr>
        </p:nvSpPr>
        <p:spPr>
          <a:xfrm>
            <a:off x="3782215" y="2002946"/>
            <a:ext cx="1737362" cy="881891"/>
          </a:xfrm>
        </p:spPr>
        <p:txBody>
          <a:bodyPr anchor="b"/>
          <a:lstStyle>
            <a:lvl1pPr marL="0" indent="0" algn="ctr">
              <a:buNone/>
              <a:defRPr sz="6000">
                <a:solidFill>
                  <a:srgbClr val="236AD7"/>
                </a:solidFill>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a:t>
            </a:r>
          </a:p>
        </p:txBody>
      </p:sp>
      <p:sp>
        <p:nvSpPr>
          <p:cNvPr id="6" name="Text Placeholder 5"/>
          <p:cNvSpPr>
            <a:spLocks noGrp="1"/>
          </p:cNvSpPr>
          <p:nvPr>
            <p:ph type="body" sz="quarter" idx="13" hasCustomPrompt="1"/>
          </p:nvPr>
        </p:nvSpPr>
        <p:spPr>
          <a:xfrm>
            <a:off x="3782214" y="2761012"/>
            <a:ext cx="1737363" cy="547711"/>
          </a:xfrm>
        </p:spPr>
        <p:txBody>
          <a:bodyPr anchor="t"/>
          <a:lstStyle>
            <a:lvl1pPr marL="0" marR="0" indent="0" algn="ctr" defTabSz="914400" rtl="0" eaLnBrk="1" fontAlgn="auto" latinLnBrk="0" hangingPunct="1">
              <a:lnSpc>
                <a:spcPct val="90000"/>
              </a:lnSpc>
              <a:spcBef>
                <a:spcPts val="600"/>
              </a:spcBef>
              <a:spcAft>
                <a:spcPts val="0"/>
              </a:spcAft>
              <a:buClrTx/>
              <a:buSzTx/>
              <a:buFont typeface="Arial" panose="020B0604020202020204" pitchFamily="34" charset="0"/>
              <a:buNone/>
              <a:tabLst/>
              <a:defRPr sz="1300"/>
            </a:lvl1pPr>
            <a:lvl2pPr marL="457200" indent="0">
              <a:buNone/>
              <a:defRPr sz="1400"/>
            </a:lvl2pPr>
            <a:lvl3pPr marL="914400" indent="0">
              <a:buNone/>
              <a:defRPr sz="1400"/>
            </a:lvl3pPr>
            <a:lvl4pPr marL="1371600" indent="0">
              <a:buNone/>
              <a:defRPr sz="1400"/>
            </a:lvl4pPr>
            <a:lvl5pPr marL="1828800" indent="0">
              <a:buNone/>
              <a:defRPr sz="1400"/>
            </a:lvl5pPr>
          </a:lstStyle>
          <a:p>
            <a:pPr marL="0" marR="0" lvl="0" indent="0" algn="ctr" defTabSz="914400" rtl="0" eaLnBrk="1" fontAlgn="auto" latinLnBrk="0" hangingPunct="1">
              <a:lnSpc>
                <a:spcPct val="90000"/>
              </a:lnSpc>
              <a:spcBef>
                <a:spcPts val="600"/>
              </a:spcBef>
              <a:spcAft>
                <a:spcPts val="0"/>
              </a:spcAft>
              <a:buClrTx/>
              <a:buSzTx/>
              <a:buFont typeface="Arial" panose="020B0604020202020204" pitchFamily="34" charset="0"/>
              <a:buNone/>
              <a:tabLst/>
              <a:defRPr/>
            </a:pPr>
            <a:r>
              <a:rPr lang="en-US" dirty="0"/>
              <a:t>Edit Master text styles</a:t>
            </a:r>
            <a:br>
              <a:rPr lang="en-US" dirty="0"/>
            </a:br>
            <a:r>
              <a:rPr lang="en-US" dirty="0"/>
              <a:t>Edit Master text styles</a:t>
            </a:r>
          </a:p>
        </p:txBody>
      </p:sp>
      <p:sp>
        <p:nvSpPr>
          <p:cNvPr id="2" name="Hexagon 1"/>
          <p:cNvSpPr>
            <a:spLocks noChangeAspect="1"/>
          </p:cNvSpPr>
          <p:nvPr userDrawn="1">
            <p:custDataLst>
              <p:custData r:id="rId1"/>
            </p:custDataLst>
          </p:nvPr>
        </p:nvSpPr>
        <p:spPr>
          <a:xfrm rot="16200000">
            <a:off x="3628330" y="1736924"/>
            <a:ext cx="2045133" cy="1737360"/>
          </a:xfrm>
          <a:custGeom>
            <a:avLst/>
            <a:gdLst>
              <a:gd name="connsiteX0" fmla="*/ 0 w 674914"/>
              <a:gd name="connsiteY0" fmla="*/ 286657 h 573313"/>
              <a:gd name="connsiteX1" fmla="*/ 143328 w 674914"/>
              <a:gd name="connsiteY1" fmla="*/ 0 h 573313"/>
              <a:gd name="connsiteX2" fmla="*/ 531586 w 674914"/>
              <a:gd name="connsiteY2" fmla="*/ 0 h 573313"/>
              <a:gd name="connsiteX3" fmla="*/ 674914 w 674914"/>
              <a:gd name="connsiteY3" fmla="*/ 286657 h 573313"/>
              <a:gd name="connsiteX4" fmla="*/ 531586 w 674914"/>
              <a:gd name="connsiteY4" fmla="*/ 573313 h 573313"/>
              <a:gd name="connsiteX5" fmla="*/ 143328 w 674914"/>
              <a:gd name="connsiteY5" fmla="*/ 573313 h 573313"/>
              <a:gd name="connsiteX6" fmla="*/ 0 w 674914"/>
              <a:gd name="connsiteY6" fmla="*/ 286657 h 573313"/>
              <a:gd name="connsiteX0" fmla="*/ 0 w 674914"/>
              <a:gd name="connsiteY0" fmla="*/ 289074 h 575730"/>
              <a:gd name="connsiteX1" fmla="*/ 143328 w 674914"/>
              <a:gd name="connsiteY1" fmla="*/ 2417 h 575730"/>
              <a:gd name="connsiteX2" fmla="*/ 504976 w 674914"/>
              <a:gd name="connsiteY2" fmla="*/ 0 h 575730"/>
              <a:gd name="connsiteX3" fmla="*/ 674914 w 674914"/>
              <a:gd name="connsiteY3" fmla="*/ 289074 h 575730"/>
              <a:gd name="connsiteX4" fmla="*/ 531586 w 674914"/>
              <a:gd name="connsiteY4" fmla="*/ 575730 h 575730"/>
              <a:gd name="connsiteX5" fmla="*/ 143328 w 674914"/>
              <a:gd name="connsiteY5" fmla="*/ 575730 h 575730"/>
              <a:gd name="connsiteX6" fmla="*/ 0 w 674914"/>
              <a:gd name="connsiteY6" fmla="*/ 289074 h 575730"/>
              <a:gd name="connsiteX0" fmla="*/ 0 w 674914"/>
              <a:gd name="connsiteY0" fmla="*/ 289074 h 575730"/>
              <a:gd name="connsiteX1" fmla="*/ 174776 w 674914"/>
              <a:gd name="connsiteY1" fmla="*/ 2417 h 575730"/>
              <a:gd name="connsiteX2" fmla="*/ 504976 w 674914"/>
              <a:gd name="connsiteY2" fmla="*/ 0 h 575730"/>
              <a:gd name="connsiteX3" fmla="*/ 674914 w 674914"/>
              <a:gd name="connsiteY3" fmla="*/ 289074 h 575730"/>
              <a:gd name="connsiteX4" fmla="*/ 531586 w 674914"/>
              <a:gd name="connsiteY4" fmla="*/ 575730 h 575730"/>
              <a:gd name="connsiteX5" fmla="*/ 143328 w 674914"/>
              <a:gd name="connsiteY5" fmla="*/ 575730 h 575730"/>
              <a:gd name="connsiteX6" fmla="*/ 0 w 674914"/>
              <a:gd name="connsiteY6" fmla="*/ 289074 h 575730"/>
              <a:gd name="connsiteX0" fmla="*/ 0 w 674914"/>
              <a:gd name="connsiteY0" fmla="*/ 289074 h 575730"/>
              <a:gd name="connsiteX1" fmla="*/ 174776 w 674914"/>
              <a:gd name="connsiteY1" fmla="*/ 2417 h 575730"/>
              <a:gd name="connsiteX2" fmla="*/ 504976 w 674914"/>
              <a:gd name="connsiteY2" fmla="*/ 0 h 575730"/>
              <a:gd name="connsiteX3" fmla="*/ 674914 w 674914"/>
              <a:gd name="connsiteY3" fmla="*/ 289074 h 575730"/>
              <a:gd name="connsiteX4" fmla="*/ 531586 w 674914"/>
              <a:gd name="connsiteY4" fmla="*/ 575730 h 575730"/>
              <a:gd name="connsiteX5" fmla="*/ 165100 w 674914"/>
              <a:gd name="connsiteY5" fmla="*/ 568473 h 575730"/>
              <a:gd name="connsiteX6" fmla="*/ 0 w 674914"/>
              <a:gd name="connsiteY6" fmla="*/ 289074 h 575730"/>
              <a:gd name="connsiteX0" fmla="*/ 0 w 674914"/>
              <a:gd name="connsiteY0" fmla="*/ 289074 h 575730"/>
              <a:gd name="connsiteX1" fmla="*/ 174776 w 674914"/>
              <a:gd name="connsiteY1" fmla="*/ 2417 h 575730"/>
              <a:gd name="connsiteX2" fmla="*/ 504976 w 674914"/>
              <a:gd name="connsiteY2" fmla="*/ 0 h 575730"/>
              <a:gd name="connsiteX3" fmla="*/ 674914 w 674914"/>
              <a:gd name="connsiteY3" fmla="*/ 289074 h 575730"/>
              <a:gd name="connsiteX4" fmla="*/ 497719 w 674914"/>
              <a:gd name="connsiteY4" fmla="*/ 575730 h 575730"/>
              <a:gd name="connsiteX5" fmla="*/ 165100 w 674914"/>
              <a:gd name="connsiteY5" fmla="*/ 568473 h 575730"/>
              <a:gd name="connsiteX6" fmla="*/ 0 w 674914"/>
              <a:gd name="connsiteY6" fmla="*/ 289074 h 575730"/>
              <a:gd name="connsiteX0" fmla="*/ 0 w 674914"/>
              <a:gd name="connsiteY0" fmla="*/ 289074 h 575730"/>
              <a:gd name="connsiteX1" fmla="*/ 174776 w 674914"/>
              <a:gd name="connsiteY1" fmla="*/ 2417 h 575730"/>
              <a:gd name="connsiteX2" fmla="*/ 504976 w 674914"/>
              <a:gd name="connsiteY2" fmla="*/ 0 h 575730"/>
              <a:gd name="connsiteX3" fmla="*/ 674914 w 674914"/>
              <a:gd name="connsiteY3" fmla="*/ 289074 h 575730"/>
              <a:gd name="connsiteX4" fmla="*/ 497719 w 674914"/>
              <a:gd name="connsiteY4" fmla="*/ 575730 h 575730"/>
              <a:gd name="connsiteX5" fmla="*/ 165100 w 674914"/>
              <a:gd name="connsiteY5" fmla="*/ 573311 h 575730"/>
              <a:gd name="connsiteX6" fmla="*/ 0 w 674914"/>
              <a:gd name="connsiteY6" fmla="*/ 289074 h 575730"/>
              <a:gd name="connsiteX0" fmla="*/ 0 w 674914"/>
              <a:gd name="connsiteY0" fmla="*/ 289074 h 578074"/>
              <a:gd name="connsiteX1" fmla="*/ 174776 w 674914"/>
              <a:gd name="connsiteY1" fmla="*/ 2417 h 578074"/>
              <a:gd name="connsiteX2" fmla="*/ 504976 w 674914"/>
              <a:gd name="connsiteY2" fmla="*/ 0 h 578074"/>
              <a:gd name="connsiteX3" fmla="*/ 674914 w 674914"/>
              <a:gd name="connsiteY3" fmla="*/ 289074 h 578074"/>
              <a:gd name="connsiteX4" fmla="*/ 497719 w 674914"/>
              <a:gd name="connsiteY4" fmla="*/ 575730 h 578074"/>
              <a:gd name="connsiteX5" fmla="*/ 172244 w 674914"/>
              <a:gd name="connsiteY5" fmla="*/ 578074 h 578074"/>
              <a:gd name="connsiteX6" fmla="*/ 0 w 674914"/>
              <a:gd name="connsiteY6" fmla="*/ 289074 h 578074"/>
              <a:gd name="connsiteX0" fmla="*/ 0 w 674914"/>
              <a:gd name="connsiteY0" fmla="*/ 289074 h 578074"/>
              <a:gd name="connsiteX1" fmla="*/ 174776 w 674914"/>
              <a:gd name="connsiteY1" fmla="*/ 2417 h 578074"/>
              <a:gd name="connsiteX2" fmla="*/ 504976 w 674914"/>
              <a:gd name="connsiteY2" fmla="*/ 0 h 578074"/>
              <a:gd name="connsiteX3" fmla="*/ 674914 w 674914"/>
              <a:gd name="connsiteY3" fmla="*/ 289074 h 578074"/>
              <a:gd name="connsiteX4" fmla="*/ 497719 w 674914"/>
              <a:gd name="connsiteY4" fmla="*/ 575730 h 578074"/>
              <a:gd name="connsiteX5" fmla="*/ 167481 w 674914"/>
              <a:gd name="connsiteY5" fmla="*/ 578074 h 578074"/>
              <a:gd name="connsiteX6" fmla="*/ 0 w 674914"/>
              <a:gd name="connsiteY6" fmla="*/ 289074 h 578074"/>
              <a:gd name="connsiteX0" fmla="*/ 0 w 674914"/>
              <a:gd name="connsiteY0" fmla="*/ 289074 h 578074"/>
              <a:gd name="connsiteX1" fmla="*/ 174776 w 674914"/>
              <a:gd name="connsiteY1" fmla="*/ 2417 h 578074"/>
              <a:gd name="connsiteX2" fmla="*/ 504976 w 674914"/>
              <a:gd name="connsiteY2" fmla="*/ 0 h 578074"/>
              <a:gd name="connsiteX3" fmla="*/ 674914 w 674914"/>
              <a:gd name="connsiteY3" fmla="*/ 289074 h 578074"/>
              <a:gd name="connsiteX4" fmla="*/ 497719 w 674914"/>
              <a:gd name="connsiteY4" fmla="*/ 575730 h 578074"/>
              <a:gd name="connsiteX5" fmla="*/ 167481 w 674914"/>
              <a:gd name="connsiteY5" fmla="*/ 578074 h 578074"/>
              <a:gd name="connsiteX6" fmla="*/ 0 w 674914"/>
              <a:gd name="connsiteY6" fmla="*/ 289074 h 578074"/>
              <a:gd name="connsiteX0" fmla="*/ 0 w 674914"/>
              <a:gd name="connsiteY0" fmla="*/ 289074 h 575730"/>
              <a:gd name="connsiteX1" fmla="*/ 174776 w 674914"/>
              <a:gd name="connsiteY1" fmla="*/ 2417 h 575730"/>
              <a:gd name="connsiteX2" fmla="*/ 504976 w 674914"/>
              <a:gd name="connsiteY2" fmla="*/ 0 h 575730"/>
              <a:gd name="connsiteX3" fmla="*/ 674914 w 674914"/>
              <a:gd name="connsiteY3" fmla="*/ 289074 h 575730"/>
              <a:gd name="connsiteX4" fmla="*/ 497719 w 674914"/>
              <a:gd name="connsiteY4" fmla="*/ 575730 h 575730"/>
              <a:gd name="connsiteX5" fmla="*/ 169862 w 674914"/>
              <a:gd name="connsiteY5" fmla="*/ 573311 h 575730"/>
              <a:gd name="connsiteX6" fmla="*/ 0 w 674914"/>
              <a:gd name="connsiteY6" fmla="*/ 289074 h 575730"/>
              <a:gd name="connsiteX0" fmla="*/ 0 w 674914"/>
              <a:gd name="connsiteY0" fmla="*/ 286657 h 573313"/>
              <a:gd name="connsiteX1" fmla="*/ 174776 w 674914"/>
              <a:gd name="connsiteY1" fmla="*/ 0 h 573313"/>
              <a:gd name="connsiteX2" fmla="*/ 502595 w 674914"/>
              <a:gd name="connsiteY2" fmla="*/ 2346 h 573313"/>
              <a:gd name="connsiteX3" fmla="*/ 674914 w 674914"/>
              <a:gd name="connsiteY3" fmla="*/ 286657 h 573313"/>
              <a:gd name="connsiteX4" fmla="*/ 497719 w 674914"/>
              <a:gd name="connsiteY4" fmla="*/ 573313 h 573313"/>
              <a:gd name="connsiteX5" fmla="*/ 169862 w 674914"/>
              <a:gd name="connsiteY5" fmla="*/ 570894 h 573313"/>
              <a:gd name="connsiteX6" fmla="*/ 0 w 674914"/>
              <a:gd name="connsiteY6" fmla="*/ 286657 h 573313"/>
              <a:gd name="connsiteX0" fmla="*/ 0 w 674914"/>
              <a:gd name="connsiteY0" fmla="*/ 286690 h 573346"/>
              <a:gd name="connsiteX1" fmla="*/ 174776 w 674914"/>
              <a:gd name="connsiteY1" fmla="*/ 33 h 573346"/>
              <a:gd name="connsiteX2" fmla="*/ 500213 w 674914"/>
              <a:gd name="connsiteY2" fmla="*/ 0 h 573346"/>
              <a:gd name="connsiteX3" fmla="*/ 674914 w 674914"/>
              <a:gd name="connsiteY3" fmla="*/ 286690 h 573346"/>
              <a:gd name="connsiteX4" fmla="*/ 497719 w 674914"/>
              <a:gd name="connsiteY4" fmla="*/ 573346 h 573346"/>
              <a:gd name="connsiteX5" fmla="*/ 169862 w 674914"/>
              <a:gd name="connsiteY5" fmla="*/ 570927 h 573346"/>
              <a:gd name="connsiteX6" fmla="*/ 0 w 674914"/>
              <a:gd name="connsiteY6" fmla="*/ 286690 h 573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4914" h="573346">
                <a:moveTo>
                  <a:pt x="0" y="286690"/>
                </a:moveTo>
                <a:lnTo>
                  <a:pt x="174776" y="33"/>
                </a:lnTo>
                <a:lnTo>
                  <a:pt x="500213" y="0"/>
                </a:lnTo>
                <a:lnTo>
                  <a:pt x="674914" y="286690"/>
                </a:lnTo>
                <a:lnTo>
                  <a:pt x="497719" y="573346"/>
                </a:lnTo>
                <a:lnTo>
                  <a:pt x="169862" y="570927"/>
                </a:lnTo>
                <a:lnTo>
                  <a:pt x="0" y="286690"/>
                </a:lnTo>
                <a:close/>
              </a:path>
            </a:pathLst>
          </a:custGeom>
          <a:noFill/>
          <a:ln>
            <a:solidFill>
              <a:srgbClr val="236A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Text Placeholder 5"/>
          <p:cNvSpPr>
            <a:spLocks noGrp="1"/>
          </p:cNvSpPr>
          <p:nvPr>
            <p:ph type="body" sz="quarter" idx="23" hasCustomPrompt="1"/>
          </p:nvPr>
        </p:nvSpPr>
        <p:spPr>
          <a:xfrm>
            <a:off x="6684644" y="2030953"/>
            <a:ext cx="1737361" cy="881891"/>
          </a:xfrm>
        </p:spPr>
        <p:txBody>
          <a:bodyPr anchor="b"/>
          <a:lstStyle>
            <a:lvl1pPr marL="0" indent="0" algn="ctr">
              <a:buNone/>
              <a:defRPr sz="6000">
                <a:solidFill>
                  <a:srgbClr val="236AD7"/>
                </a:solidFill>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a:t>
            </a:r>
          </a:p>
        </p:txBody>
      </p:sp>
      <p:sp>
        <p:nvSpPr>
          <p:cNvPr id="80" name="Text Placeholder 5"/>
          <p:cNvSpPr>
            <a:spLocks noGrp="1"/>
          </p:cNvSpPr>
          <p:nvPr>
            <p:ph type="body" sz="quarter" idx="24" hasCustomPrompt="1"/>
          </p:nvPr>
        </p:nvSpPr>
        <p:spPr>
          <a:xfrm>
            <a:off x="6684644" y="2789019"/>
            <a:ext cx="1737362" cy="547711"/>
          </a:xfrm>
        </p:spPr>
        <p:txBody>
          <a:bodyPr anchor="t"/>
          <a:lstStyle>
            <a:lvl1pPr marL="0" marR="0" indent="0" algn="ctr" defTabSz="914400" rtl="0" eaLnBrk="1" fontAlgn="auto" latinLnBrk="0" hangingPunct="1">
              <a:lnSpc>
                <a:spcPct val="90000"/>
              </a:lnSpc>
              <a:spcBef>
                <a:spcPts val="600"/>
              </a:spcBef>
              <a:spcAft>
                <a:spcPts val="0"/>
              </a:spcAft>
              <a:buClrTx/>
              <a:buSzTx/>
              <a:buFont typeface="Arial" panose="020B0604020202020204" pitchFamily="34" charset="0"/>
              <a:buNone/>
              <a:tabLst/>
              <a:defRPr sz="1300"/>
            </a:lvl1pPr>
            <a:lvl2pPr marL="457200" indent="0">
              <a:buNone/>
              <a:defRPr sz="1400"/>
            </a:lvl2pPr>
            <a:lvl3pPr marL="914400" indent="0">
              <a:buNone/>
              <a:defRPr sz="1400"/>
            </a:lvl3pPr>
            <a:lvl4pPr marL="1371600" indent="0">
              <a:buNone/>
              <a:defRPr sz="1400"/>
            </a:lvl4pPr>
            <a:lvl5pPr marL="1828800" indent="0">
              <a:buNone/>
              <a:defRPr sz="1400"/>
            </a:lvl5pPr>
          </a:lstStyle>
          <a:p>
            <a:pPr marL="0" marR="0" lvl="0" indent="0" algn="ctr" defTabSz="914400" rtl="0" eaLnBrk="1" fontAlgn="auto" latinLnBrk="0" hangingPunct="1">
              <a:lnSpc>
                <a:spcPct val="90000"/>
              </a:lnSpc>
              <a:spcBef>
                <a:spcPts val="600"/>
              </a:spcBef>
              <a:spcAft>
                <a:spcPts val="0"/>
              </a:spcAft>
              <a:buClrTx/>
              <a:buSzTx/>
              <a:buFont typeface="Arial" panose="020B0604020202020204" pitchFamily="34" charset="0"/>
              <a:buNone/>
              <a:tabLst/>
              <a:defRPr/>
            </a:pPr>
            <a:r>
              <a:rPr lang="en-US" dirty="0"/>
              <a:t>Edit Master text styles</a:t>
            </a:r>
            <a:br>
              <a:rPr lang="en-US" dirty="0"/>
            </a:br>
            <a:r>
              <a:rPr lang="en-US" dirty="0"/>
              <a:t>Edit Master text styles</a:t>
            </a:r>
          </a:p>
        </p:txBody>
      </p:sp>
      <p:sp>
        <p:nvSpPr>
          <p:cNvPr id="89" name="Hexagon 1"/>
          <p:cNvSpPr>
            <a:spLocks noChangeAspect="1"/>
          </p:cNvSpPr>
          <p:nvPr userDrawn="1">
            <p:custDataLst>
              <p:custData r:id="rId2"/>
            </p:custDataLst>
          </p:nvPr>
        </p:nvSpPr>
        <p:spPr>
          <a:xfrm rot="16200000">
            <a:off x="6530759" y="1736924"/>
            <a:ext cx="2045133" cy="1737360"/>
          </a:xfrm>
          <a:custGeom>
            <a:avLst/>
            <a:gdLst>
              <a:gd name="connsiteX0" fmla="*/ 0 w 674914"/>
              <a:gd name="connsiteY0" fmla="*/ 286657 h 573313"/>
              <a:gd name="connsiteX1" fmla="*/ 143328 w 674914"/>
              <a:gd name="connsiteY1" fmla="*/ 0 h 573313"/>
              <a:gd name="connsiteX2" fmla="*/ 531586 w 674914"/>
              <a:gd name="connsiteY2" fmla="*/ 0 h 573313"/>
              <a:gd name="connsiteX3" fmla="*/ 674914 w 674914"/>
              <a:gd name="connsiteY3" fmla="*/ 286657 h 573313"/>
              <a:gd name="connsiteX4" fmla="*/ 531586 w 674914"/>
              <a:gd name="connsiteY4" fmla="*/ 573313 h 573313"/>
              <a:gd name="connsiteX5" fmla="*/ 143328 w 674914"/>
              <a:gd name="connsiteY5" fmla="*/ 573313 h 573313"/>
              <a:gd name="connsiteX6" fmla="*/ 0 w 674914"/>
              <a:gd name="connsiteY6" fmla="*/ 286657 h 573313"/>
              <a:gd name="connsiteX0" fmla="*/ 0 w 674914"/>
              <a:gd name="connsiteY0" fmla="*/ 289074 h 575730"/>
              <a:gd name="connsiteX1" fmla="*/ 143328 w 674914"/>
              <a:gd name="connsiteY1" fmla="*/ 2417 h 575730"/>
              <a:gd name="connsiteX2" fmla="*/ 504976 w 674914"/>
              <a:gd name="connsiteY2" fmla="*/ 0 h 575730"/>
              <a:gd name="connsiteX3" fmla="*/ 674914 w 674914"/>
              <a:gd name="connsiteY3" fmla="*/ 289074 h 575730"/>
              <a:gd name="connsiteX4" fmla="*/ 531586 w 674914"/>
              <a:gd name="connsiteY4" fmla="*/ 575730 h 575730"/>
              <a:gd name="connsiteX5" fmla="*/ 143328 w 674914"/>
              <a:gd name="connsiteY5" fmla="*/ 575730 h 575730"/>
              <a:gd name="connsiteX6" fmla="*/ 0 w 674914"/>
              <a:gd name="connsiteY6" fmla="*/ 289074 h 575730"/>
              <a:gd name="connsiteX0" fmla="*/ 0 w 674914"/>
              <a:gd name="connsiteY0" fmla="*/ 289074 h 575730"/>
              <a:gd name="connsiteX1" fmla="*/ 174776 w 674914"/>
              <a:gd name="connsiteY1" fmla="*/ 2417 h 575730"/>
              <a:gd name="connsiteX2" fmla="*/ 504976 w 674914"/>
              <a:gd name="connsiteY2" fmla="*/ 0 h 575730"/>
              <a:gd name="connsiteX3" fmla="*/ 674914 w 674914"/>
              <a:gd name="connsiteY3" fmla="*/ 289074 h 575730"/>
              <a:gd name="connsiteX4" fmla="*/ 531586 w 674914"/>
              <a:gd name="connsiteY4" fmla="*/ 575730 h 575730"/>
              <a:gd name="connsiteX5" fmla="*/ 143328 w 674914"/>
              <a:gd name="connsiteY5" fmla="*/ 575730 h 575730"/>
              <a:gd name="connsiteX6" fmla="*/ 0 w 674914"/>
              <a:gd name="connsiteY6" fmla="*/ 289074 h 575730"/>
              <a:gd name="connsiteX0" fmla="*/ 0 w 674914"/>
              <a:gd name="connsiteY0" fmla="*/ 289074 h 575730"/>
              <a:gd name="connsiteX1" fmla="*/ 174776 w 674914"/>
              <a:gd name="connsiteY1" fmla="*/ 2417 h 575730"/>
              <a:gd name="connsiteX2" fmla="*/ 504976 w 674914"/>
              <a:gd name="connsiteY2" fmla="*/ 0 h 575730"/>
              <a:gd name="connsiteX3" fmla="*/ 674914 w 674914"/>
              <a:gd name="connsiteY3" fmla="*/ 289074 h 575730"/>
              <a:gd name="connsiteX4" fmla="*/ 531586 w 674914"/>
              <a:gd name="connsiteY4" fmla="*/ 575730 h 575730"/>
              <a:gd name="connsiteX5" fmla="*/ 165100 w 674914"/>
              <a:gd name="connsiteY5" fmla="*/ 568473 h 575730"/>
              <a:gd name="connsiteX6" fmla="*/ 0 w 674914"/>
              <a:gd name="connsiteY6" fmla="*/ 289074 h 575730"/>
              <a:gd name="connsiteX0" fmla="*/ 0 w 674914"/>
              <a:gd name="connsiteY0" fmla="*/ 289074 h 575730"/>
              <a:gd name="connsiteX1" fmla="*/ 174776 w 674914"/>
              <a:gd name="connsiteY1" fmla="*/ 2417 h 575730"/>
              <a:gd name="connsiteX2" fmla="*/ 504976 w 674914"/>
              <a:gd name="connsiteY2" fmla="*/ 0 h 575730"/>
              <a:gd name="connsiteX3" fmla="*/ 674914 w 674914"/>
              <a:gd name="connsiteY3" fmla="*/ 289074 h 575730"/>
              <a:gd name="connsiteX4" fmla="*/ 497719 w 674914"/>
              <a:gd name="connsiteY4" fmla="*/ 575730 h 575730"/>
              <a:gd name="connsiteX5" fmla="*/ 165100 w 674914"/>
              <a:gd name="connsiteY5" fmla="*/ 568473 h 575730"/>
              <a:gd name="connsiteX6" fmla="*/ 0 w 674914"/>
              <a:gd name="connsiteY6" fmla="*/ 289074 h 575730"/>
              <a:gd name="connsiteX0" fmla="*/ 0 w 674914"/>
              <a:gd name="connsiteY0" fmla="*/ 289074 h 575730"/>
              <a:gd name="connsiteX1" fmla="*/ 174776 w 674914"/>
              <a:gd name="connsiteY1" fmla="*/ 2417 h 575730"/>
              <a:gd name="connsiteX2" fmla="*/ 504976 w 674914"/>
              <a:gd name="connsiteY2" fmla="*/ 0 h 575730"/>
              <a:gd name="connsiteX3" fmla="*/ 674914 w 674914"/>
              <a:gd name="connsiteY3" fmla="*/ 289074 h 575730"/>
              <a:gd name="connsiteX4" fmla="*/ 497719 w 674914"/>
              <a:gd name="connsiteY4" fmla="*/ 575730 h 575730"/>
              <a:gd name="connsiteX5" fmla="*/ 165100 w 674914"/>
              <a:gd name="connsiteY5" fmla="*/ 573311 h 575730"/>
              <a:gd name="connsiteX6" fmla="*/ 0 w 674914"/>
              <a:gd name="connsiteY6" fmla="*/ 289074 h 575730"/>
              <a:gd name="connsiteX0" fmla="*/ 0 w 674914"/>
              <a:gd name="connsiteY0" fmla="*/ 289074 h 578074"/>
              <a:gd name="connsiteX1" fmla="*/ 174776 w 674914"/>
              <a:gd name="connsiteY1" fmla="*/ 2417 h 578074"/>
              <a:gd name="connsiteX2" fmla="*/ 504976 w 674914"/>
              <a:gd name="connsiteY2" fmla="*/ 0 h 578074"/>
              <a:gd name="connsiteX3" fmla="*/ 674914 w 674914"/>
              <a:gd name="connsiteY3" fmla="*/ 289074 h 578074"/>
              <a:gd name="connsiteX4" fmla="*/ 497719 w 674914"/>
              <a:gd name="connsiteY4" fmla="*/ 575730 h 578074"/>
              <a:gd name="connsiteX5" fmla="*/ 172244 w 674914"/>
              <a:gd name="connsiteY5" fmla="*/ 578074 h 578074"/>
              <a:gd name="connsiteX6" fmla="*/ 0 w 674914"/>
              <a:gd name="connsiteY6" fmla="*/ 289074 h 578074"/>
              <a:gd name="connsiteX0" fmla="*/ 0 w 674914"/>
              <a:gd name="connsiteY0" fmla="*/ 289074 h 578074"/>
              <a:gd name="connsiteX1" fmla="*/ 174776 w 674914"/>
              <a:gd name="connsiteY1" fmla="*/ 2417 h 578074"/>
              <a:gd name="connsiteX2" fmla="*/ 504976 w 674914"/>
              <a:gd name="connsiteY2" fmla="*/ 0 h 578074"/>
              <a:gd name="connsiteX3" fmla="*/ 674914 w 674914"/>
              <a:gd name="connsiteY3" fmla="*/ 289074 h 578074"/>
              <a:gd name="connsiteX4" fmla="*/ 497719 w 674914"/>
              <a:gd name="connsiteY4" fmla="*/ 575730 h 578074"/>
              <a:gd name="connsiteX5" fmla="*/ 167481 w 674914"/>
              <a:gd name="connsiteY5" fmla="*/ 578074 h 578074"/>
              <a:gd name="connsiteX6" fmla="*/ 0 w 674914"/>
              <a:gd name="connsiteY6" fmla="*/ 289074 h 578074"/>
              <a:gd name="connsiteX0" fmla="*/ 0 w 674914"/>
              <a:gd name="connsiteY0" fmla="*/ 289074 h 578074"/>
              <a:gd name="connsiteX1" fmla="*/ 174776 w 674914"/>
              <a:gd name="connsiteY1" fmla="*/ 2417 h 578074"/>
              <a:gd name="connsiteX2" fmla="*/ 504976 w 674914"/>
              <a:gd name="connsiteY2" fmla="*/ 0 h 578074"/>
              <a:gd name="connsiteX3" fmla="*/ 674914 w 674914"/>
              <a:gd name="connsiteY3" fmla="*/ 289074 h 578074"/>
              <a:gd name="connsiteX4" fmla="*/ 497719 w 674914"/>
              <a:gd name="connsiteY4" fmla="*/ 575730 h 578074"/>
              <a:gd name="connsiteX5" fmla="*/ 167481 w 674914"/>
              <a:gd name="connsiteY5" fmla="*/ 578074 h 578074"/>
              <a:gd name="connsiteX6" fmla="*/ 0 w 674914"/>
              <a:gd name="connsiteY6" fmla="*/ 289074 h 578074"/>
              <a:gd name="connsiteX0" fmla="*/ 0 w 674914"/>
              <a:gd name="connsiteY0" fmla="*/ 289074 h 575730"/>
              <a:gd name="connsiteX1" fmla="*/ 174776 w 674914"/>
              <a:gd name="connsiteY1" fmla="*/ 2417 h 575730"/>
              <a:gd name="connsiteX2" fmla="*/ 504976 w 674914"/>
              <a:gd name="connsiteY2" fmla="*/ 0 h 575730"/>
              <a:gd name="connsiteX3" fmla="*/ 674914 w 674914"/>
              <a:gd name="connsiteY3" fmla="*/ 289074 h 575730"/>
              <a:gd name="connsiteX4" fmla="*/ 497719 w 674914"/>
              <a:gd name="connsiteY4" fmla="*/ 575730 h 575730"/>
              <a:gd name="connsiteX5" fmla="*/ 169862 w 674914"/>
              <a:gd name="connsiteY5" fmla="*/ 573311 h 575730"/>
              <a:gd name="connsiteX6" fmla="*/ 0 w 674914"/>
              <a:gd name="connsiteY6" fmla="*/ 289074 h 575730"/>
              <a:gd name="connsiteX0" fmla="*/ 0 w 674914"/>
              <a:gd name="connsiteY0" fmla="*/ 286657 h 573313"/>
              <a:gd name="connsiteX1" fmla="*/ 174776 w 674914"/>
              <a:gd name="connsiteY1" fmla="*/ 0 h 573313"/>
              <a:gd name="connsiteX2" fmla="*/ 502595 w 674914"/>
              <a:gd name="connsiteY2" fmla="*/ 2346 h 573313"/>
              <a:gd name="connsiteX3" fmla="*/ 674914 w 674914"/>
              <a:gd name="connsiteY3" fmla="*/ 286657 h 573313"/>
              <a:gd name="connsiteX4" fmla="*/ 497719 w 674914"/>
              <a:gd name="connsiteY4" fmla="*/ 573313 h 573313"/>
              <a:gd name="connsiteX5" fmla="*/ 169862 w 674914"/>
              <a:gd name="connsiteY5" fmla="*/ 570894 h 573313"/>
              <a:gd name="connsiteX6" fmla="*/ 0 w 674914"/>
              <a:gd name="connsiteY6" fmla="*/ 286657 h 573313"/>
              <a:gd name="connsiteX0" fmla="*/ 0 w 674914"/>
              <a:gd name="connsiteY0" fmla="*/ 286690 h 573346"/>
              <a:gd name="connsiteX1" fmla="*/ 174776 w 674914"/>
              <a:gd name="connsiteY1" fmla="*/ 33 h 573346"/>
              <a:gd name="connsiteX2" fmla="*/ 500213 w 674914"/>
              <a:gd name="connsiteY2" fmla="*/ 0 h 573346"/>
              <a:gd name="connsiteX3" fmla="*/ 674914 w 674914"/>
              <a:gd name="connsiteY3" fmla="*/ 286690 h 573346"/>
              <a:gd name="connsiteX4" fmla="*/ 497719 w 674914"/>
              <a:gd name="connsiteY4" fmla="*/ 573346 h 573346"/>
              <a:gd name="connsiteX5" fmla="*/ 169862 w 674914"/>
              <a:gd name="connsiteY5" fmla="*/ 570927 h 573346"/>
              <a:gd name="connsiteX6" fmla="*/ 0 w 674914"/>
              <a:gd name="connsiteY6" fmla="*/ 286690 h 573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4914" h="573346">
                <a:moveTo>
                  <a:pt x="0" y="286690"/>
                </a:moveTo>
                <a:lnTo>
                  <a:pt x="174776" y="33"/>
                </a:lnTo>
                <a:lnTo>
                  <a:pt x="500213" y="0"/>
                </a:lnTo>
                <a:lnTo>
                  <a:pt x="674914" y="286690"/>
                </a:lnTo>
                <a:lnTo>
                  <a:pt x="497719" y="573346"/>
                </a:lnTo>
                <a:lnTo>
                  <a:pt x="169862" y="570927"/>
                </a:lnTo>
                <a:lnTo>
                  <a:pt x="0" y="286690"/>
                </a:lnTo>
                <a:close/>
              </a:path>
            </a:pathLst>
          </a:custGeom>
          <a:noFill/>
          <a:ln>
            <a:solidFill>
              <a:srgbClr val="236A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Text Placeholder 5"/>
          <p:cNvSpPr>
            <a:spLocks noGrp="1"/>
          </p:cNvSpPr>
          <p:nvPr>
            <p:ph type="body" sz="quarter" idx="27" hasCustomPrompt="1"/>
          </p:nvPr>
        </p:nvSpPr>
        <p:spPr>
          <a:xfrm>
            <a:off x="2324890" y="4233602"/>
            <a:ext cx="1737362" cy="881891"/>
          </a:xfrm>
        </p:spPr>
        <p:txBody>
          <a:bodyPr anchor="b"/>
          <a:lstStyle>
            <a:lvl1pPr marL="0" indent="0" algn="ctr">
              <a:buNone/>
              <a:defRPr sz="6000">
                <a:solidFill>
                  <a:srgbClr val="236AD7"/>
                </a:solidFill>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a:t>
            </a:r>
          </a:p>
        </p:txBody>
      </p:sp>
      <p:sp>
        <p:nvSpPr>
          <p:cNvPr id="92" name="Text Placeholder 5"/>
          <p:cNvSpPr>
            <a:spLocks noGrp="1"/>
          </p:cNvSpPr>
          <p:nvPr>
            <p:ph type="body" sz="quarter" idx="28" hasCustomPrompt="1"/>
          </p:nvPr>
        </p:nvSpPr>
        <p:spPr>
          <a:xfrm>
            <a:off x="2324889" y="4991668"/>
            <a:ext cx="1737363" cy="547711"/>
          </a:xfrm>
        </p:spPr>
        <p:txBody>
          <a:bodyPr anchor="t"/>
          <a:lstStyle>
            <a:lvl1pPr marL="0" marR="0" indent="0" algn="ctr" defTabSz="914400" rtl="0" eaLnBrk="1" fontAlgn="auto" latinLnBrk="0" hangingPunct="1">
              <a:lnSpc>
                <a:spcPct val="90000"/>
              </a:lnSpc>
              <a:spcBef>
                <a:spcPts val="600"/>
              </a:spcBef>
              <a:spcAft>
                <a:spcPts val="0"/>
              </a:spcAft>
              <a:buClrTx/>
              <a:buSzTx/>
              <a:buFont typeface="Arial" panose="020B0604020202020204" pitchFamily="34" charset="0"/>
              <a:buNone/>
              <a:tabLst/>
              <a:defRPr sz="1300"/>
            </a:lvl1pPr>
            <a:lvl2pPr marL="457200" indent="0">
              <a:buNone/>
              <a:defRPr sz="1400"/>
            </a:lvl2pPr>
            <a:lvl3pPr marL="914400" indent="0">
              <a:buNone/>
              <a:defRPr sz="1400"/>
            </a:lvl3pPr>
            <a:lvl4pPr marL="1371600" indent="0">
              <a:buNone/>
              <a:defRPr sz="1400"/>
            </a:lvl4pPr>
            <a:lvl5pPr marL="1828800" indent="0">
              <a:buNone/>
              <a:defRPr sz="1400"/>
            </a:lvl5pPr>
          </a:lstStyle>
          <a:p>
            <a:pPr marL="0" marR="0" lvl="0" indent="0" algn="ctr" defTabSz="914400" rtl="0" eaLnBrk="1" fontAlgn="auto" latinLnBrk="0" hangingPunct="1">
              <a:lnSpc>
                <a:spcPct val="90000"/>
              </a:lnSpc>
              <a:spcBef>
                <a:spcPts val="600"/>
              </a:spcBef>
              <a:spcAft>
                <a:spcPts val="0"/>
              </a:spcAft>
              <a:buClrTx/>
              <a:buSzTx/>
              <a:buFont typeface="Arial" panose="020B0604020202020204" pitchFamily="34" charset="0"/>
              <a:buNone/>
              <a:tabLst/>
              <a:defRPr/>
            </a:pPr>
            <a:r>
              <a:rPr lang="en-US" dirty="0"/>
              <a:t>Edit Master text styles</a:t>
            </a:r>
            <a:br>
              <a:rPr lang="en-US" dirty="0"/>
            </a:br>
            <a:r>
              <a:rPr lang="en-US" dirty="0"/>
              <a:t>Edit Master text styles</a:t>
            </a:r>
          </a:p>
        </p:txBody>
      </p:sp>
      <p:sp>
        <p:nvSpPr>
          <p:cNvPr id="93" name="Hexagon 1"/>
          <p:cNvSpPr>
            <a:spLocks noChangeAspect="1"/>
          </p:cNvSpPr>
          <p:nvPr userDrawn="1">
            <p:custDataLst>
              <p:custData r:id="rId3"/>
            </p:custDataLst>
          </p:nvPr>
        </p:nvSpPr>
        <p:spPr>
          <a:xfrm rot="16200000">
            <a:off x="2171005" y="3967580"/>
            <a:ext cx="2045133" cy="1737360"/>
          </a:xfrm>
          <a:custGeom>
            <a:avLst/>
            <a:gdLst>
              <a:gd name="connsiteX0" fmla="*/ 0 w 674914"/>
              <a:gd name="connsiteY0" fmla="*/ 286657 h 573313"/>
              <a:gd name="connsiteX1" fmla="*/ 143328 w 674914"/>
              <a:gd name="connsiteY1" fmla="*/ 0 h 573313"/>
              <a:gd name="connsiteX2" fmla="*/ 531586 w 674914"/>
              <a:gd name="connsiteY2" fmla="*/ 0 h 573313"/>
              <a:gd name="connsiteX3" fmla="*/ 674914 w 674914"/>
              <a:gd name="connsiteY3" fmla="*/ 286657 h 573313"/>
              <a:gd name="connsiteX4" fmla="*/ 531586 w 674914"/>
              <a:gd name="connsiteY4" fmla="*/ 573313 h 573313"/>
              <a:gd name="connsiteX5" fmla="*/ 143328 w 674914"/>
              <a:gd name="connsiteY5" fmla="*/ 573313 h 573313"/>
              <a:gd name="connsiteX6" fmla="*/ 0 w 674914"/>
              <a:gd name="connsiteY6" fmla="*/ 286657 h 573313"/>
              <a:gd name="connsiteX0" fmla="*/ 0 w 674914"/>
              <a:gd name="connsiteY0" fmla="*/ 289074 h 575730"/>
              <a:gd name="connsiteX1" fmla="*/ 143328 w 674914"/>
              <a:gd name="connsiteY1" fmla="*/ 2417 h 575730"/>
              <a:gd name="connsiteX2" fmla="*/ 504976 w 674914"/>
              <a:gd name="connsiteY2" fmla="*/ 0 h 575730"/>
              <a:gd name="connsiteX3" fmla="*/ 674914 w 674914"/>
              <a:gd name="connsiteY3" fmla="*/ 289074 h 575730"/>
              <a:gd name="connsiteX4" fmla="*/ 531586 w 674914"/>
              <a:gd name="connsiteY4" fmla="*/ 575730 h 575730"/>
              <a:gd name="connsiteX5" fmla="*/ 143328 w 674914"/>
              <a:gd name="connsiteY5" fmla="*/ 575730 h 575730"/>
              <a:gd name="connsiteX6" fmla="*/ 0 w 674914"/>
              <a:gd name="connsiteY6" fmla="*/ 289074 h 575730"/>
              <a:gd name="connsiteX0" fmla="*/ 0 w 674914"/>
              <a:gd name="connsiteY0" fmla="*/ 289074 h 575730"/>
              <a:gd name="connsiteX1" fmla="*/ 174776 w 674914"/>
              <a:gd name="connsiteY1" fmla="*/ 2417 h 575730"/>
              <a:gd name="connsiteX2" fmla="*/ 504976 w 674914"/>
              <a:gd name="connsiteY2" fmla="*/ 0 h 575730"/>
              <a:gd name="connsiteX3" fmla="*/ 674914 w 674914"/>
              <a:gd name="connsiteY3" fmla="*/ 289074 h 575730"/>
              <a:gd name="connsiteX4" fmla="*/ 531586 w 674914"/>
              <a:gd name="connsiteY4" fmla="*/ 575730 h 575730"/>
              <a:gd name="connsiteX5" fmla="*/ 143328 w 674914"/>
              <a:gd name="connsiteY5" fmla="*/ 575730 h 575730"/>
              <a:gd name="connsiteX6" fmla="*/ 0 w 674914"/>
              <a:gd name="connsiteY6" fmla="*/ 289074 h 575730"/>
              <a:gd name="connsiteX0" fmla="*/ 0 w 674914"/>
              <a:gd name="connsiteY0" fmla="*/ 289074 h 575730"/>
              <a:gd name="connsiteX1" fmla="*/ 174776 w 674914"/>
              <a:gd name="connsiteY1" fmla="*/ 2417 h 575730"/>
              <a:gd name="connsiteX2" fmla="*/ 504976 w 674914"/>
              <a:gd name="connsiteY2" fmla="*/ 0 h 575730"/>
              <a:gd name="connsiteX3" fmla="*/ 674914 w 674914"/>
              <a:gd name="connsiteY3" fmla="*/ 289074 h 575730"/>
              <a:gd name="connsiteX4" fmla="*/ 531586 w 674914"/>
              <a:gd name="connsiteY4" fmla="*/ 575730 h 575730"/>
              <a:gd name="connsiteX5" fmla="*/ 165100 w 674914"/>
              <a:gd name="connsiteY5" fmla="*/ 568473 h 575730"/>
              <a:gd name="connsiteX6" fmla="*/ 0 w 674914"/>
              <a:gd name="connsiteY6" fmla="*/ 289074 h 575730"/>
              <a:gd name="connsiteX0" fmla="*/ 0 w 674914"/>
              <a:gd name="connsiteY0" fmla="*/ 289074 h 575730"/>
              <a:gd name="connsiteX1" fmla="*/ 174776 w 674914"/>
              <a:gd name="connsiteY1" fmla="*/ 2417 h 575730"/>
              <a:gd name="connsiteX2" fmla="*/ 504976 w 674914"/>
              <a:gd name="connsiteY2" fmla="*/ 0 h 575730"/>
              <a:gd name="connsiteX3" fmla="*/ 674914 w 674914"/>
              <a:gd name="connsiteY3" fmla="*/ 289074 h 575730"/>
              <a:gd name="connsiteX4" fmla="*/ 497719 w 674914"/>
              <a:gd name="connsiteY4" fmla="*/ 575730 h 575730"/>
              <a:gd name="connsiteX5" fmla="*/ 165100 w 674914"/>
              <a:gd name="connsiteY5" fmla="*/ 568473 h 575730"/>
              <a:gd name="connsiteX6" fmla="*/ 0 w 674914"/>
              <a:gd name="connsiteY6" fmla="*/ 289074 h 575730"/>
              <a:gd name="connsiteX0" fmla="*/ 0 w 674914"/>
              <a:gd name="connsiteY0" fmla="*/ 289074 h 575730"/>
              <a:gd name="connsiteX1" fmla="*/ 174776 w 674914"/>
              <a:gd name="connsiteY1" fmla="*/ 2417 h 575730"/>
              <a:gd name="connsiteX2" fmla="*/ 504976 w 674914"/>
              <a:gd name="connsiteY2" fmla="*/ 0 h 575730"/>
              <a:gd name="connsiteX3" fmla="*/ 674914 w 674914"/>
              <a:gd name="connsiteY3" fmla="*/ 289074 h 575730"/>
              <a:gd name="connsiteX4" fmla="*/ 497719 w 674914"/>
              <a:gd name="connsiteY4" fmla="*/ 575730 h 575730"/>
              <a:gd name="connsiteX5" fmla="*/ 165100 w 674914"/>
              <a:gd name="connsiteY5" fmla="*/ 573311 h 575730"/>
              <a:gd name="connsiteX6" fmla="*/ 0 w 674914"/>
              <a:gd name="connsiteY6" fmla="*/ 289074 h 575730"/>
              <a:gd name="connsiteX0" fmla="*/ 0 w 674914"/>
              <a:gd name="connsiteY0" fmla="*/ 289074 h 578074"/>
              <a:gd name="connsiteX1" fmla="*/ 174776 w 674914"/>
              <a:gd name="connsiteY1" fmla="*/ 2417 h 578074"/>
              <a:gd name="connsiteX2" fmla="*/ 504976 w 674914"/>
              <a:gd name="connsiteY2" fmla="*/ 0 h 578074"/>
              <a:gd name="connsiteX3" fmla="*/ 674914 w 674914"/>
              <a:gd name="connsiteY3" fmla="*/ 289074 h 578074"/>
              <a:gd name="connsiteX4" fmla="*/ 497719 w 674914"/>
              <a:gd name="connsiteY4" fmla="*/ 575730 h 578074"/>
              <a:gd name="connsiteX5" fmla="*/ 172244 w 674914"/>
              <a:gd name="connsiteY5" fmla="*/ 578074 h 578074"/>
              <a:gd name="connsiteX6" fmla="*/ 0 w 674914"/>
              <a:gd name="connsiteY6" fmla="*/ 289074 h 578074"/>
              <a:gd name="connsiteX0" fmla="*/ 0 w 674914"/>
              <a:gd name="connsiteY0" fmla="*/ 289074 h 578074"/>
              <a:gd name="connsiteX1" fmla="*/ 174776 w 674914"/>
              <a:gd name="connsiteY1" fmla="*/ 2417 h 578074"/>
              <a:gd name="connsiteX2" fmla="*/ 504976 w 674914"/>
              <a:gd name="connsiteY2" fmla="*/ 0 h 578074"/>
              <a:gd name="connsiteX3" fmla="*/ 674914 w 674914"/>
              <a:gd name="connsiteY3" fmla="*/ 289074 h 578074"/>
              <a:gd name="connsiteX4" fmla="*/ 497719 w 674914"/>
              <a:gd name="connsiteY4" fmla="*/ 575730 h 578074"/>
              <a:gd name="connsiteX5" fmla="*/ 167481 w 674914"/>
              <a:gd name="connsiteY5" fmla="*/ 578074 h 578074"/>
              <a:gd name="connsiteX6" fmla="*/ 0 w 674914"/>
              <a:gd name="connsiteY6" fmla="*/ 289074 h 578074"/>
              <a:gd name="connsiteX0" fmla="*/ 0 w 674914"/>
              <a:gd name="connsiteY0" fmla="*/ 289074 h 578074"/>
              <a:gd name="connsiteX1" fmla="*/ 174776 w 674914"/>
              <a:gd name="connsiteY1" fmla="*/ 2417 h 578074"/>
              <a:gd name="connsiteX2" fmla="*/ 504976 w 674914"/>
              <a:gd name="connsiteY2" fmla="*/ 0 h 578074"/>
              <a:gd name="connsiteX3" fmla="*/ 674914 w 674914"/>
              <a:gd name="connsiteY3" fmla="*/ 289074 h 578074"/>
              <a:gd name="connsiteX4" fmla="*/ 497719 w 674914"/>
              <a:gd name="connsiteY4" fmla="*/ 575730 h 578074"/>
              <a:gd name="connsiteX5" fmla="*/ 167481 w 674914"/>
              <a:gd name="connsiteY5" fmla="*/ 578074 h 578074"/>
              <a:gd name="connsiteX6" fmla="*/ 0 w 674914"/>
              <a:gd name="connsiteY6" fmla="*/ 289074 h 578074"/>
              <a:gd name="connsiteX0" fmla="*/ 0 w 674914"/>
              <a:gd name="connsiteY0" fmla="*/ 289074 h 575730"/>
              <a:gd name="connsiteX1" fmla="*/ 174776 w 674914"/>
              <a:gd name="connsiteY1" fmla="*/ 2417 h 575730"/>
              <a:gd name="connsiteX2" fmla="*/ 504976 w 674914"/>
              <a:gd name="connsiteY2" fmla="*/ 0 h 575730"/>
              <a:gd name="connsiteX3" fmla="*/ 674914 w 674914"/>
              <a:gd name="connsiteY3" fmla="*/ 289074 h 575730"/>
              <a:gd name="connsiteX4" fmla="*/ 497719 w 674914"/>
              <a:gd name="connsiteY4" fmla="*/ 575730 h 575730"/>
              <a:gd name="connsiteX5" fmla="*/ 169862 w 674914"/>
              <a:gd name="connsiteY5" fmla="*/ 573311 h 575730"/>
              <a:gd name="connsiteX6" fmla="*/ 0 w 674914"/>
              <a:gd name="connsiteY6" fmla="*/ 289074 h 575730"/>
              <a:gd name="connsiteX0" fmla="*/ 0 w 674914"/>
              <a:gd name="connsiteY0" fmla="*/ 286657 h 573313"/>
              <a:gd name="connsiteX1" fmla="*/ 174776 w 674914"/>
              <a:gd name="connsiteY1" fmla="*/ 0 h 573313"/>
              <a:gd name="connsiteX2" fmla="*/ 502595 w 674914"/>
              <a:gd name="connsiteY2" fmla="*/ 2346 h 573313"/>
              <a:gd name="connsiteX3" fmla="*/ 674914 w 674914"/>
              <a:gd name="connsiteY3" fmla="*/ 286657 h 573313"/>
              <a:gd name="connsiteX4" fmla="*/ 497719 w 674914"/>
              <a:gd name="connsiteY4" fmla="*/ 573313 h 573313"/>
              <a:gd name="connsiteX5" fmla="*/ 169862 w 674914"/>
              <a:gd name="connsiteY5" fmla="*/ 570894 h 573313"/>
              <a:gd name="connsiteX6" fmla="*/ 0 w 674914"/>
              <a:gd name="connsiteY6" fmla="*/ 286657 h 573313"/>
              <a:gd name="connsiteX0" fmla="*/ 0 w 674914"/>
              <a:gd name="connsiteY0" fmla="*/ 286690 h 573346"/>
              <a:gd name="connsiteX1" fmla="*/ 174776 w 674914"/>
              <a:gd name="connsiteY1" fmla="*/ 33 h 573346"/>
              <a:gd name="connsiteX2" fmla="*/ 500213 w 674914"/>
              <a:gd name="connsiteY2" fmla="*/ 0 h 573346"/>
              <a:gd name="connsiteX3" fmla="*/ 674914 w 674914"/>
              <a:gd name="connsiteY3" fmla="*/ 286690 h 573346"/>
              <a:gd name="connsiteX4" fmla="*/ 497719 w 674914"/>
              <a:gd name="connsiteY4" fmla="*/ 573346 h 573346"/>
              <a:gd name="connsiteX5" fmla="*/ 169862 w 674914"/>
              <a:gd name="connsiteY5" fmla="*/ 570927 h 573346"/>
              <a:gd name="connsiteX6" fmla="*/ 0 w 674914"/>
              <a:gd name="connsiteY6" fmla="*/ 286690 h 573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4914" h="573346">
                <a:moveTo>
                  <a:pt x="0" y="286690"/>
                </a:moveTo>
                <a:lnTo>
                  <a:pt x="174776" y="33"/>
                </a:lnTo>
                <a:lnTo>
                  <a:pt x="500213" y="0"/>
                </a:lnTo>
                <a:lnTo>
                  <a:pt x="674914" y="286690"/>
                </a:lnTo>
                <a:lnTo>
                  <a:pt x="497719" y="573346"/>
                </a:lnTo>
                <a:lnTo>
                  <a:pt x="169862" y="570927"/>
                </a:lnTo>
                <a:lnTo>
                  <a:pt x="0" y="286690"/>
                </a:lnTo>
                <a:close/>
              </a:path>
            </a:pathLst>
          </a:custGeom>
          <a:noFill/>
          <a:ln>
            <a:solidFill>
              <a:srgbClr val="236A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Text Placeholder 5"/>
          <p:cNvSpPr>
            <a:spLocks noGrp="1"/>
          </p:cNvSpPr>
          <p:nvPr>
            <p:ph type="body" sz="quarter" idx="29" hasCustomPrompt="1"/>
          </p:nvPr>
        </p:nvSpPr>
        <p:spPr>
          <a:xfrm>
            <a:off x="5227319" y="4261609"/>
            <a:ext cx="1737361" cy="881891"/>
          </a:xfrm>
        </p:spPr>
        <p:txBody>
          <a:bodyPr anchor="b"/>
          <a:lstStyle>
            <a:lvl1pPr marL="0" indent="0" algn="ctr">
              <a:buNone/>
              <a:defRPr sz="6000">
                <a:solidFill>
                  <a:srgbClr val="236AD7"/>
                </a:solidFill>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a:t>
            </a:r>
          </a:p>
        </p:txBody>
      </p:sp>
      <p:sp>
        <p:nvSpPr>
          <p:cNvPr id="95" name="Text Placeholder 5"/>
          <p:cNvSpPr>
            <a:spLocks noGrp="1"/>
          </p:cNvSpPr>
          <p:nvPr>
            <p:ph type="body" sz="quarter" idx="30" hasCustomPrompt="1"/>
          </p:nvPr>
        </p:nvSpPr>
        <p:spPr>
          <a:xfrm>
            <a:off x="5227319" y="5019675"/>
            <a:ext cx="1737362" cy="547711"/>
          </a:xfrm>
        </p:spPr>
        <p:txBody>
          <a:bodyPr anchor="t"/>
          <a:lstStyle>
            <a:lvl1pPr marL="0" marR="0" indent="0" algn="ctr" defTabSz="914400" rtl="0" eaLnBrk="1" fontAlgn="auto" latinLnBrk="0" hangingPunct="1">
              <a:lnSpc>
                <a:spcPct val="90000"/>
              </a:lnSpc>
              <a:spcBef>
                <a:spcPts val="600"/>
              </a:spcBef>
              <a:spcAft>
                <a:spcPts val="0"/>
              </a:spcAft>
              <a:buClrTx/>
              <a:buSzTx/>
              <a:buFont typeface="Arial" panose="020B0604020202020204" pitchFamily="34" charset="0"/>
              <a:buNone/>
              <a:tabLst/>
              <a:defRPr sz="1300"/>
            </a:lvl1pPr>
            <a:lvl2pPr marL="457200" indent="0">
              <a:buNone/>
              <a:defRPr sz="1400"/>
            </a:lvl2pPr>
            <a:lvl3pPr marL="914400" indent="0">
              <a:buNone/>
              <a:defRPr sz="1400"/>
            </a:lvl3pPr>
            <a:lvl4pPr marL="1371600" indent="0">
              <a:buNone/>
              <a:defRPr sz="1400"/>
            </a:lvl4pPr>
            <a:lvl5pPr marL="1828800" indent="0">
              <a:buNone/>
              <a:defRPr sz="1400"/>
            </a:lvl5pPr>
          </a:lstStyle>
          <a:p>
            <a:pPr marL="0" marR="0" lvl="0" indent="0" algn="ctr" defTabSz="914400" rtl="0" eaLnBrk="1" fontAlgn="auto" latinLnBrk="0" hangingPunct="1">
              <a:lnSpc>
                <a:spcPct val="90000"/>
              </a:lnSpc>
              <a:spcBef>
                <a:spcPts val="600"/>
              </a:spcBef>
              <a:spcAft>
                <a:spcPts val="0"/>
              </a:spcAft>
              <a:buClrTx/>
              <a:buSzTx/>
              <a:buFont typeface="Arial" panose="020B0604020202020204" pitchFamily="34" charset="0"/>
              <a:buNone/>
              <a:tabLst/>
              <a:defRPr/>
            </a:pPr>
            <a:r>
              <a:rPr lang="en-US" dirty="0"/>
              <a:t>Edit Master text styles</a:t>
            </a:r>
            <a:br>
              <a:rPr lang="en-US" dirty="0"/>
            </a:br>
            <a:r>
              <a:rPr lang="en-US" dirty="0"/>
              <a:t>Edit Master text styles</a:t>
            </a:r>
          </a:p>
        </p:txBody>
      </p:sp>
      <p:sp>
        <p:nvSpPr>
          <p:cNvPr id="98" name="Hexagon 1"/>
          <p:cNvSpPr>
            <a:spLocks noChangeAspect="1"/>
          </p:cNvSpPr>
          <p:nvPr userDrawn="1">
            <p:custDataLst>
              <p:custData r:id="rId4"/>
            </p:custDataLst>
          </p:nvPr>
        </p:nvSpPr>
        <p:spPr>
          <a:xfrm rot="16200000">
            <a:off x="5073434" y="3967580"/>
            <a:ext cx="2045133" cy="1737360"/>
          </a:xfrm>
          <a:custGeom>
            <a:avLst/>
            <a:gdLst>
              <a:gd name="connsiteX0" fmla="*/ 0 w 674914"/>
              <a:gd name="connsiteY0" fmla="*/ 286657 h 573313"/>
              <a:gd name="connsiteX1" fmla="*/ 143328 w 674914"/>
              <a:gd name="connsiteY1" fmla="*/ 0 h 573313"/>
              <a:gd name="connsiteX2" fmla="*/ 531586 w 674914"/>
              <a:gd name="connsiteY2" fmla="*/ 0 h 573313"/>
              <a:gd name="connsiteX3" fmla="*/ 674914 w 674914"/>
              <a:gd name="connsiteY3" fmla="*/ 286657 h 573313"/>
              <a:gd name="connsiteX4" fmla="*/ 531586 w 674914"/>
              <a:gd name="connsiteY4" fmla="*/ 573313 h 573313"/>
              <a:gd name="connsiteX5" fmla="*/ 143328 w 674914"/>
              <a:gd name="connsiteY5" fmla="*/ 573313 h 573313"/>
              <a:gd name="connsiteX6" fmla="*/ 0 w 674914"/>
              <a:gd name="connsiteY6" fmla="*/ 286657 h 573313"/>
              <a:gd name="connsiteX0" fmla="*/ 0 w 674914"/>
              <a:gd name="connsiteY0" fmla="*/ 289074 h 575730"/>
              <a:gd name="connsiteX1" fmla="*/ 143328 w 674914"/>
              <a:gd name="connsiteY1" fmla="*/ 2417 h 575730"/>
              <a:gd name="connsiteX2" fmla="*/ 504976 w 674914"/>
              <a:gd name="connsiteY2" fmla="*/ 0 h 575730"/>
              <a:gd name="connsiteX3" fmla="*/ 674914 w 674914"/>
              <a:gd name="connsiteY3" fmla="*/ 289074 h 575730"/>
              <a:gd name="connsiteX4" fmla="*/ 531586 w 674914"/>
              <a:gd name="connsiteY4" fmla="*/ 575730 h 575730"/>
              <a:gd name="connsiteX5" fmla="*/ 143328 w 674914"/>
              <a:gd name="connsiteY5" fmla="*/ 575730 h 575730"/>
              <a:gd name="connsiteX6" fmla="*/ 0 w 674914"/>
              <a:gd name="connsiteY6" fmla="*/ 289074 h 575730"/>
              <a:gd name="connsiteX0" fmla="*/ 0 w 674914"/>
              <a:gd name="connsiteY0" fmla="*/ 289074 h 575730"/>
              <a:gd name="connsiteX1" fmla="*/ 174776 w 674914"/>
              <a:gd name="connsiteY1" fmla="*/ 2417 h 575730"/>
              <a:gd name="connsiteX2" fmla="*/ 504976 w 674914"/>
              <a:gd name="connsiteY2" fmla="*/ 0 h 575730"/>
              <a:gd name="connsiteX3" fmla="*/ 674914 w 674914"/>
              <a:gd name="connsiteY3" fmla="*/ 289074 h 575730"/>
              <a:gd name="connsiteX4" fmla="*/ 531586 w 674914"/>
              <a:gd name="connsiteY4" fmla="*/ 575730 h 575730"/>
              <a:gd name="connsiteX5" fmla="*/ 143328 w 674914"/>
              <a:gd name="connsiteY5" fmla="*/ 575730 h 575730"/>
              <a:gd name="connsiteX6" fmla="*/ 0 w 674914"/>
              <a:gd name="connsiteY6" fmla="*/ 289074 h 575730"/>
              <a:gd name="connsiteX0" fmla="*/ 0 w 674914"/>
              <a:gd name="connsiteY0" fmla="*/ 289074 h 575730"/>
              <a:gd name="connsiteX1" fmla="*/ 174776 w 674914"/>
              <a:gd name="connsiteY1" fmla="*/ 2417 h 575730"/>
              <a:gd name="connsiteX2" fmla="*/ 504976 w 674914"/>
              <a:gd name="connsiteY2" fmla="*/ 0 h 575730"/>
              <a:gd name="connsiteX3" fmla="*/ 674914 w 674914"/>
              <a:gd name="connsiteY3" fmla="*/ 289074 h 575730"/>
              <a:gd name="connsiteX4" fmla="*/ 531586 w 674914"/>
              <a:gd name="connsiteY4" fmla="*/ 575730 h 575730"/>
              <a:gd name="connsiteX5" fmla="*/ 165100 w 674914"/>
              <a:gd name="connsiteY5" fmla="*/ 568473 h 575730"/>
              <a:gd name="connsiteX6" fmla="*/ 0 w 674914"/>
              <a:gd name="connsiteY6" fmla="*/ 289074 h 575730"/>
              <a:gd name="connsiteX0" fmla="*/ 0 w 674914"/>
              <a:gd name="connsiteY0" fmla="*/ 289074 h 575730"/>
              <a:gd name="connsiteX1" fmla="*/ 174776 w 674914"/>
              <a:gd name="connsiteY1" fmla="*/ 2417 h 575730"/>
              <a:gd name="connsiteX2" fmla="*/ 504976 w 674914"/>
              <a:gd name="connsiteY2" fmla="*/ 0 h 575730"/>
              <a:gd name="connsiteX3" fmla="*/ 674914 w 674914"/>
              <a:gd name="connsiteY3" fmla="*/ 289074 h 575730"/>
              <a:gd name="connsiteX4" fmla="*/ 497719 w 674914"/>
              <a:gd name="connsiteY4" fmla="*/ 575730 h 575730"/>
              <a:gd name="connsiteX5" fmla="*/ 165100 w 674914"/>
              <a:gd name="connsiteY5" fmla="*/ 568473 h 575730"/>
              <a:gd name="connsiteX6" fmla="*/ 0 w 674914"/>
              <a:gd name="connsiteY6" fmla="*/ 289074 h 575730"/>
              <a:gd name="connsiteX0" fmla="*/ 0 w 674914"/>
              <a:gd name="connsiteY0" fmla="*/ 289074 h 575730"/>
              <a:gd name="connsiteX1" fmla="*/ 174776 w 674914"/>
              <a:gd name="connsiteY1" fmla="*/ 2417 h 575730"/>
              <a:gd name="connsiteX2" fmla="*/ 504976 w 674914"/>
              <a:gd name="connsiteY2" fmla="*/ 0 h 575730"/>
              <a:gd name="connsiteX3" fmla="*/ 674914 w 674914"/>
              <a:gd name="connsiteY3" fmla="*/ 289074 h 575730"/>
              <a:gd name="connsiteX4" fmla="*/ 497719 w 674914"/>
              <a:gd name="connsiteY4" fmla="*/ 575730 h 575730"/>
              <a:gd name="connsiteX5" fmla="*/ 165100 w 674914"/>
              <a:gd name="connsiteY5" fmla="*/ 573311 h 575730"/>
              <a:gd name="connsiteX6" fmla="*/ 0 w 674914"/>
              <a:gd name="connsiteY6" fmla="*/ 289074 h 575730"/>
              <a:gd name="connsiteX0" fmla="*/ 0 w 674914"/>
              <a:gd name="connsiteY0" fmla="*/ 289074 h 578074"/>
              <a:gd name="connsiteX1" fmla="*/ 174776 w 674914"/>
              <a:gd name="connsiteY1" fmla="*/ 2417 h 578074"/>
              <a:gd name="connsiteX2" fmla="*/ 504976 w 674914"/>
              <a:gd name="connsiteY2" fmla="*/ 0 h 578074"/>
              <a:gd name="connsiteX3" fmla="*/ 674914 w 674914"/>
              <a:gd name="connsiteY3" fmla="*/ 289074 h 578074"/>
              <a:gd name="connsiteX4" fmla="*/ 497719 w 674914"/>
              <a:gd name="connsiteY4" fmla="*/ 575730 h 578074"/>
              <a:gd name="connsiteX5" fmla="*/ 172244 w 674914"/>
              <a:gd name="connsiteY5" fmla="*/ 578074 h 578074"/>
              <a:gd name="connsiteX6" fmla="*/ 0 w 674914"/>
              <a:gd name="connsiteY6" fmla="*/ 289074 h 578074"/>
              <a:gd name="connsiteX0" fmla="*/ 0 w 674914"/>
              <a:gd name="connsiteY0" fmla="*/ 289074 h 578074"/>
              <a:gd name="connsiteX1" fmla="*/ 174776 w 674914"/>
              <a:gd name="connsiteY1" fmla="*/ 2417 h 578074"/>
              <a:gd name="connsiteX2" fmla="*/ 504976 w 674914"/>
              <a:gd name="connsiteY2" fmla="*/ 0 h 578074"/>
              <a:gd name="connsiteX3" fmla="*/ 674914 w 674914"/>
              <a:gd name="connsiteY3" fmla="*/ 289074 h 578074"/>
              <a:gd name="connsiteX4" fmla="*/ 497719 w 674914"/>
              <a:gd name="connsiteY4" fmla="*/ 575730 h 578074"/>
              <a:gd name="connsiteX5" fmla="*/ 167481 w 674914"/>
              <a:gd name="connsiteY5" fmla="*/ 578074 h 578074"/>
              <a:gd name="connsiteX6" fmla="*/ 0 w 674914"/>
              <a:gd name="connsiteY6" fmla="*/ 289074 h 578074"/>
              <a:gd name="connsiteX0" fmla="*/ 0 w 674914"/>
              <a:gd name="connsiteY0" fmla="*/ 289074 h 578074"/>
              <a:gd name="connsiteX1" fmla="*/ 174776 w 674914"/>
              <a:gd name="connsiteY1" fmla="*/ 2417 h 578074"/>
              <a:gd name="connsiteX2" fmla="*/ 504976 w 674914"/>
              <a:gd name="connsiteY2" fmla="*/ 0 h 578074"/>
              <a:gd name="connsiteX3" fmla="*/ 674914 w 674914"/>
              <a:gd name="connsiteY3" fmla="*/ 289074 h 578074"/>
              <a:gd name="connsiteX4" fmla="*/ 497719 w 674914"/>
              <a:gd name="connsiteY4" fmla="*/ 575730 h 578074"/>
              <a:gd name="connsiteX5" fmla="*/ 167481 w 674914"/>
              <a:gd name="connsiteY5" fmla="*/ 578074 h 578074"/>
              <a:gd name="connsiteX6" fmla="*/ 0 w 674914"/>
              <a:gd name="connsiteY6" fmla="*/ 289074 h 578074"/>
              <a:gd name="connsiteX0" fmla="*/ 0 w 674914"/>
              <a:gd name="connsiteY0" fmla="*/ 289074 h 575730"/>
              <a:gd name="connsiteX1" fmla="*/ 174776 w 674914"/>
              <a:gd name="connsiteY1" fmla="*/ 2417 h 575730"/>
              <a:gd name="connsiteX2" fmla="*/ 504976 w 674914"/>
              <a:gd name="connsiteY2" fmla="*/ 0 h 575730"/>
              <a:gd name="connsiteX3" fmla="*/ 674914 w 674914"/>
              <a:gd name="connsiteY3" fmla="*/ 289074 h 575730"/>
              <a:gd name="connsiteX4" fmla="*/ 497719 w 674914"/>
              <a:gd name="connsiteY4" fmla="*/ 575730 h 575730"/>
              <a:gd name="connsiteX5" fmla="*/ 169862 w 674914"/>
              <a:gd name="connsiteY5" fmla="*/ 573311 h 575730"/>
              <a:gd name="connsiteX6" fmla="*/ 0 w 674914"/>
              <a:gd name="connsiteY6" fmla="*/ 289074 h 575730"/>
              <a:gd name="connsiteX0" fmla="*/ 0 w 674914"/>
              <a:gd name="connsiteY0" fmla="*/ 286657 h 573313"/>
              <a:gd name="connsiteX1" fmla="*/ 174776 w 674914"/>
              <a:gd name="connsiteY1" fmla="*/ 0 h 573313"/>
              <a:gd name="connsiteX2" fmla="*/ 502595 w 674914"/>
              <a:gd name="connsiteY2" fmla="*/ 2346 h 573313"/>
              <a:gd name="connsiteX3" fmla="*/ 674914 w 674914"/>
              <a:gd name="connsiteY3" fmla="*/ 286657 h 573313"/>
              <a:gd name="connsiteX4" fmla="*/ 497719 w 674914"/>
              <a:gd name="connsiteY4" fmla="*/ 573313 h 573313"/>
              <a:gd name="connsiteX5" fmla="*/ 169862 w 674914"/>
              <a:gd name="connsiteY5" fmla="*/ 570894 h 573313"/>
              <a:gd name="connsiteX6" fmla="*/ 0 w 674914"/>
              <a:gd name="connsiteY6" fmla="*/ 286657 h 573313"/>
              <a:gd name="connsiteX0" fmla="*/ 0 w 674914"/>
              <a:gd name="connsiteY0" fmla="*/ 286690 h 573346"/>
              <a:gd name="connsiteX1" fmla="*/ 174776 w 674914"/>
              <a:gd name="connsiteY1" fmla="*/ 33 h 573346"/>
              <a:gd name="connsiteX2" fmla="*/ 500213 w 674914"/>
              <a:gd name="connsiteY2" fmla="*/ 0 h 573346"/>
              <a:gd name="connsiteX3" fmla="*/ 674914 w 674914"/>
              <a:gd name="connsiteY3" fmla="*/ 286690 h 573346"/>
              <a:gd name="connsiteX4" fmla="*/ 497719 w 674914"/>
              <a:gd name="connsiteY4" fmla="*/ 573346 h 573346"/>
              <a:gd name="connsiteX5" fmla="*/ 169862 w 674914"/>
              <a:gd name="connsiteY5" fmla="*/ 570927 h 573346"/>
              <a:gd name="connsiteX6" fmla="*/ 0 w 674914"/>
              <a:gd name="connsiteY6" fmla="*/ 286690 h 573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4914" h="573346">
                <a:moveTo>
                  <a:pt x="0" y="286690"/>
                </a:moveTo>
                <a:lnTo>
                  <a:pt x="174776" y="33"/>
                </a:lnTo>
                <a:lnTo>
                  <a:pt x="500213" y="0"/>
                </a:lnTo>
                <a:lnTo>
                  <a:pt x="674914" y="286690"/>
                </a:lnTo>
                <a:lnTo>
                  <a:pt x="497719" y="573346"/>
                </a:lnTo>
                <a:lnTo>
                  <a:pt x="169862" y="570927"/>
                </a:lnTo>
                <a:lnTo>
                  <a:pt x="0" y="286690"/>
                </a:lnTo>
                <a:close/>
              </a:path>
            </a:pathLst>
          </a:custGeom>
          <a:noFill/>
          <a:ln>
            <a:solidFill>
              <a:srgbClr val="236A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Text Placeholder 5"/>
          <p:cNvSpPr>
            <a:spLocks noGrp="1"/>
          </p:cNvSpPr>
          <p:nvPr>
            <p:ph type="body" sz="quarter" idx="31" hasCustomPrompt="1"/>
          </p:nvPr>
        </p:nvSpPr>
        <p:spPr>
          <a:xfrm>
            <a:off x="8129748" y="4256847"/>
            <a:ext cx="1742753" cy="858645"/>
          </a:xfrm>
        </p:spPr>
        <p:txBody>
          <a:bodyPr anchor="b"/>
          <a:lstStyle>
            <a:lvl1pPr marL="0" indent="0" algn="ctr">
              <a:buNone/>
              <a:defRPr sz="6000">
                <a:solidFill>
                  <a:srgbClr val="236AD7"/>
                </a:solidFill>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a:t>
            </a:r>
          </a:p>
        </p:txBody>
      </p:sp>
      <p:sp>
        <p:nvSpPr>
          <p:cNvPr id="102" name="Text Placeholder 5"/>
          <p:cNvSpPr>
            <a:spLocks noGrp="1"/>
          </p:cNvSpPr>
          <p:nvPr>
            <p:ph type="body" sz="quarter" idx="32" hasCustomPrompt="1"/>
          </p:nvPr>
        </p:nvSpPr>
        <p:spPr>
          <a:xfrm>
            <a:off x="8129748" y="4991667"/>
            <a:ext cx="1742753" cy="533274"/>
          </a:xfrm>
        </p:spPr>
        <p:txBody>
          <a:bodyPr anchor="t"/>
          <a:lstStyle>
            <a:lvl1pPr marL="0" marR="0" indent="0" algn="ctr" defTabSz="914400" rtl="0" eaLnBrk="1" fontAlgn="auto" latinLnBrk="0" hangingPunct="1">
              <a:lnSpc>
                <a:spcPct val="90000"/>
              </a:lnSpc>
              <a:spcBef>
                <a:spcPts val="600"/>
              </a:spcBef>
              <a:spcAft>
                <a:spcPts val="0"/>
              </a:spcAft>
              <a:buClrTx/>
              <a:buSzTx/>
              <a:buFont typeface="Arial" panose="020B0604020202020204" pitchFamily="34" charset="0"/>
              <a:buNone/>
              <a:tabLst/>
              <a:defRPr sz="1300"/>
            </a:lvl1pPr>
            <a:lvl2pPr marL="457200" indent="0">
              <a:buNone/>
              <a:defRPr sz="1400"/>
            </a:lvl2pPr>
            <a:lvl3pPr marL="914400" indent="0">
              <a:buNone/>
              <a:defRPr sz="1400"/>
            </a:lvl3pPr>
            <a:lvl4pPr marL="1371600" indent="0">
              <a:buNone/>
              <a:defRPr sz="1400"/>
            </a:lvl4pPr>
            <a:lvl5pPr marL="1828800" indent="0">
              <a:buNone/>
              <a:defRPr sz="1400"/>
            </a:lvl5pPr>
          </a:lstStyle>
          <a:p>
            <a:pPr marL="0" marR="0" lvl="0" indent="0" algn="ctr" defTabSz="914400" rtl="0" eaLnBrk="1" fontAlgn="auto" latinLnBrk="0" hangingPunct="1">
              <a:lnSpc>
                <a:spcPct val="90000"/>
              </a:lnSpc>
              <a:spcBef>
                <a:spcPts val="600"/>
              </a:spcBef>
              <a:spcAft>
                <a:spcPts val="0"/>
              </a:spcAft>
              <a:buClrTx/>
              <a:buSzTx/>
              <a:buFont typeface="Arial" panose="020B0604020202020204" pitchFamily="34" charset="0"/>
              <a:buNone/>
              <a:tabLst/>
              <a:defRPr/>
            </a:pPr>
            <a:r>
              <a:rPr lang="en-US" dirty="0"/>
              <a:t>Edit Master text styles</a:t>
            </a:r>
            <a:br>
              <a:rPr lang="en-US" dirty="0"/>
            </a:br>
            <a:r>
              <a:rPr lang="en-US" dirty="0"/>
              <a:t>Edit Master text styles</a:t>
            </a:r>
          </a:p>
        </p:txBody>
      </p:sp>
      <p:sp>
        <p:nvSpPr>
          <p:cNvPr id="103" name="Hexagon 1"/>
          <p:cNvSpPr>
            <a:spLocks noChangeAspect="1"/>
          </p:cNvSpPr>
          <p:nvPr userDrawn="1">
            <p:custDataLst>
              <p:custData r:id="rId5"/>
            </p:custDataLst>
          </p:nvPr>
        </p:nvSpPr>
        <p:spPr>
          <a:xfrm rot="16200000">
            <a:off x="7981255" y="3967579"/>
            <a:ext cx="2045133" cy="1737360"/>
          </a:xfrm>
          <a:custGeom>
            <a:avLst/>
            <a:gdLst>
              <a:gd name="connsiteX0" fmla="*/ 0 w 674914"/>
              <a:gd name="connsiteY0" fmla="*/ 286657 h 573313"/>
              <a:gd name="connsiteX1" fmla="*/ 143328 w 674914"/>
              <a:gd name="connsiteY1" fmla="*/ 0 h 573313"/>
              <a:gd name="connsiteX2" fmla="*/ 531586 w 674914"/>
              <a:gd name="connsiteY2" fmla="*/ 0 h 573313"/>
              <a:gd name="connsiteX3" fmla="*/ 674914 w 674914"/>
              <a:gd name="connsiteY3" fmla="*/ 286657 h 573313"/>
              <a:gd name="connsiteX4" fmla="*/ 531586 w 674914"/>
              <a:gd name="connsiteY4" fmla="*/ 573313 h 573313"/>
              <a:gd name="connsiteX5" fmla="*/ 143328 w 674914"/>
              <a:gd name="connsiteY5" fmla="*/ 573313 h 573313"/>
              <a:gd name="connsiteX6" fmla="*/ 0 w 674914"/>
              <a:gd name="connsiteY6" fmla="*/ 286657 h 573313"/>
              <a:gd name="connsiteX0" fmla="*/ 0 w 674914"/>
              <a:gd name="connsiteY0" fmla="*/ 289074 h 575730"/>
              <a:gd name="connsiteX1" fmla="*/ 143328 w 674914"/>
              <a:gd name="connsiteY1" fmla="*/ 2417 h 575730"/>
              <a:gd name="connsiteX2" fmla="*/ 504976 w 674914"/>
              <a:gd name="connsiteY2" fmla="*/ 0 h 575730"/>
              <a:gd name="connsiteX3" fmla="*/ 674914 w 674914"/>
              <a:gd name="connsiteY3" fmla="*/ 289074 h 575730"/>
              <a:gd name="connsiteX4" fmla="*/ 531586 w 674914"/>
              <a:gd name="connsiteY4" fmla="*/ 575730 h 575730"/>
              <a:gd name="connsiteX5" fmla="*/ 143328 w 674914"/>
              <a:gd name="connsiteY5" fmla="*/ 575730 h 575730"/>
              <a:gd name="connsiteX6" fmla="*/ 0 w 674914"/>
              <a:gd name="connsiteY6" fmla="*/ 289074 h 575730"/>
              <a:gd name="connsiteX0" fmla="*/ 0 w 674914"/>
              <a:gd name="connsiteY0" fmla="*/ 289074 h 575730"/>
              <a:gd name="connsiteX1" fmla="*/ 174776 w 674914"/>
              <a:gd name="connsiteY1" fmla="*/ 2417 h 575730"/>
              <a:gd name="connsiteX2" fmla="*/ 504976 w 674914"/>
              <a:gd name="connsiteY2" fmla="*/ 0 h 575730"/>
              <a:gd name="connsiteX3" fmla="*/ 674914 w 674914"/>
              <a:gd name="connsiteY3" fmla="*/ 289074 h 575730"/>
              <a:gd name="connsiteX4" fmla="*/ 531586 w 674914"/>
              <a:gd name="connsiteY4" fmla="*/ 575730 h 575730"/>
              <a:gd name="connsiteX5" fmla="*/ 143328 w 674914"/>
              <a:gd name="connsiteY5" fmla="*/ 575730 h 575730"/>
              <a:gd name="connsiteX6" fmla="*/ 0 w 674914"/>
              <a:gd name="connsiteY6" fmla="*/ 289074 h 575730"/>
              <a:gd name="connsiteX0" fmla="*/ 0 w 674914"/>
              <a:gd name="connsiteY0" fmla="*/ 289074 h 575730"/>
              <a:gd name="connsiteX1" fmla="*/ 174776 w 674914"/>
              <a:gd name="connsiteY1" fmla="*/ 2417 h 575730"/>
              <a:gd name="connsiteX2" fmla="*/ 504976 w 674914"/>
              <a:gd name="connsiteY2" fmla="*/ 0 h 575730"/>
              <a:gd name="connsiteX3" fmla="*/ 674914 w 674914"/>
              <a:gd name="connsiteY3" fmla="*/ 289074 h 575730"/>
              <a:gd name="connsiteX4" fmla="*/ 531586 w 674914"/>
              <a:gd name="connsiteY4" fmla="*/ 575730 h 575730"/>
              <a:gd name="connsiteX5" fmla="*/ 165100 w 674914"/>
              <a:gd name="connsiteY5" fmla="*/ 568473 h 575730"/>
              <a:gd name="connsiteX6" fmla="*/ 0 w 674914"/>
              <a:gd name="connsiteY6" fmla="*/ 289074 h 575730"/>
              <a:gd name="connsiteX0" fmla="*/ 0 w 674914"/>
              <a:gd name="connsiteY0" fmla="*/ 289074 h 575730"/>
              <a:gd name="connsiteX1" fmla="*/ 174776 w 674914"/>
              <a:gd name="connsiteY1" fmla="*/ 2417 h 575730"/>
              <a:gd name="connsiteX2" fmla="*/ 504976 w 674914"/>
              <a:gd name="connsiteY2" fmla="*/ 0 h 575730"/>
              <a:gd name="connsiteX3" fmla="*/ 674914 w 674914"/>
              <a:gd name="connsiteY3" fmla="*/ 289074 h 575730"/>
              <a:gd name="connsiteX4" fmla="*/ 497719 w 674914"/>
              <a:gd name="connsiteY4" fmla="*/ 575730 h 575730"/>
              <a:gd name="connsiteX5" fmla="*/ 165100 w 674914"/>
              <a:gd name="connsiteY5" fmla="*/ 568473 h 575730"/>
              <a:gd name="connsiteX6" fmla="*/ 0 w 674914"/>
              <a:gd name="connsiteY6" fmla="*/ 289074 h 575730"/>
              <a:gd name="connsiteX0" fmla="*/ 0 w 674914"/>
              <a:gd name="connsiteY0" fmla="*/ 289074 h 575730"/>
              <a:gd name="connsiteX1" fmla="*/ 174776 w 674914"/>
              <a:gd name="connsiteY1" fmla="*/ 2417 h 575730"/>
              <a:gd name="connsiteX2" fmla="*/ 504976 w 674914"/>
              <a:gd name="connsiteY2" fmla="*/ 0 h 575730"/>
              <a:gd name="connsiteX3" fmla="*/ 674914 w 674914"/>
              <a:gd name="connsiteY3" fmla="*/ 289074 h 575730"/>
              <a:gd name="connsiteX4" fmla="*/ 497719 w 674914"/>
              <a:gd name="connsiteY4" fmla="*/ 575730 h 575730"/>
              <a:gd name="connsiteX5" fmla="*/ 165100 w 674914"/>
              <a:gd name="connsiteY5" fmla="*/ 573311 h 575730"/>
              <a:gd name="connsiteX6" fmla="*/ 0 w 674914"/>
              <a:gd name="connsiteY6" fmla="*/ 289074 h 575730"/>
              <a:gd name="connsiteX0" fmla="*/ 0 w 674914"/>
              <a:gd name="connsiteY0" fmla="*/ 289074 h 578074"/>
              <a:gd name="connsiteX1" fmla="*/ 174776 w 674914"/>
              <a:gd name="connsiteY1" fmla="*/ 2417 h 578074"/>
              <a:gd name="connsiteX2" fmla="*/ 504976 w 674914"/>
              <a:gd name="connsiteY2" fmla="*/ 0 h 578074"/>
              <a:gd name="connsiteX3" fmla="*/ 674914 w 674914"/>
              <a:gd name="connsiteY3" fmla="*/ 289074 h 578074"/>
              <a:gd name="connsiteX4" fmla="*/ 497719 w 674914"/>
              <a:gd name="connsiteY4" fmla="*/ 575730 h 578074"/>
              <a:gd name="connsiteX5" fmla="*/ 172244 w 674914"/>
              <a:gd name="connsiteY5" fmla="*/ 578074 h 578074"/>
              <a:gd name="connsiteX6" fmla="*/ 0 w 674914"/>
              <a:gd name="connsiteY6" fmla="*/ 289074 h 578074"/>
              <a:gd name="connsiteX0" fmla="*/ 0 w 674914"/>
              <a:gd name="connsiteY0" fmla="*/ 289074 h 578074"/>
              <a:gd name="connsiteX1" fmla="*/ 174776 w 674914"/>
              <a:gd name="connsiteY1" fmla="*/ 2417 h 578074"/>
              <a:gd name="connsiteX2" fmla="*/ 504976 w 674914"/>
              <a:gd name="connsiteY2" fmla="*/ 0 h 578074"/>
              <a:gd name="connsiteX3" fmla="*/ 674914 w 674914"/>
              <a:gd name="connsiteY3" fmla="*/ 289074 h 578074"/>
              <a:gd name="connsiteX4" fmla="*/ 497719 w 674914"/>
              <a:gd name="connsiteY4" fmla="*/ 575730 h 578074"/>
              <a:gd name="connsiteX5" fmla="*/ 167481 w 674914"/>
              <a:gd name="connsiteY5" fmla="*/ 578074 h 578074"/>
              <a:gd name="connsiteX6" fmla="*/ 0 w 674914"/>
              <a:gd name="connsiteY6" fmla="*/ 289074 h 578074"/>
              <a:gd name="connsiteX0" fmla="*/ 0 w 674914"/>
              <a:gd name="connsiteY0" fmla="*/ 289074 h 578074"/>
              <a:gd name="connsiteX1" fmla="*/ 174776 w 674914"/>
              <a:gd name="connsiteY1" fmla="*/ 2417 h 578074"/>
              <a:gd name="connsiteX2" fmla="*/ 504976 w 674914"/>
              <a:gd name="connsiteY2" fmla="*/ 0 h 578074"/>
              <a:gd name="connsiteX3" fmla="*/ 674914 w 674914"/>
              <a:gd name="connsiteY3" fmla="*/ 289074 h 578074"/>
              <a:gd name="connsiteX4" fmla="*/ 497719 w 674914"/>
              <a:gd name="connsiteY4" fmla="*/ 575730 h 578074"/>
              <a:gd name="connsiteX5" fmla="*/ 167481 w 674914"/>
              <a:gd name="connsiteY5" fmla="*/ 578074 h 578074"/>
              <a:gd name="connsiteX6" fmla="*/ 0 w 674914"/>
              <a:gd name="connsiteY6" fmla="*/ 289074 h 578074"/>
              <a:gd name="connsiteX0" fmla="*/ 0 w 674914"/>
              <a:gd name="connsiteY0" fmla="*/ 289074 h 575730"/>
              <a:gd name="connsiteX1" fmla="*/ 174776 w 674914"/>
              <a:gd name="connsiteY1" fmla="*/ 2417 h 575730"/>
              <a:gd name="connsiteX2" fmla="*/ 504976 w 674914"/>
              <a:gd name="connsiteY2" fmla="*/ 0 h 575730"/>
              <a:gd name="connsiteX3" fmla="*/ 674914 w 674914"/>
              <a:gd name="connsiteY3" fmla="*/ 289074 h 575730"/>
              <a:gd name="connsiteX4" fmla="*/ 497719 w 674914"/>
              <a:gd name="connsiteY4" fmla="*/ 575730 h 575730"/>
              <a:gd name="connsiteX5" fmla="*/ 169862 w 674914"/>
              <a:gd name="connsiteY5" fmla="*/ 573311 h 575730"/>
              <a:gd name="connsiteX6" fmla="*/ 0 w 674914"/>
              <a:gd name="connsiteY6" fmla="*/ 289074 h 575730"/>
              <a:gd name="connsiteX0" fmla="*/ 0 w 674914"/>
              <a:gd name="connsiteY0" fmla="*/ 286657 h 573313"/>
              <a:gd name="connsiteX1" fmla="*/ 174776 w 674914"/>
              <a:gd name="connsiteY1" fmla="*/ 0 h 573313"/>
              <a:gd name="connsiteX2" fmla="*/ 502595 w 674914"/>
              <a:gd name="connsiteY2" fmla="*/ 2346 h 573313"/>
              <a:gd name="connsiteX3" fmla="*/ 674914 w 674914"/>
              <a:gd name="connsiteY3" fmla="*/ 286657 h 573313"/>
              <a:gd name="connsiteX4" fmla="*/ 497719 w 674914"/>
              <a:gd name="connsiteY4" fmla="*/ 573313 h 573313"/>
              <a:gd name="connsiteX5" fmla="*/ 169862 w 674914"/>
              <a:gd name="connsiteY5" fmla="*/ 570894 h 573313"/>
              <a:gd name="connsiteX6" fmla="*/ 0 w 674914"/>
              <a:gd name="connsiteY6" fmla="*/ 286657 h 573313"/>
              <a:gd name="connsiteX0" fmla="*/ 0 w 674914"/>
              <a:gd name="connsiteY0" fmla="*/ 286690 h 573346"/>
              <a:gd name="connsiteX1" fmla="*/ 174776 w 674914"/>
              <a:gd name="connsiteY1" fmla="*/ 33 h 573346"/>
              <a:gd name="connsiteX2" fmla="*/ 500213 w 674914"/>
              <a:gd name="connsiteY2" fmla="*/ 0 h 573346"/>
              <a:gd name="connsiteX3" fmla="*/ 674914 w 674914"/>
              <a:gd name="connsiteY3" fmla="*/ 286690 h 573346"/>
              <a:gd name="connsiteX4" fmla="*/ 497719 w 674914"/>
              <a:gd name="connsiteY4" fmla="*/ 573346 h 573346"/>
              <a:gd name="connsiteX5" fmla="*/ 169862 w 674914"/>
              <a:gd name="connsiteY5" fmla="*/ 570927 h 573346"/>
              <a:gd name="connsiteX6" fmla="*/ 0 w 674914"/>
              <a:gd name="connsiteY6" fmla="*/ 286690 h 573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4914" h="573346">
                <a:moveTo>
                  <a:pt x="0" y="286690"/>
                </a:moveTo>
                <a:lnTo>
                  <a:pt x="174776" y="33"/>
                </a:lnTo>
                <a:lnTo>
                  <a:pt x="500213" y="0"/>
                </a:lnTo>
                <a:lnTo>
                  <a:pt x="674914" y="286690"/>
                </a:lnTo>
                <a:lnTo>
                  <a:pt x="497719" y="573346"/>
                </a:lnTo>
                <a:lnTo>
                  <a:pt x="169862" y="570927"/>
                </a:lnTo>
                <a:lnTo>
                  <a:pt x="0" y="286690"/>
                </a:lnTo>
                <a:close/>
              </a:path>
            </a:pathLst>
          </a:custGeom>
          <a:noFill/>
          <a:ln>
            <a:solidFill>
              <a:srgbClr val="236A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36717891"/>
      </p:ext>
    </p:extLst>
  </p:cSld>
  <p:clrMapOvr>
    <a:overrideClrMapping bg1="lt1" tx1="dk1" bg2="lt2" tx2="dk2" accent1="accent1" accent2="accent2" accent3="accent3" accent4="accent4" accent5="accent5" accent6="accent6" hlink="hlink" folHlink="folHlink"/>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1_Stats-3">
    <p:bg>
      <p:bgRef idx="1001">
        <a:schemeClr val="bg1"/>
      </p:bgRef>
    </p:bg>
    <p:spTree>
      <p:nvGrpSpPr>
        <p:cNvPr id="1" name=""/>
        <p:cNvGrpSpPr/>
        <p:nvPr/>
      </p:nvGrpSpPr>
      <p:grpSpPr>
        <a:xfrm>
          <a:off x="0" y="0"/>
          <a:ext cx="0" cy="0"/>
          <a:chOff x="0" y="0"/>
          <a:chExt cx="0" cy="0"/>
        </a:xfrm>
      </p:grpSpPr>
      <p:sp>
        <p:nvSpPr>
          <p:cNvPr id="5" name="Title Placeholder 1"/>
          <p:cNvSpPr>
            <a:spLocks noGrp="1"/>
          </p:cNvSpPr>
          <p:nvPr>
            <p:ph type="title"/>
          </p:nvPr>
        </p:nvSpPr>
        <p:spPr>
          <a:xfrm>
            <a:off x="838200" y="365125"/>
            <a:ext cx="10515600" cy="651633"/>
          </a:xfrm>
          <a:prstGeom prst="rect">
            <a:avLst/>
          </a:prstGeom>
        </p:spPr>
        <p:txBody>
          <a:bodyPr vert="horz" lIns="91440" tIns="45720" rIns="91440" bIns="45720" rtlCol="0" anchor="t">
            <a:normAutofit/>
          </a:bodyPr>
          <a:lstStyle>
            <a:lvl1pPr algn="ctr">
              <a:defRPr>
                <a:solidFill>
                  <a:srgbClr val="444444"/>
                </a:solidFill>
              </a:defRPr>
            </a:lvl1pPr>
          </a:lstStyle>
          <a:p>
            <a:r>
              <a:rPr lang="en-US"/>
              <a:t>Click to edit Master title style</a:t>
            </a:r>
            <a:endParaRPr lang="en-US" dirty="0"/>
          </a:p>
        </p:txBody>
      </p:sp>
      <p:cxnSp>
        <p:nvCxnSpPr>
          <p:cNvPr id="21" name="Straight Connector 20"/>
          <p:cNvCxnSpPr/>
          <p:nvPr userDrawn="1"/>
        </p:nvCxnSpPr>
        <p:spPr>
          <a:xfrm>
            <a:off x="0" y="1151602"/>
            <a:ext cx="12192000" cy="0"/>
          </a:xfrm>
          <a:prstGeom prst="line">
            <a:avLst/>
          </a:prstGeom>
          <a:ln w="6350">
            <a:solidFill>
              <a:srgbClr val="226AD6"/>
            </a:solidFill>
          </a:ln>
        </p:spPr>
        <p:style>
          <a:lnRef idx="1">
            <a:schemeClr val="accent1"/>
          </a:lnRef>
          <a:fillRef idx="0">
            <a:schemeClr val="accent1"/>
          </a:fillRef>
          <a:effectRef idx="0">
            <a:schemeClr val="accent1"/>
          </a:effectRef>
          <a:fontRef idx="minor">
            <a:schemeClr val="tx1"/>
          </a:fontRef>
        </p:style>
      </p:cxnSp>
      <p:sp>
        <p:nvSpPr>
          <p:cNvPr id="91" name="Text Placeholder 5"/>
          <p:cNvSpPr>
            <a:spLocks noGrp="1"/>
          </p:cNvSpPr>
          <p:nvPr>
            <p:ph type="body" sz="quarter" idx="27" hasCustomPrompt="1"/>
          </p:nvPr>
        </p:nvSpPr>
        <p:spPr>
          <a:xfrm>
            <a:off x="2324890" y="3290627"/>
            <a:ext cx="1737362" cy="881891"/>
          </a:xfrm>
        </p:spPr>
        <p:txBody>
          <a:bodyPr anchor="b"/>
          <a:lstStyle>
            <a:lvl1pPr marL="0" indent="0" algn="ctr">
              <a:buNone/>
              <a:defRPr sz="6000">
                <a:solidFill>
                  <a:srgbClr val="236AD7"/>
                </a:solidFill>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a:t>
            </a:r>
          </a:p>
        </p:txBody>
      </p:sp>
      <p:sp>
        <p:nvSpPr>
          <p:cNvPr id="92" name="Text Placeholder 5"/>
          <p:cNvSpPr>
            <a:spLocks noGrp="1"/>
          </p:cNvSpPr>
          <p:nvPr>
            <p:ph type="body" sz="quarter" idx="28" hasCustomPrompt="1"/>
          </p:nvPr>
        </p:nvSpPr>
        <p:spPr>
          <a:xfrm>
            <a:off x="2324889" y="4048693"/>
            <a:ext cx="1737363" cy="547711"/>
          </a:xfrm>
        </p:spPr>
        <p:txBody>
          <a:bodyPr anchor="t"/>
          <a:lstStyle>
            <a:lvl1pPr marL="0" marR="0" indent="0" algn="ctr" defTabSz="914400" rtl="0" eaLnBrk="1" fontAlgn="auto" latinLnBrk="0" hangingPunct="1">
              <a:lnSpc>
                <a:spcPct val="90000"/>
              </a:lnSpc>
              <a:spcBef>
                <a:spcPts val="600"/>
              </a:spcBef>
              <a:spcAft>
                <a:spcPts val="0"/>
              </a:spcAft>
              <a:buClrTx/>
              <a:buSzTx/>
              <a:buFont typeface="Arial" panose="020B0604020202020204" pitchFamily="34" charset="0"/>
              <a:buNone/>
              <a:tabLst/>
              <a:defRPr sz="1300"/>
            </a:lvl1pPr>
            <a:lvl2pPr marL="457200" indent="0">
              <a:buNone/>
              <a:defRPr sz="1400"/>
            </a:lvl2pPr>
            <a:lvl3pPr marL="914400" indent="0">
              <a:buNone/>
              <a:defRPr sz="1400"/>
            </a:lvl3pPr>
            <a:lvl4pPr marL="1371600" indent="0">
              <a:buNone/>
              <a:defRPr sz="1400"/>
            </a:lvl4pPr>
            <a:lvl5pPr marL="1828800" indent="0">
              <a:buNone/>
              <a:defRPr sz="1400"/>
            </a:lvl5pPr>
          </a:lstStyle>
          <a:p>
            <a:pPr marL="0" marR="0" lvl="0" indent="0" algn="ctr" defTabSz="914400" rtl="0" eaLnBrk="1" fontAlgn="auto" latinLnBrk="0" hangingPunct="1">
              <a:lnSpc>
                <a:spcPct val="90000"/>
              </a:lnSpc>
              <a:spcBef>
                <a:spcPts val="600"/>
              </a:spcBef>
              <a:spcAft>
                <a:spcPts val="0"/>
              </a:spcAft>
              <a:buClrTx/>
              <a:buSzTx/>
              <a:buFont typeface="Arial" panose="020B0604020202020204" pitchFamily="34" charset="0"/>
              <a:buNone/>
              <a:tabLst/>
              <a:defRPr/>
            </a:pPr>
            <a:r>
              <a:rPr lang="en-US" dirty="0"/>
              <a:t>Edit Master text styles</a:t>
            </a:r>
            <a:br>
              <a:rPr lang="en-US" dirty="0"/>
            </a:br>
            <a:r>
              <a:rPr lang="en-US" dirty="0"/>
              <a:t>Edit Master text styles</a:t>
            </a:r>
          </a:p>
        </p:txBody>
      </p:sp>
      <p:sp>
        <p:nvSpPr>
          <p:cNvPr id="93" name="Hexagon 1"/>
          <p:cNvSpPr>
            <a:spLocks noChangeAspect="1"/>
          </p:cNvSpPr>
          <p:nvPr userDrawn="1">
            <p:custDataLst>
              <p:custData r:id="rId1"/>
            </p:custDataLst>
          </p:nvPr>
        </p:nvSpPr>
        <p:spPr>
          <a:xfrm rot="16200000">
            <a:off x="2171005" y="3024605"/>
            <a:ext cx="2045133" cy="1737360"/>
          </a:xfrm>
          <a:custGeom>
            <a:avLst/>
            <a:gdLst>
              <a:gd name="connsiteX0" fmla="*/ 0 w 674914"/>
              <a:gd name="connsiteY0" fmla="*/ 286657 h 573313"/>
              <a:gd name="connsiteX1" fmla="*/ 143328 w 674914"/>
              <a:gd name="connsiteY1" fmla="*/ 0 h 573313"/>
              <a:gd name="connsiteX2" fmla="*/ 531586 w 674914"/>
              <a:gd name="connsiteY2" fmla="*/ 0 h 573313"/>
              <a:gd name="connsiteX3" fmla="*/ 674914 w 674914"/>
              <a:gd name="connsiteY3" fmla="*/ 286657 h 573313"/>
              <a:gd name="connsiteX4" fmla="*/ 531586 w 674914"/>
              <a:gd name="connsiteY4" fmla="*/ 573313 h 573313"/>
              <a:gd name="connsiteX5" fmla="*/ 143328 w 674914"/>
              <a:gd name="connsiteY5" fmla="*/ 573313 h 573313"/>
              <a:gd name="connsiteX6" fmla="*/ 0 w 674914"/>
              <a:gd name="connsiteY6" fmla="*/ 286657 h 573313"/>
              <a:gd name="connsiteX0" fmla="*/ 0 w 674914"/>
              <a:gd name="connsiteY0" fmla="*/ 289074 h 575730"/>
              <a:gd name="connsiteX1" fmla="*/ 143328 w 674914"/>
              <a:gd name="connsiteY1" fmla="*/ 2417 h 575730"/>
              <a:gd name="connsiteX2" fmla="*/ 504976 w 674914"/>
              <a:gd name="connsiteY2" fmla="*/ 0 h 575730"/>
              <a:gd name="connsiteX3" fmla="*/ 674914 w 674914"/>
              <a:gd name="connsiteY3" fmla="*/ 289074 h 575730"/>
              <a:gd name="connsiteX4" fmla="*/ 531586 w 674914"/>
              <a:gd name="connsiteY4" fmla="*/ 575730 h 575730"/>
              <a:gd name="connsiteX5" fmla="*/ 143328 w 674914"/>
              <a:gd name="connsiteY5" fmla="*/ 575730 h 575730"/>
              <a:gd name="connsiteX6" fmla="*/ 0 w 674914"/>
              <a:gd name="connsiteY6" fmla="*/ 289074 h 575730"/>
              <a:gd name="connsiteX0" fmla="*/ 0 w 674914"/>
              <a:gd name="connsiteY0" fmla="*/ 289074 h 575730"/>
              <a:gd name="connsiteX1" fmla="*/ 174776 w 674914"/>
              <a:gd name="connsiteY1" fmla="*/ 2417 h 575730"/>
              <a:gd name="connsiteX2" fmla="*/ 504976 w 674914"/>
              <a:gd name="connsiteY2" fmla="*/ 0 h 575730"/>
              <a:gd name="connsiteX3" fmla="*/ 674914 w 674914"/>
              <a:gd name="connsiteY3" fmla="*/ 289074 h 575730"/>
              <a:gd name="connsiteX4" fmla="*/ 531586 w 674914"/>
              <a:gd name="connsiteY4" fmla="*/ 575730 h 575730"/>
              <a:gd name="connsiteX5" fmla="*/ 143328 w 674914"/>
              <a:gd name="connsiteY5" fmla="*/ 575730 h 575730"/>
              <a:gd name="connsiteX6" fmla="*/ 0 w 674914"/>
              <a:gd name="connsiteY6" fmla="*/ 289074 h 575730"/>
              <a:gd name="connsiteX0" fmla="*/ 0 w 674914"/>
              <a:gd name="connsiteY0" fmla="*/ 289074 h 575730"/>
              <a:gd name="connsiteX1" fmla="*/ 174776 w 674914"/>
              <a:gd name="connsiteY1" fmla="*/ 2417 h 575730"/>
              <a:gd name="connsiteX2" fmla="*/ 504976 w 674914"/>
              <a:gd name="connsiteY2" fmla="*/ 0 h 575730"/>
              <a:gd name="connsiteX3" fmla="*/ 674914 w 674914"/>
              <a:gd name="connsiteY3" fmla="*/ 289074 h 575730"/>
              <a:gd name="connsiteX4" fmla="*/ 531586 w 674914"/>
              <a:gd name="connsiteY4" fmla="*/ 575730 h 575730"/>
              <a:gd name="connsiteX5" fmla="*/ 165100 w 674914"/>
              <a:gd name="connsiteY5" fmla="*/ 568473 h 575730"/>
              <a:gd name="connsiteX6" fmla="*/ 0 w 674914"/>
              <a:gd name="connsiteY6" fmla="*/ 289074 h 575730"/>
              <a:gd name="connsiteX0" fmla="*/ 0 w 674914"/>
              <a:gd name="connsiteY0" fmla="*/ 289074 h 575730"/>
              <a:gd name="connsiteX1" fmla="*/ 174776 w 674914"/>
              <a:gd name="connsiteY1" fmla="*/ 2417 h 575730"/>
              <a:gd name="connsiteX2" fmla="*/ 504976 w 674914"/>
              <a:gd name="connsiteY2" fmla="*/ 0 h 575730"/>
              <a:gd name="connsiteX3" fmla="*/ 674914 w 674914"/>
              <a:gd name="connsiteY3" fmla="*/ 289074 h 575730"/>
              <a:gd name="connsiteX4" fmla="*/ 497719 w 674914"/>
              <a:gd name="connsiteY4" fmla="*/ 575730 h 575730"/>
              <a:gd name="connsiteX5" fmla="*/ 165100 w 674914"/>
              <a:gd name="connsiteY5" fmla="*/ 568473 h 575730"/>
              <a:gd name="connsiteX6" fmla="*/ 0 w 674914"/>
              <a:gd name="connsiteY6" fmla="*/ 289074 h 575730"/>
              <a:gd name="connsiteX0" fmla="*/ 0 w 674914"/>
              <a:gd name="connsiteY0" fmla="*/ 289074 h 575730"/>
              <a:gd name="connsiteX1" fmla="*/ 174776 w 674914"/>
              <a:gd name="connsiteY1" fmla="*/ 2417 h 575730"/>
              <a:gd name="connsiteX2" fmla="*/ 504976 w 674914"/>
              <a:gd name="connsiteY2" fmla="*/ 0 h 575730"/>
              <a:gd name="connsiteX3" fmla="*/ 674914 w 674914"/>
              <a:gd name="connsiteY3" fmla="*/ 289074 h 575730"/>
              <a:gd name="connsiteX4" fmla="*/ 497719 w 674914"/>
              <a:gd name="connsiteY4" fmla="*/ 575730 h 575730"/>
              <a:gd name="connsiteX5" fmla="*/ 165100 w 674914"/>
              <a:gd name="connsiteY5" fmla="*/ 573311 h 575730"/>
              <a:gd name="connsiteX6" fmla="*/ 0 w 674914"/>
              <a:gd name="connsiteY6" fmla="*/ 289074 h 575730"/>
              <a:gd name="connsiteX0" fmla="*/ 0 w 674914"/>
              <a:gd name="connsiteY0" fmla="*/ 289074 h 578074"/>
              <a:gd name="connsiteX1" fmla="*/ 174776 w 674914"/>
              <a:gd name="connsiteY1" fmla="*/ 2417 h 578074"/>
              <a:gd name="connsiteX2" fmla="*/ 504976 w 674914"/>
              <a:gd name="connsiteY2" fmla="*/ 0 h 578074"/>
              <a:gd name="connsiteX3" fmla="*/ 674914 w 674914"/>
              <a:gd name="connsiteY3" fmla="*/ 289074 h 578074"/>
              <a:gd name="connsiteX4" fmla="*/ 497719 w 674914"/>
              <a:gd name="connsiteY4" fmla="*/ 575730 h 578074"/>
              <a:gd name="connsiteX5" fmla="*/ 172244 w 674914"/>
              <a:gd name="connsiteY5" fmla="*/ 578074 h 578074"/>
              <a:gd name="connsiteX6" fmla="*/ 0 w 674914"/>
              <a:gd name="connsiteY6" fmla="*/ 289074 h 578074"/>
              <a:gd name="connsiteX0" fmla="*/ 0 w 674914"/>
              <a:gd name="connsiteY0" fmla="*/ 289074 h 578074"/>
              <a:gd name="connsiteX1" fmla="*/ 174776 w 674914"/>
              <a:gd name="connsiteY1" fmla="*/ 2417 h 578074"/>
              <a:gd name="connsiteX2" fmla="*/ 504976 w 674914"/>
              <a:gd name="connsiteY2" fmla="*/ 0 h 578074"/>
              <a:gd name="connsiteX3" fmla="*/ 674914 w 674914"/>
              <a:gd name="connsiteY3" fmla="*/ 289074 h 578074"/>
              <a:gd name="connsiteX4" fmla="*/ 497719 w 674914"/>
              <a:gd name="connsiteY4" fmla="*/ 575730 h 578074"/>
              <a:gd name="connsiteX5" fmla="*/ 167481 w 674914"/>
              <a:gd name="connsiteY5" fmla="*/ 578074 h 578074"/>
              <a:gd name="connsiteX6" fmla="*/ 0 w 674914"/>
              <a:gd name="connsiteY6" fmla="*/ 289074 h 578074"/>
              <a:gd name="connsiteX0" fmla="*/ 0 w 674914"/>
              <a:gd name="connsiteY0" fmla="*/ 289074 h 578074"/>
              <a:gd name="connsiteX1" fmla="*/ 174776 w 674914"/>
              <a:gd name="connsiteY1" fmla="*/ 2417 h 578074"/>
              <a:gd name="connsiteX2" fmla="*/ 504976 w 674914"/>
              <a:gd name="connsiteY2" fmla="*/ 0 h 578074"/>
              <a:gd name="connsiteX3" fmla="*/ 674914 w 674914"/>
              <a:gd name="connsiteY3" fmla="*/ 289074 h 578074"/>
              <a:gd name="connsiteX4" fmla="*/ 497719 w 674914"/>
              <a:gd name="connsiteY4" fmla="*/ 575730 h 578074"/>
              <a:gd name="connsiteX5" fmla="*/ 167481 w 674914"/>
              <a:gd name="connsiteY5" fmla="*/ 578074 h 578074"/>
              <a:gd name="connsiteX6" fmla="*/ 0 w 674914"/>
              <a:gd name="connsiteY6" fmla="*/ 289074 h 578074"/>
              <a:gd name="connsiteX0" fmla="*/ 0 w 674914"/>
              <a:gd name="connsiteY0" fmla="*/ 289074 h 575730"/>
              <a:gd name="connsiteX1" fmla="*/ 174776 w 674914"/>
              <a:gd name="connsiteY1" fmla="*/ 2417 h 575730"/>
              <a:gd name="connsiteX2" fmla="*/ 504976 w 674914"/>
              <a:gd name="connsiteY2" fmla="*/ 0 h 575730"/>
              <a:gd name="connsiteX3" fmla="*/ 674914 w 674914"/>
              <a:gd name="connsiteY3" fmla="*/ 289074 h 575730"/>
              <a:gd name="connsiteX4" fmla="*/ 497719 w 674914"/>
              <a:gd name="connsiteY4" fmla="*/ 575730 h 575730"/>
              <a:gd name="connsiteX5" fmla="*/ 169862 w 674914"/>
              <a:gd name="connsiteY5" fmla="*/ 573311 h 575730"/>
              <a:gd name="connsiteX6" fmla="*/ 0 w 674914"/>
              <a:gd name="connsiteY6" fmla="*/ 289074 h 575730"/>
              <a:gd name="connsiteX0" fmla="*/ 0 w 674914"/>
              <a:gd name="connsiteY0" fmla="*/ 286657 h 573313"/>
              <a:gd name="connsiteX1" fmla="*/ 174776 w 674914"/>
              <a:gd name="connsiteY1" fmla="*/ 0 h 573313"/>
              <a:gd name="connsiteX2" fmla="*/ 502595 w 674914"/>
              <a:gd name="connsiteY2" fmla="*/ 2346 h 573313"/>
              <a:gd name="connsiteX3" fmla="*/ 674914 w 674914"/>
              <a:gd name="connsiteY3" fmla="*/ 286657 h 573313"/>
              <a:gd name="connsiteX4" fmla="*/ 497719 w 674914"/>
              <a:gd name="connsiteY4" fmla="*/ 573313 h 573313"/>
              <a:gd name="connsiteX5" fmla="*/ 169862 w 674914"/>
              <a:gd name="connsiteY5" fmla="*/ 570894 h 573313"/>
              <a:gd name="connsiteX6" fmla="*/ 0 w 674914"/>
              <a:gd name="connsiteY6" fmla="*/ 286657 h 573313"/>
              <a:gd name="connsiteX0" fmla="*/ 0 w 674914"/>
              <a:gd name="connsiteY0" fmla="*/ 286690 h 573346"/>
              <a:gd name="connsiteX1" fmla="*/ 174776 w 674914"/>
              <a:gd name="connsiteY1" fmla="*/ 33 h 573346"/>
              <a:gd name="connsiteX2" fmla="*/ 500213 w 674914"/>
              <a:gd name="connsiteY2" fmla="*/ 0 h 573346"/>
              <a:gd name="connsiteX3" fmla="*/ 674914 w 674914"/>
              <a:gd name="connsiteY3" fmla="*/ 286690 h 573346"/>
              <a:gd name="connsiteX4" fmla="*/ 497719 w 674914"/>
              <a:gd name="connsiteY4" fmla="*/ 573346 h 573346"/>
              <a:gd name="connsiteX5" fmla="*/ 169862 w 674914"/>
              <a:gd name="connsiteY5" fmla="*/ 570927 h 573346"/>
              <a:gd name="connsiteX6" fmla="*/ 0 w 674914"/>
              <a:gd name="connsiteY6" fmla="*/ 286690 h 573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4914" h="573346">
                <a:moveTo>
                  <a:pt x="0" y="286690"/>
                </a:moveTo>
                <a:lnTo>
                  <a:pt x="174776" y="33"/>
                </a:lnTo>
                <a:lnTo>
                  <a:pt x="500213" y="0"/>
                </a:lnTo>
                <a:lnTo>
                  <a:pt x="674914" y="286690"/>
                </a:lnTo>
                <a:lnTo>
                  <a:pt x="497719" y="573346"/>
                </a:lnTo>
                <a:lnTo>
                  <a:pt x="169862" y="570927"/>
                </a:lnTo>
                <a:lnTo>
                  <a:pt x="0" y="286690"/>
                </a:lnTo>
                <a:close/>
              </a:path>
            </a:pathLst>
          </a:custGeom>
          <a:noFill/>
          <a:ln>
            <a:solidFill>
              <a:srgbClr val="236A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Text Placeholder 5"/>
          <p:cNvSpPr>
            <a:spLocks noGrp="1"/>
          </p:cNvSpPr>
          <p:nvPr>
            <p:ph type="body" sz="quarter" idx="29" hasCustomPrompt="1"/>
          </p:nvPr>
        </p:nvSpPr>
        <p:spPr>
          <a:xfrm>
            <a:off x="5227319" y="3318634"/>
            <a:ext cx="1737361" cy="881891"/>
          </a:xfrm>
        </p:spPr>
        <p:txBody>
          <a:bodyPr anchor="b"/>
          <a:lstStyle>
            <a:lvl1pPr marL="0" indent="0" algn="ctr">
              <a:buNone/>
              <a:defRPr sz="6000">
                <a:solidFill>
                  <a:srgbClr val="236AD7"/>
                </a:solidFill>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a:t>
            </a:r>
          </a:p>
        </p:txBody>
      </p:sp>
      <p:sp>
        <p:nvSpPr>
          <p:cNvPr id="95" name="Text Placeholder 5"/>
          <p:cNvSpPr>
            <a:spLocks noGrp="1"/>
          </p:cNvSpPr>
          <p:nvPr>
            <p:ph type="body" sz="quarter" idx="30" hasCustomPrompt="1"/>
          </p:nvPr>
        </p:nvSpPr>
        <p:spPr>
          <a:xfrm>
            <a:off x="5227319" y="4076700"/>
            <a:ext cx="1737362" cy="547711"/>
          </a:xfrm>
        </p:spPr>
        <p:txBody>
          <a:bodyPr anchor="t"/>
          <a:lstStyle>
            <a:lvl1pPr marL="0" marR="0" indent="0" algn="ctr" defTabSz="914400" rtl="0" eaLnBrk="1" fontAlgn="auto" latinLnBrk="0" hangingPunct="1">
              <a:lnSpc>
                <a:spcPct val="90000"/>
              </a:lnSpc>
              <a:spcBef>
                <a:spcPts val="600"/>
              </a:spcBef>
              <a:spcAft>
                <a:spcPts val="0"/>
              </a:spcAft>
              <a:buClrTx/>
              <a:buSzTx/>
              <a:buFont typeface="Arial" panose="020B0604020202020204" pitchFamily="34" charset="0"/>
              <a:buNone/>
              <a:tabLst/>
              <a:defRPr sz="1300"/>
            </a:lvl1pPr>
            <a:lvl2pPr marL="457200" indent="0">
              <a:buNone/>
              <a:defRPr sz="1400"/>
            </a:lvl2pPr>
            <a:lvl3pPr marL="914400" indent="0">
              <a:buNone/>
              <a:defRPr sz="1400"/>
            </a:lvl3pPr>
            <a:lvl4pPr marL="1371600" indent="0">
              <a:buNone/>
              <a:defRPr sz="1400"/>
            </a:lvl4pPr>
            <a:lvl5pPr marL="1828800" indent="0">
              <a:buNone/>
              <a:defRPr sz="1400"/>
            </a:lvl5pPr>
          </a:lstStyle>
          <a:p>
            <a:pPr marL="0" marR="0" lvl="0" indent="0" algn="ctr" defTabSz="914400" rtl="0" eaLnBrk="1" fontAlgn="auto" latinLnBrk="0" hangingPunct="1">
              <a:lnSpc>
                <a:spcPct val="90000"/>
              </a:lnSpc>
              <a:spcBef>
                <a:spcPts val="600"/>
              </a:spcBef>
              <a:spcAft>
                <a:spcPts val="0"/>
              </a:spcAft>
              <a:buClrTx/>
              <a:buSzTx/>
              <a:buFont typeface="Arial" panose="020B0604020202020204" pitchFamily="34" charset="0"/>
              <a:buNone/>
              <a:tabLst/>
              <a:defRPr/>
            </a:pPr>
            <a:r>
              <a:rPr lang="en-US" dirty="0"/>
              <a:t>Edit Master text styles</a:t>
            </a:r>
            <a:br>
              <a:rPr lang="en-US" dirty="0"/>
            </a:br>
            <a:r>
              <a:rPr lang="en-US" dirty="0"/>
              <a:t>Edit Master text styles</a:t>
            </a:r>
          </a:p>
        </p:txBody>
      </p:sp>
      <p:sp>
        <p:nvSpPr>
          <p:cNvPr id="98" name="Hexagon 1"/>
          <p:cNvSpPr>
            <a:spLocks noChangeAspect="1"/>
          </p:cNvSpPr>
          <p:nvPr userDrawn="1">
            <p:custDataLst>
              <p:custData r:id="rId2"/>
            </p:custDataLst>
          </p:nvPr>
        </p:nvSpPr>
        <p:spPr>
          <a:xfrm rot="16200000">
            <a:off x="5073434" y="3024605"/>
            <a:ext cx="2045133" cy="1737360"/>
          </a:xfrm>
          <a:custGeom>
            <a:avLst/>
            <a:gdLst>
              <a:gd name="connsiteX0" fmla="*/ 0 w 674914"/>
              <a:gd name="connsiteY0" fmla="*/ 286657 h 573313"/>
              <a:gd name="connsiteX1" fmla="*/ 143328 w 674914"/>
              <a:gd name="connsiteY1" fmla="*/ 0 h 573313"/>
              <a:gd name="connsiteX2" fmla="*/ 531586 w 674914"/>
              <a:gd name="connsiteY2" fmla="*/ 0 h 573313"/>
              <a:gd name="connsiteX3" fmla="*/ 674914 w 674914"/>
              <a:gd name="connsiteY3" fmla="*/ 286657 h 573313"/>
              <a:gd name="connsiteX4" fmla="*/ 531586 w 674914"/>
              <a:gd name="connsiteY4" fmla="*/ 573313 h 573313"/>
              <a:gd name="connsiteX5" fmla="*/ 143328 w 674914"/>
              <a:gd name="connsiteY5" fmla="*/ 573313 h 573313"/>
              <a:gd name="connsiteX6" fmla="*/ 0 w 674914"/>
              <a:gd name="connsiteY6" fmla="*/ 286657 h 573313"/>
              <a:gd name="connsiteX0" fmla="*/ 0 w 674914"/>
              <a:gd name="connsiteY0" fmla="*/ 289074 h 575730"/>
              <a:gd name="connsiteX1" fmla="*/ 143328 w 674914"/>
              <a:gd name="connsiteY1" fmla="*/ 2417 h 575730"/>
              <a:gd name="connsiteX2" fmla="*/ 504976 w 674914"/>
              <a:gd name="connsiteY2" fmla="*/ 0 h 575730"/>
              <a:gd name="connsiteX3" fmla="*/ 674914 w 674914"/>
              <a:gd name="connsiteY3" fmla="*/ 289074 h 575730"/>
              <a:gd name="connsiteX4" fmla="*/ 531586 w 674914"/>
              <a:gd name="connsiteY4" fmla="*/ 575730 h 575730"/>
              <a:gd name="connsiteX5" fmla="*/ 143328 w 674914"/>
              <a:gd name="connsiteY5" fmla="*/ 575730 h 575730"/>
              <a:gd name="connsiteX6" fmla="*/ 0 w 674914"/>
              <a:gd name="connsiteY6" fmla="*/ 289074 h 575730"/>
              <a:gd name="connsiteX0" fmla="*/ 0 w 674914"/>
              <a:gd name="connsiteY0" fmla="*/ 289074 h 575730"/>
              <a:gd name="connsiteX1" fmla="*/ 174776 w 674914"/>
              <a:gd name="connsiteY1" fmla="*/ 2417 h 575730"/>
              <a:gd name="connsiteX2" fmla="*/ 504976 w 674914"/>
              <a:gd name="connsiteY2" fmla="*/ 0 h 575730"/>
              <a:gd name="connsiteX3" fmla="*/ 674914 w 674914"/>
              <a:gd name="connsiteY3" fmla="*/ 289074 h 575730"/>
              <a:gd name="connsiteX4" fmla="*/ 531586 w 674914"/>
              <a:gd name="connsiteY4" fmla="*/ 575730 h 575730"/>
              <a:gd name="connsiteX5" fmla="*/ 143328 w 674914"/>
              <a:gd name="connsiteY5" fmla="*/ 575730 h 575730"/>
              <a:gd name="connsiteX6" fmla="*/ 0 w 674914"/>
              <a:gd name="connsiteY6" fmla="*/ 289074 h 575730"/>
              <a:gd name="connsiteX0" fmla="*/ 0 w 674914"/>
              <a:gd name="connsiteY0" fmla="*/ 289074 h 575730"/>
              <a:gd name="connsiteX1" fmla="*/ 174776 w 674914"/>
              <a:gd name="connsiteY1" fmla="*/ 2417 h 575730"/>
              <a:gd name="connsiteX2" fmla="*/ 504976 w 674914"/>
              <a:gd name="connsiteY2" fmla="*/ 0 h 575730"/>
              <a:gd name="connsiteX3" fmla="*/ 674914 w 674914"/>
              <a:gd name="connsiteY3" fmla="*/ 289074 h 575730"/>
              <a:gd name="connsiteX4" fmla="*/ 531586 w 674914"/>
              <a:gd name="connsiteY4" fmla="*/ 575730 h 575730"/>
              <a:gd name="connsiteX5" fmla="*/ 165100 w 674914"/>
              <a:gd name="connsiteY5" fmla="*/ 568473 h 575730"/>
              <a:gd name="connsiteX6" fmla="*/ 0 w 674914"/>
              <a:gd name="connsiteY6" fmla="*/ 289074 h 575730"/>
              <a:gd name="connsiteX0" fmla="*/ 0 w 674914"/>
              <a:gd name="connsiteY0" fmla="*/ 289074 h 575730"/>
              <a:gd name="connsiteX1" fmla="*/ 174776 w 674914"/>
              <a:gd name="connsiteY1" fmla="*/ 2417 h 575730"/>
              <a:gd name="connsiteX2" fmla="*/ 504976 w 674914"/>
              <a:gd name="connsiteY2" fmla="*/ 0 h 575730"/>
              <a:gd name="connsiteX3" fmla="*/ 674914 w 674914"/>
              <a:gd name="connsiteY3" fmla="*/ 289074 h 575730"/>
              <a:gd name="connsiteX4" fmla="*/ 497719 w 674914"/>
              <a:gd name="connsiteY4" fmla="*/ 575730 h 575730"/>
              <a:gd name="connsiteX5" fmla="*/ 165100 w 674914"/>
              <a:gd name="connsiteY5" fmla="*/ 568473 h 575730"/>
              <a:gd name="connsiteX6" fmla="*/ 0 w 674914"/>
              <a:gd name="connsiteY6" fmla="*/ 289074 h 575730"/>
              <a:gd name="connsiteX0" fmla="*/ 0 w 674914"/>
              <a:gd name="connsiteY0" fmla="*/ 289074 h 575730"/>
              <a:gd name="connsiteX1" fmla="*/ 174776 w 674914"/>
              <a:gd name="connsiteY1" fmla="*/ 2417 h 575730"/>
              <a:gd name="connsiteX2" fmla="*/ 504976 w 674914"/>
              <a:gd name="connsiteY2" fmla="*/ 0 h 575730"/>
              <a:gd name="connsiteX3" fmla="*/ 674914 w 674914"/>
              <a:gd name="connsiteY3" fmla="*/ 289074 h 575730"/>
              <a:gd name="connsiteX4" fmla="*/ 497719 w 674914"/>
              <a:gd name="connsiteY4" fmla="*/ 575730 h 575730"/>
              <a:gd name="connsiteX5" fmla="*/ 165100 w 674914"/>
              <a:gd name="connsiteY5" fmla="*/ 573311 h 575730"/>
              <a:gd name="connsiteX6" fmla="*/ 0 w 674914"/>
              <a:gd name="connsiteY6" fmla="*/ 289074 h 575730"/>
              <a:gd name="connsiteX0" fmla="*/ 0 w 674914"/>
              <a:gd name="connsiteY0" fmla="*/ 289074 h 578074"/>
              <a:gd name="connsiteX1" fmla="*/ 174776 w 674914"/>
              <a:gd name="connsiteY1" fmla="*/ 2417 h 578074"/>
              <a:gd name="connsiteX2" fmla="*/ 504976 w 674914"/>
              <a:gd name="connsiteY2" fmla="*/ 0 h 578074"/>
              <a:gd name="connsiteX3" fmla="*/ 674914 w 674914"/>
              <a:gd name="connsiteY3" fmla="*/ 289074 h 578074"/>
              <a:gd name="connsiteX4" fmla="*/ 497719 w 674914"/>
              <a:gd name="connsiteY4" fmla="*/ 575730 h 578074"/>
              <a:gd name="connsiteX5" fmla="*/ 172244 w 674914"/>
              <a:gd name="connsiteY5" fmla="*/ 578074 h 578074"/>
              <a:gd name="connsiteX6" fmla="*/ 0 w 674914"/>
              <a:gd name="connsiteY6" fmla="*/ 289074 h 578074"/>
              <a:gd name="connsiteX0" fmla="*/ 0 w 674914"/>
              <a:gd name="connsiteY0" fmla="*/ 289074 h 578074"/>
              <a:gd name="connsiteX1" fmla="*/ 174776 w 674914"/>
              <a:gd name="connsiteY1" fmla="*/ 2417 h 578074"/>
              <a:gd name="connsiteX2" fmla="*/ 504976 w 674914"/>
              <a:gd name="connsiteY2" fmla="*/ 0 h 578074"/>
              <a:gd name="connsiteX3" fmla="*/ 674914 w 674914"/>
              <a:gd name="connsiteY3" fmla="*/ 289074 h 578074"/>
              <a:gd name="connsiteX4" fmla="*/ 497719 w 674914"/>
              <a:gd name="connsiteY4" fmla="*/ 575730 h 578074"/>
              <a:gd name="connsiteX5" fmla="*/ 167481 w 674914"/>
              <a:gd name="connsiteY5" fmla="*/ 578074 h 578074"/>
              <a:gd name="connsiteX6" fmla="*/ 0 w 674914"/>
              <a:gd name="connsiteY6" fmla="*/ 289074 h 578074"/>
              <a:gd name="connsiteX0" fmla="*/ 0 w 674914"/>
              <a:gd name="connsiteY0" fmla="*/ 289074 h 578074"/>
              <a:gd name="connsiteX1" fmla="*/ 174776 w 674914"/>
              <a:gd name="connsiteY1" fmla="*/ 2417 h 578074"/>
              <a:gd name="connsiteX2" fmla="*/ 504976 w 674914"/>
              <a:gd name="connsiteY2" fmla="*/ 0 h 578074"/>
              <a:gd name="connsiteX3" fmla="*/ 674914 w 674914"/>
              <a:gd name="connsiteY3" fmla="*/ 289074 h 578074"/>
              <a:gd name="connsiteX4" fmla="*/ 497719 w 674914"/>
              <a:gd name="connsiteY4" fmla="*/ 575730 h 578074"/>
              <a:gd name="connsiteX5" fmla="*/ 167481 w 674914"/>
              <a:gd name="connsiteY5" fmla="*/ 578074 h 578074"/>
              <a:gd name="connsiteX6" fmla="*/ 0 w 674914"/>
              <a:gd name="connsiteY6" fmla="*/ 289074 h 578074"/>
              <a:gd name="connsiteX0" fmla="*/ 0 w 674914"/>
              <a:gd name="connsiteY0" fmla="*/ 289074 h 575730"/>
              <a:gd name="connsiteX1" fmla="*/ 174776 w 674914"/>
              <a:gd name="connsiteY1" fmla="*/ 2417 h 575730"/>
              <a:gd name="connsiteX2" fmla="*/ 504976 w 674914"/>
              <a:gd name="connsiteY2" fmla="*/ 0 h 575730"/>
              <a:gd name="connsiteX3" fmla="*/ 674914 w 674914"/>
              <a:gd name="connsiteY3" fmla="*/ 289074 h 575730"/>
              <a:gd name="connsiteX4" fmla="*/ 497719 w 674914"/>
              <a:gd name="connsiteY4" fmla="*/ 575730 h 575730"/>
              <a:gd name="connsiteX5" fmla="*/ 169862 w 674914"/>
              <a:gd name="connsiteY5" fmla="*/ 573311 h 575730"/>
              <a:gd name="connsiteX6" fmla="*/ 0 w 674914"/>
              <a:gd name="connsiteY6" fmla="*/ 289074 h 575730"/>
              <a:gd name="connsiteX0" fmla="*/ 0 w 674914"/>
              <a:gd name="connsiteY0" fmla="*/ 286657 h 573313"/>
              <a:gd name="connsiteX1" fmla="*/ 174776 w 674914"/>
              <a:gd name="connsiteY1" fmla="*/ 0 h 573313"/>
              <a:gd name="connsiteX2" fmla="*/ 502595 w 674914"/>
              <a:gd name="connsiteY2" fmla="*/ 2346 h 573313"/>
              <a:gd name="connsiteX3" fmla="*/ 674914 w 674914"/>
              <a:gd name="connsiteY3" fmla="*/ 286657 h 573313"/>
              <a:gd name="connsiteX4" fmla="*/ 497719 w 674914"/>
              <a:gd name="connsiteY4" fmla="*/ 573313 h 573313"/>
              <a:gd name="connsiteX5" fmla="*/ 169862 w 674914"/>
              <a:gd name="connsiteY5" fmla="*/ 570894 h 573313"/>
              <a:gd name="connsiteX6" fmla="*/ 0 w 674914"/>
              <a:gd name="connsiteY6" fmla="*/ 286657 h 573313"/>
              <a:gd name="connsiteX0" fmla="*/ 0 w 674914"/>
              <a:gd name="connsiteY0" fmla="*/ 286690 h 573346"/>
              <a:gd name="connsiteX1" fmla="*/ 174776 w 674914"/>
              <a:gd name="connsiteY1" fmla="*/ 33 h 573346"/>
              <a:gd name="connsiteX2" fmla="*/ 500213 w 674914"/>
              <a:gd name="connsiteY2" fmla="*/ 0 h 573346"/>
              <a:gd name="connsiteX3" fmla="*/ 674914 w 674914"/>
              <a:gd name="connsiteY3" fmla="*/ 286690 h 573346"/>
              <a:gd name="connsiteX4" fmla="*/ 497719 w 674914"/>
              <a:gd name="connsiteY4" fmla="*/ 573346 h 573346"/>
              <a:gd name="connsiteX5" fmla="*/ 169862 w 674914"/>
              <a:gd name="connsiteY5" fmla="*/ 570927 h 573346"/>
              <a:gd name="connsiteX6" fmla="*/ 0 w 674914"/>
              <a:gd name="connsiteY6" fmla="*/ 286690 h 573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4914" h="573346">
                <a:moveTo>
                  <a:pt x="0" y="286690"/>
                </a:moveTo>
                <a:lnTo>
                  <a:pt x="174776" y="33"/>
                </a:lnTo>
                <a:lnTo>
                  <a:pt x="500213" y="0"/>
                </a:lnTo>
                <a:lnTo>
                  <a:pt x="674914" y="286690"/>
                </a:lnTo>
                <a:lnTo>
                  <a:pt x="497719" y="573346"/>
                </a:lnTo>
                <a:lnTo>
                  <a:pt x="169862" y="570927"/>
                </a:lnTo>
                <a:lnTo>
                  <a:pt x="0" y="286690"/>
                </a:lnTo>
                <a:close/>
              </a:path>
            </a:pathLst>
          </a:custGeom>
          <a:noFill/>
          <a:ln>
            <a:solidFill>
              <a:srgbClr val="236A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Text Placeholder 5"/>
          <p:cNvSpPr>
            <a:spLocks noGrp="1"/>
          </p:cNvSpPr>
          <p:nvPr>
            <p:ph type="body" sz="quarter" idx="31" hasCustomPrompt="1"/>
          </p:nvPr>
        </p:nvSpPr>
        <p:spPr>
          <a:xfrm>
            <a:off x="8129748" y="3313872"/>
            <a:ext cx="1742753" cy="858645"/>
          </a:xfrm>
        </p:spPr>
        <p:txBody>
          <a:bodyPr anchor="b"/>
          <a:lstStyle>
            <a:lvl1pPr marL="0" indent="0" algn="ctr">
              <a:buNone/>
              <a:defRPr sz="6000">
                <a:solidFill>
                  <a:srgbClr val="236AD7"/>
                </a:solidFill>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a:t>
            </a:r>
          </a:p>
        </p:txBody>
      </p:sp>
      <p:sp>
        <p:nvSpPr>
          <p:cNvPr id="102" name="Text Placeholder 5"/>
          <p:cNvSpPr>
            <a:spLocks noGrp="1"/>
          </p:cNvSpPr>
          <p:nvPr>
            <p:ph type="body" sz="quarter" idx="32" hasCustomPrompt="1"/>
          </p:nvPr>
        </p:nvSpPr>
        <p:spPr>
          <a:xfrm>
            <a:off x="8129748" y="4048692"/>
            <a:ext cx="1742753" cy="533274"/>
          </a:xfrm>
        </p:spPr>
        <p:txBody>
          <a:bodyPr anchor="t"/>
          <a:lstStyle>
            <a:lvl1pPr marL="0" marR="0" indent="0" algn="ctr" defTabSz="914400" rtl="0" eaLnBrk="1" fontAlgn="auto" latinLnBrk="0" hangingPunct="1">
              <a:lnSpc>
                <a:spcPct val="90000"/>
              </a:lnSpc>
              <a:spcBef>
                <a:spcPts val="600"/>
              </a:spcBef>
              <a:spcAft>
                <a:spcPts val="0"/>
              </a:spcAft>
              <a:buClrTx/>
              <a:buSzTx/>
              <a:buFont typeface="Arial" panose="020B0604020202020204" pitchFamily="34" charset="0"/>
              <a:buNone/>
              <a:tabLst/>
              <a:defRPr sz="1300"/>
            </a:lvl1pPr>
            <a:lvl2pPr marL="457200" indent="0">
              <a:buNone/>
              <a:defRPr sz="1400"/>
            </a:lvl2pPr>
            <a:lvl3pPr marL="914400" indent="0">
              <a:buNone/>
              <a:defRPr sz="1400"/>
            </a:lvl3pPr>
            <a:lvl4pPr marL="1371600" indent="0">
              <a:buNone/>
              <a:defRPr sz="1400"/>
            </a:lvl4pPr>
            <a:lvl5pPr marL="1828800" indent="0">
              <a:buNone/>
              <a:defRPr sz="1400"/>
            </a:lvl5pPr>
          </a:lstStyle>
          <a:p>
            <a:pPr marL="0" marR="0" lvl="0" indent="0" algn="ctr" defTabSz="914400" rtl="0" eaLnBrk="1" fontAlgn="auto" latinLnBrk="0" hangingPunct="1">
              <a:lnSpc>
                <a:spcPct val="90000"/>
              </a:lnSpc>
              <a:spcBef>
                <a:spcPts val="600"/>
              </a:spcBef>
              <a:spcAft>
                <a:spcPts val="0"/>
              </a:spcAft>
              <a:buClrTx/>
              <a:buSzTx/>
              <a:buFont typeface="Arial" panose="020B0604020202020204" pitchFamily="34" charset="0"/>
              <a:buNone/>
              <a:tabLst/>
              <a:defRPr/>
            </a:pPr>
            <a:r>
              <a:rPr lang="en-US" dirty="0"/>
              <a:t>Edit Master text styles</a:t>
            </a:r>
            <a:br>
              <a:rPr lang="en-US" dirty="0"/>
            </a:br>
            <a:r>
              <a:rPr lang="en-US" dirty="0"/>
              <a:t>Edit Master text styles</a:t>
            </a:r>
          </a:p>
        </p:txBody>
      </p:sp>
      <p:sp>
        <p:nvSpPr>
          <p:cNvPr id="103" name="Hexagon 1"/>
          <p:cNvSpPr>
            <a:spLocks noChangeAspect="1"/>
          </p:cNvSpPr>
          <p:nvPr userDrawn="1">
            <p:custDataLst>
              <p:custData r:id="rId3"/>
            </p:custDataLst>
          </p:nvPr>
        </p:nvSpPr>
        <p:spPr>
          <a:xfrm rot="16200000">
            <a:off x="7981255" y="3024604"/>
            <a:ext cx="2045133" cy="1737360"/>
          </a:xfrm>
          <a:custGeom>
            <a:avLst/>
            <a:gdLst>
              <a:gd name="connsiteX0" fmla="*/ 0 w 674914"/>
              <a:gd name="connsiteY0" fmla="*/ 286657 h 573313"/>
              <a:gd name="connsiteX1" fmla="*/ 143328 w 674914"/>
              <a:gd name="connsiteY1" fmla="*/ 0 h 573313"/>
              <a:gd name="connsiteX2" fmla="*/ 531586 w 674914"/>
              <a:gd name="connsiteY2" fmla="*/ 0 h 573313"/>
              <a:gd name="connsiteX3" fmla="*/ 674914 w 674914"/>
              <a:gd name="connsiteY3" fmla="*/ 286657 h 573313"/>
              <a:gd name="connsiteX4" fmla="*/ 531586 w 674914"/>
              <a:gd name="connsiteY4" fmla="*/ 573313 h 573313"/>
              <a:gd name="connsiteX5" fmla="*/ 143328 w 674914"/>
              <a:gd name="connsiteY5" fmla="*/ 573313 h 573313"/>
              <a:gd name="connsiteX6" fmla="*/ 0 w 674914"/>
              <a:gd name="connsiteY6" fmla="*/ 286657 h 573313"/>
              <a:gd name="connsiteX0" fmla="*/ 0 w 674914"/>
              <a:gd name="connsiteY0" fmla="*/ 289074 h 575730"/>
              <a:gd name="connsiteX1" fmla="*/ 143328 w 674914"/>
              <a:gd name="connsiteY1" fmla="*/ 2417 h 575730"/>
              <a:gd name="connsiteX2" fmla="*/ 504976 w 674914"/>
              <a:gd name="connsiteY2" fmla="*/ 0 h 575730"/>
              <a:gd name="connsiteX3" fmla="*/ 674914 w 674914"/>
              <a:gd name="connsiteY3" fmla="*/ 289074 h 575730"/>
              <a:gd name="connsiteX4" fmla="*/ 531586 w 674914"/>
              <a:gd name="connsiteY4" fmla="*/ 575730 h 575730"/>
              <a:gd name="connsiteX5" fmla="*/ 143328 w 674914"/>
              <a:gd name="connsiteY5" fmla="*/ 575730 h 575730"/>
              <a:gd name="connsiteX6" fmla="*/ 0 w 674914"/>
              <a:gd name="connsiteY6" fmla="*/ 289074 h 575730"/>
              <a:gd name="connsiteX0" fmla="*/ 0 w 674914"/>
              <a:gd name="connsiteY0" fmla="*/ 289074 h 575730"/>
              <a:gd name="connsiteX1" fmla="*/ 174776 w 674914"/>
              <a:gd name="connsiteY1" fmla="*/ 2417 h 575730"/>
              <a:gd name="connsiteX2" fmla="*/ 504976 w 674914"/>
              <a:gd name="connsiteY2" fmla="*/ 0 h 575730"/>
              <a:gd name="connsiteX3" fmla="*/ 674914 w 674914"/>
              <a:gd name="connsiteY3" fmla="*/ 289074 h 575730"/>
              <a:gd name="connsiteX4" fmla="*/ 531586 w 674914"/>
              <a:gd name="connsiteY4" fmla="*/ 575730 h 575730"/>
              <a:gd name="connsiteX5" fmla="*/ 143328 w 674914"/>
              <a:gd name="connsiteY5" fmla="*/ 575730 h 575730"/>
              <a:gd name="connsiteX6" fmla="*/ 0 w 674914"/>
              <a:gd name="connsiteY6" fmla="*/ 289074 h 575730"/>
              <a:gd name="connsiteX0" fmla="*/ 0 w 674914"/>
              <a:gd name="connsiteY0" fmla="*/ 289074 h 575730"/>
              <a:gd name="connsiteX1" fmla="*/ 174776 w 674914"/>
              <a:gd name="connsiteY1" fmla="*/ 2417 h 575730"/>
              <a:gd name="connsiteX2" fmla="*/ 504976 w 674914"/>
              <a:gd name="connsiteY2" fmla="*/ 0 h 575730"/>
              <a:gd name="connsiteX3" fmla="*/ 674914 w 674914"/>
              <a:gd name="connsiteY3" fmla="*/ 289074 h 575730"/>
              <a:gd name="connsiteX4" fmla="*/ 531586 w 674914"/>
              <a:gd name="connsiteY4" fmla="*/ 575730 h 575730"/>
              <a:gd name="connsiteX5" fmla="*/ 165100 w 674914"/>
              <a:gd name="connsiteY5" fmla="*/ 568473 h 575730"/>
              <a:gd name="connsiteX6" fmla="*/ 0 w 674914"/>
              <a:gd name="connsiteY6" fmla="*/ 289074 h 575730"/>
              <a:gd name="connsiteX0" fmla="*/ 0 w 674914"/>
              <a:gd name="connsiteY0" fmla="*/ 289074 h 575730"/>
              <a:gd name="connsiteX1" fmla="*/ 174776 w 674914"/>
              <a:gd name="connsiteY1" fmla="*/ 2417 h 575730"/>
              <a:gd name="connsiteX2" fmla="*/ 504976 w 674914"/>
              <a:gd name="connsiteY2" fmla="*/ 0 h 575730"/>
              <a:gd name="connsiteX3" fmla="*/ 674914 w 674914"/>
              <a:gd name="connsiteY3" fmla="*/ 289074 h 575730"/>
              <a:gd name="connsiteX4" fmla="*/ 497719 w 674914"/>
              <a:gd name="connsiteY4" fmla="*/ 575730 h 575730"/>
              <a:gd name="connsiteX5" fmla="*/ 165100 w 674914"/>
              <a:gd name="connsiteY5" fmla="*/ 568473 h 575730"/>
              <a:gd name="connsiteX6" fmla="*/ 0 w 674914"/>
              <a:gd name="connsiteY6" fmla="*/ 289074 h 575730"/>
              <a:gd name="connsiteX0" fmla="*/ 0 w 674914"/>
              <a:gd name="connsiteY0" fmla="*/ 289074 h 575730"/>
              <a:gd name="connsiteX1" fmla="*/ 174776 w 674914"/>
              <a:gd name="connsiteY1" fmla="*/ 2417 h 575730"/>
              <a:gd name="connsiteX2" fmla="*/ 504976 w 674914"/>
              <a:gd name="connsiteY2" fmla="*/ 0 h 575730"/>
              <a:gd name="connsiteX3" fmla="*/ 674914 w 674914"/>
              <a:gd name="connsiteY3" fmla="*/ 289074 h 575730"/>
              <a:gd name="connsiteX4" fmla="*/ 497719 w 674914"/>
              <a:gd name="connsiteY4" fmla="*/ 575730 h 575730"/>
              <a:gd name="connsiteX5" fmla="*/ 165100 w 674914"/>
              <a:gd name="connsiteY5" fmla="*/ 573311 h 575730"/>
              <a:gd name="connsiteX6" fmla="*/ 0 w 674914"/>
              <a:gd name="connsiteY6" fmla="*/ 289074 h 575730"/>
              <a:gd name="connsiteX0" fmla="*/ 0 w 674914"/>
              <a:gd name="connsiteY0" fmla="*/ 289074 h 578074"/>
              <a:gd name="connsiteX1" fmla="*/ 174776 w 674914"/>
              <a:gd name="connsiteY1" fmla="*/ 2417 h 578074"/>
              <a:gd name="connsiteX2" fmla="*/ 504976 w 674914"/>
              <a:gd name="connsiteY2" fmla="*/ 0 h 578074"/>
              <a:gd name="connsiteX3" fmla="*/ 674914 w 674914"/>
              <a:gd name="connsiteY3" fmla="*/ 289074 h 578074"/>
              <a:gd name="connsiteX4" fmla="*/ 497719 w 674914"/>
              <a:gd name="connsiteY4" fmla="*/ 575730 h 578074"/>
              <a:gd name="connsiteX5" fmla="*/ 172244 w 674914"/>
              <a:gd name="connsiteY5" fmla="*/ 578074 h 578074"/>
              <a:gd name="connsiteX6" fmla="*/ 0 w 674914"/>
              <a:gd name="connsiteY6" fmla="*/ 289074 h 578074"/>
              <a:gd name="connsiteX0" fmla="*/ 0 w 674914"/>
              <a:gd name="connsiteY0" fmla="*/ 289074 h 578074"/>
              <a:gd name="connsiteX1" fmla="*/ 174776 w 674914"/>
              <a:gd name="connsiteY1" fmla="*/ 2417 h 578074"/>
              <a:gd name="connsiteX2" fmla="*/ 504976 w 674914"/>
              <a:gd name="connsiteY2" fmla="*/ 0 h 578074"/>
              <a:gd name="connsiteX3" fmla="*/ 674914 w 674914"/>
              <a:gd name="connsiteY3" fmla="*/ 289074 h 578074"/>
              <a:gd name="connsiteX4" fmla="*/ 497719 w 674914"/>
              <a:gd name="connsiteY4" fmla="*/ 575730 h 578074"/>
              <a:gd name="connsiteX5" fmla="*/ 167481 w 674914"/>
              <a:gd name="connsiteY5" fmla="*/ 578074 h 578074"/>
              <a:gd name="connsiteX6" fmla="*/ 0 w 674914"/>
              <a:gd name="connsiteY6" fmla="*/ 289074 h 578074"/>
              <a:gd name="connsiteX0" fmla="*/ 0 w 674914"/>
              <a:gd name="connsiteY0" fmla="*/ 289074 h 578074"/>
              <a:gd name="connsiteX1" fmla="*/ 174776 w 674914"/>
              <a:gd name="connsiteY1" fmla="*/ 2417 h 578074"/>
              <a:gd name="connsiteX2" fmla="*/ 504976 w 674914"/>
              <a:gd name="connsiteY2" fmla="*/ 0 h 578074"/>
              <a:gd name="connsiteX3" fmla="*/ 674914 w 674914"/>
              <a:gd name="connsiteY3" fmla="*/ 289074 h 578074"/>
              <a:gd name="connsiteX4" fmla="*/ 497719 w 674914"/>
              <a:gd name="connsiteY4" fmla="*/ 575730 h 578074"/>
              <a:gd name="connsiteX5" fmla="*/ 167481 w 674914"/>
              <a:gd name="connsiteY5" fmla="*/ 578074 h 578074"/>
              <a:gd name="connsiteX6" fmla="*/ 0 w 674914"/>
              <a:gd name="connsiteY6" fmla="*/ 289074 h 578074"/>
              <a:gd name="connsiteX0" fmla="*/ 0 w 674914"/>
              <a:gd name="connsiteY0" fmla="*/ 289074 h 575730"/>
              <a:gd name="connsiteX1" fmla="*/ 174776 w 674914"/>
              <a:gd name="connsiteY1" fmla="*/ 2417 h 575730"/>
              <a:gd name="connsiteX2" fmla="*/ 504976 w 674914"/>
              <a:gd name="connsiteY2" fmla="*/ 0 h 575730"/>
              <a:gd name="connsiteX3" fmla="*/ 674914 w 674914"/>
              <a:gd name="connsiteY3" fmla="*/ 289074 h 575730"/>
              <a:gd name="connsiteX4" fmla="*/ 497719 w 674914"/>
              <a:gd name="connsiteY4" fmla="*/ 575730 h 575730"/>
              <a:gd name="connsiteX5" fmla="*/ 169862 w 674914"/>
              <a:gd name="connsiteY5" fmla="*/ 573311 h 575730"/>
              <a:gd name="connsiteX6" fmla="*/ 0 w 674914"/>
              <a:gd name="connsiteY6" fmla="*/ 289074 h 575730"/>
              <a:gd name="connsiteX0" fmla="*/ 0 w 674914"/>
              <a:gd name="connsiteY0" fmla="*/ 286657 h 573313"/>
              <a:gd name="connsiteX1" fmla="*/ 174776 w 674914"/>
              <a:gd name="connsiteY1" fmla="*/ 0 h 573313"/>
              <a:gd name="connsiteX2" fmla="*/ 502595 w 674914"/>
              <a:gd name="connsiteY2" fmla="*/ 2346 h 573313"/>
              <a:gd name="connsiteX3" fmla="*/ 674914 w 674914"/>
              <a:gd name="connsiteY3" fmla="*/ 286657 h 573313"/>
              <a:gd name="connsiteX4" fmla="*/ 497719 w 674914"/>
              <a:gd name="connsiteY4" fmla="*/ 573313 h 573313"/>
              <a:gd name="connsiteX5" fmla="*/ 169862 w 674914"/>
              <a:gd name="connsiteY5" fmla="*/ 570894 h 573313"/>
              <a:gd name="connsiteX6" fmla="*/ 0 w 674914"/>
              <a:gd name="connsiteY6" fmla="*/ 286657 h 573313"/>
              <a:gd name="connsiteX0" fmla="*/ 0 w 674914"/>
              <a:gd name="connsiteY0" fmla="*/ 286690 h 573346"/>
              <a:gd name="connsiteX1" fmla="*/ 174776 w 674914"/>
              <a:gd name="connsiteY1" fmla="*/ 33 h 573346"/>
              <a:gd name="connsiteX2" fmla="*/ 500213 w 674914"/>
              <a:gd name="connsiteY2" fmla="*/ 0 h 573346"/>
              <a:gd name="connsiteX3" fmla="*/ 674914 w 674914"/>
              <a:gd name="connsiteY3" fmla="*/ 286690 h 573346"/>
              <a:gd name="connsiteX4" fmla="*/ 497719 w 674914"/>
              <a:gd name="connsiteY4" fmla="*/ 573346 h 573346"/>
              <a:gd name="connsiteX5" fmla="*/ 169862 w 674914"/>
              <a:gd name="connsiteY5" fmla="*/ 570927 h 573346"/>
              <a:gd name="connsiteX6" fmla="*/ 0 w 674914"/>
              <a:gd name="connsiteY6" fmla="*/ 286690 h 573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4914" h="573346">
                <a:moveTo>
                  <a:pt x="0" y="286690"/>
                </a:moveTo>
                <a:lnTo>
                  <a:pt x="174776" y="33"/>
                </a:lnTo>
                <a:lnTo>
                  <a:pt x="500213" y="0"/>
                </a:lnTo>
                <a:lnTo>
                  <a:pt x="674914" y="286690"/>
                </a:lnTo>
                <a:lnTo>
                  <a:pt x="497719" y="573346"/>
                </a:lnTo>
                <a:lnTo>
                  <a:pt x="169862" y="570927"/>
                </a:lnTo>
                <a:lnTo>
                  <a:pt x="0" y="286690"/>
                </a:lnTo>
                <a:close/>
              </a:path>
            </a:pathLst>
          </a:custGeom>
          <a:noFill/>
          <a:ln>
            <a:solidFill>
              <a:srgbClr val="236A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25873479"/>
      </p:ext>
    </p:extLst>
  </p:cSld>
  <p:clrMapOvr>
    <a:overrideClrMapping bg1="lt1" tx1="dk1" bg2="lt2" tx2="dk2" accent1="accent1" accent2="accent2" accent3="accent3" accent4="accent4" accent5="accent5" accent6="accent6" hlink="hlink" folHlink="folHlink"/>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Practice director or Presenter layout">
    <p:bg>
      <p:bgPr>
        <a:solidFill>
          <a:schemeClr val="bg1"/>
        </a:solidFill>
        <a:effectLst/>
      </p:bgPr>
    </p:bg>
    <p:spTree>
      <p:nvGrpSpPr>
        <p:cNvPr id="1" name=""/>
        <p:cNvGrpSpPr/>
        <p:nvPr/>
      </p:nvGrpSpPr>
      <p:grpSpPr>
        <a:xfrm>
          <a:off x="0" y="0"/>
          <a:ext cx="0" cy="0"/>
          <a:chOff x="0" y="0"/>
          <a:chExt cx="0" cy="0"/>
        </a:xfrm>
      </p:grpSpPr>
      <p:sp>
        <p:nvSpPr>
          <p:cNvPr id="5" name="Title Placeholder 1"/>
          <p:cNvSpPr>
            <a:spLocks noGrp="1"/>
          </p:cNvSpPr>
          <p:nvPr>
            <p:ph type="title"/>
          </p:nvPr>
        </p:nvSpPr>
        <p:spPr>
          <a:xfrm>
            <a:off x="838200" y="365125"/>
            <a:ext cx="10515600" cy="651633"/>
          </a:xfrm>
          <a:prstGeom prst="rect">
            <a:avLst/>
          </a:prstGeom>
        </p:spPr>
        <p:txBody>
          <a:bodyPr vert="horz" lIns="91440" tIns="45720" rIns="91440" bIns="45720" rtlCol="0" anchor="t">
            <a:normAutofit/>
          </a:bodyPr>
          <a:lstStyle>
            <a:lvl1pPr algn="ctr">
              <a:defRPr>
                <a:solidFill>
                  <a:srgbClr val="444444"/>
                </a:solidFill>
              </a:defRPr>
            </a:lvl1pPr>
          </a:lstStyle>
          <a:p>
            <a:r>
              <a:rPr lang="en-US"/>
              <a:t>Click to edit Master title style</a:t>
            </a:r>
            <a:endParaRPr lang="en-US" dirty="0"/>
          </a:p>
        </p:txBody>
      </p:sp>
      <p:cxnSp>
        <p:nvCxnSpPr>
          <p:cNvPr id="21" name="Straight Connector 20"/>
          <p:cNvCxnSpPr/>
          <p:nvPr userDrawn="1"/>
        </p:nvCxnSpPr>
        <p:spPr>
          <a:xfrm>
            <a:off x="0" y="1151602"/>
            <a:ext cx="12192000" cy="0"/>
          </a:xfrm>
          <a:prstGeom prst="line">
            <a:avLst/>
          </a:prstGeom>
          <a:ln w="6350">
            <a:solidFill>
              <a:srgbClr val="226AD6"/>
            </a:solidFill>
          </a:ln>
        </p:spPr>
        <p:style>
          <a:lnRef idx="1">
            <a:schemeClr val="accent1"/>
          </a:lnRef>
          <a:fillRef idx="0">
            <a:schemeClr val="accent1"/>
          </a:fillRef>
          <a:effectRef idx="0">
            <a:schemeClr val="accent1"/>
          </a:effectRef>
          <a:fontRef idx="minor">
            <a:schemeClr val="tx1"/>
          </a:fontRef>
        </p:style>
      </p:cxnSp>
      <p:sp>
        <p:nvSpPr>
          <p:cNvPr id="28" name="Text Placeholder 8"/>
          <p:cNvSpPr>
            <a:spLocks noGrp="1"/>
          </p:cNvSpPr>
          <p:nvPr>
            <p:ph type="body" sz="quarter" idx="11"/>
          </p:nvPr>
        </p:nvSpPr>
        <p:spPr>
          <a:xfrm>
            <a:off x="1709988" y="4102371"/>
            <a:ext cx="2286000" cy="916702"/>
          </a:xfrm>
        </p:spPr>
        <p:txBody>
          <a:bodyPr anchor="t">
            <a:noAutofit/>
          </a:bodyPr>
          <a:lstStyle>
            <a:lvl1pPr marL="0" indent="0" algn="ctr">
              <a:buFont typeface="Arial" panose="020B0604020202020204" pitchFamily="34" charset="0"/>
              <a:buNone/>
              <a:defRPr sz="1400" i="1">
                <a:solidFill>
                  <a:srgbClr val="444444"/>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 Master text styles</a:t>
            </a:r>
          </a:p>
        </p:txBody>
      </p:sp>
      <p:sp>
        <p:nvSpPr>
          <p:cNvPr id="31" name="Picture Placeholder 12"/>
          <p:cNvSpPr>
            <a:spLocks noGrp="1"/>
          </p:cNvSpPr>
          <p:nvPr>
            <p:ph type="pic" sz="quarter" idx="22"/>
          </p:nvPr>
        </p:nvSpPr>
        <p:spPr>
          <a:xfrm>
            <a:off x="2212908" y="2289970"/>
            <a:ext cx="1280160" cy="1280160"/>
          </a:xfrm>
          <a:prstGeom prst="ellipse">
            <a:avLst/>
          </a:prstGeom>
        </p:spPr>
        <p:txBody>
          <a:bodyPr>
            <a:noAutofit/>
          </a:bodyPr>
          <a:lstStyle>
            <a:lvl1pPr marL="0" indent="0">
              <a:buNone/>
              <a:defRPr sz="600"/>
            </a:lvl1pPr>
          </a:lstStyle>
          <a:p>
            <a:r>
              <a:rPr lang="en-US"/>
              <a:t>Drag picture to placeholder or click icon to add</a:t>
            </a:r>
            <a:endParaRPr lang="en-US" dirty="0"/>
          </a:p>
        </p:txBody>
      </p:sp>
      <p:sp>
        <p:nvSpPr>
          <p:cNvPr id="32" name="Text Placeholder 6"/>
          <p:cNvSpPr>
            <a:spLocks noGrp="1"/>
          </p:cNvSpPr>
          <p:nvPr>
            <p:ph type="body" sz="quarter" idx="33"/>
          </p:nvPr>
        </p:nvSpPr>
        <p:spPr>
          <a:xfrm>
            <a:off x="1709988" y="3786005"/>
            <a:ext cx="2286000" cy="316366"/>
          </a:xfrm>
        </p:spPr>
        <p:txBody>
          <a:bodyPr>
            <a:noAutofit/>
          </a:bodyPr>
          <a:lstStyle>
            <a:lvl1pPr marL="0" indent="0" algn="ctr">
              <a:buNone/>
              <a:defRPr sz="1400">
                <a:solidFill>
                  <a:srgbClr val="236AD7"/>
                </a:solidFill>
                <a:latin typeface="Segoe UI" panose="020B0502040204020203" pitchFamily="34" charset="0"/>
                <a:cs typeface="Segoe UI" panose="020B0502040204020203" pitchFamily="34" charset="0"/>
              </a:defRPr>
            </a:lvl1pPr>
            <a:lvl2pPr marL="457200" indent="0">
              <a:buNone/>
              <a:defRPr sz="1400">
                <a:solidFill>
                  <a:srgbClr val="236AD7"/>
                </a:solidFill>
                <a:latin typeface="Segoe UI" panose="020B0502040204020203" pitchFamily="34" charset="0"/>
                <a:cs typeface="Segoe UI" panose="020B0502040204020203" pitchFamily="34" charset="0"/>
              </a:defRPr>
            </a:lvl2pPr>
            <a:lvl3pPr marL="914400" indent="0">
              <a:buNone/>
              <a:defRPr sz="1400">
                <a:solidFill>
                  <a:srgbClr val="236AD7"/>
                </a:solidFill>
                <a:latin typeface="Segoe UI" panose="020B0502040204020203" pitchFamily="34" charset="0"/>
                <a:cs typeface="Segoe UI" panose="020B0502040204020203" pitchFamily="34" charset="0"/>
              </a:defRPr>
            </a:lvl3pPr>
            <a:lvl4pPr marL="1371600" indent="0">
              <a:buNone/>
              <a:defRPr sz="1400">
                <a:solidFill>
                  <a:srgbClr val="236AD7"/>
                </a:solidFill>
                <a:latin typeface="Segoe UI" panose="020B0502040204020203" pitchFamily="34" charset="0"/>
                <a:cs typeface="Segoe UI" panose="020B0502040204020203" pitchFamily="34" charset="0"/>
              </a:defRPr>
            </a:lvl4pPr>
            <a:lvl5pPr marL="1828800" indent="0">
              <a:buNone/>
              <a:defRPr sz="1400">
                <a:solidFill>
                  <a:srgbClr val="236AD7"/>
                </a:solidFill>
                <a:latin typeface="Segoe UI" panose="020B0502040204020203" pitchFamily="34" charset="0"/>
                <a:cs typeface="Segoe UI" panose="020B0502040204020203" pitchFamily="34" charset="0"/>
              </a:defRPr>
            </a:lvl5pPr>
          </a:lstStyle>
          <a:p>
            <a:pPr lvl="0"/>
            <a:r>
              <a:rPr lang="en-US"/>
              <a:t>Click to edit Master text styles</a:t>
            </a:r>
          </a:p>
        </p:txBody>
      </p:sp>
      <p:sp>
        <p:nvSpPr>
          <p:cNvPr id="33" name="Text Placeholder 8"/>
          <p:cNvSpPr>
            <a:spLocks noGrp="1"/>
          </p:cNvSpPr>
          <p:nvPr>
            <p:ph type="body" sz="quarter" idx="34"/>
          </p:nvPr>
        </p:nvSpPr>
        <p:spPr>
          <a:xfrm>
            <a:off x="4948488" y="4102371"/>
            <a:ext cx="2286000" cy="916702"/>
          </a:xfrm>
        </p:spPr>
        <p:txBody>
          <a:bodyPr anchor="t">
            <a:noAutofit/>
          </a:bodyPr>
          <a:lstStyle>
            <a:lvl1pPr marL="0" indent="0" algn="ctr">
              <a:buFont typeface="Arial" panose="020B0604020202020204" pitchFamily="34" charset="0"/>
              <a:buNone/>
              <a:defRPr sz="1400" i="1">
                <a:solidFill>
                  <a:srgbClr val="444444"/>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 Master text styles</a:t>
            </a:r>
          </a:p>
        </p:txBody>
      </p:sp>
      <p:sp>
        <p:nvSpPr>
          <p:cNvPr id="34" name="Text Placeholder 6"/>
          <p:cNvSpPr>
            <a:spLocks noGrp="1"/>
          </p:cNvSpPr>
          <p:nvPr>
            <p:ph type="body" sz="quarter" idx="35"/>
          </p:nvPr>
        </p:nvSpPr>
        <p:spPr>
          <a:xfrm>
            <a:off x="4948488" y="3786005"/>
            <a:ext cx="2286000" cy="316366"/>
          </a:xfrm>
        </p:spPr>
        <p:txBody>
          <a:bodyPr>
            <a:noAutofit/>
          </a:bodyPr>
          <a:lstStyle>
            <a:lvl1pPr marL="0" indent="0" algn="ctr">
              <a:buNone/>
              <a:defRPr sz="1400">
                <a:solidFill>
                  <a:srgbClr val="236AD7"/>
                </a:solidFill>
                <a:latin typeface="Segoe UI" panose="020B0502040204020203" pitchFamily="34" charset="0"/>
                <a:cs typeface="Segoe UI" panose="020B0502040204020203" pitchFamily="34" charset="0"/>
              </a:defRPr>
            </a:lvl1pPr>
            <a:lvl2pPr marL="457200" indent="0">
              <a:buNone/>
              <a:defRPr sz="1400">
                <a:solidFill>
                  <a:srgbClr val="236AD7"/>
                </a:solidFill>
                <a:latin typeface="Segoe UI" panose="020B0502040204020203" pitchFamily="34" charset="0"/>
                <a:cs typeface="Segoe UI" panose="020B0502040204020203" pitchFamily="34" charset="0"/>
              </a:defRPr>
            </a:lvl2pPr>
            <a:lvl3pPr marL="914400" indent="0">
              <a:buNone/>
              <a:defRPr sz="1400">
                <a:solidFill>
                  <a:srgbClr val="236AD7"/>
                </a:solidFill>
                <a:latin typeface="Segoe UI" panose="020B0502040204020203" pitchFamily="34" charset="0"/>
                <a:cs typeface="Segoe UI" panose="020B0502040204020203" pitchFamily="34" charset="0"/>
              </a:defRPr>
            </a:lvl3pPr>
            <a:lvl4pPr marL="1371600" indent="0">
              <a:buNone/>
              <a:defRPr sz="1400">
                <a:solidFill>
                  <a:srgbClr val="236AD7"/>
                </a:solidFill>
                <a:latin typeface="Segoe UI" panose="020B0502040204020203" pitchFamily="34" charset="0"/>
                <a:cs typeface="Segoe UI" panose="020B0502040204020203" pitchFamily="34" charset="0"/>
              </a:defRPr>
            </a:lvl4pPr>
            <a:lvl5pPr marL="1828800" indent="0">
              <a:buNone/>
              <a:defRPr sz="1400">
                <a:solidFill>
                  <a:srgbClr val="236AD7"/>
                </a:solidFill>
                <a:latin typeface="Segoe UI" panose="020B0502040204020203" pitchFamily="34" charset="0"/>
                <a:cs typeface="Segoe UI" panose="020B0502040204020203" pitchFamily="34" charset="0"/>
              </a:defRPr>
            </a:lvl5pPr>
          </a:lstStyle>
          <a:p>
            <a:pPr lvl="0"/>
            <a:r>
              <a:rPr lang="en-US"/>
              <a:t>Click to edit Master text styles</a:t>
            </a:r>
          </a:p>
        </p:txBody>
      </p:sp>
      <p:sp>
        <p:nvSpPr>
          <p:cNvPr id="35" name="Text Placeholder 8"/>
          <p:cNvSpPr>
            <a:spLocks noGrp="1"/>
          </p:cNvSpPr>
          <p:nvPr>
            <p:ph type="body" sz="quarter" idx="36"/>
          </p:nvPr>
        </p:nvSpPr>
        <p:spPr>
          <a:xfrm>
            <a:off x="8186988" y="4099968"/>
            <a:ext cx="2286000" cy="916702"/>
          </a:xfrm>
        </p:spPr>
        <p:txBody>
          <a:bodyPr anchor="t">
            <a:noAutofit/>
          </a:bodyPr>
          <a:lstStyle>
            <a:lvl1pPr marL="0" indent="0" algn="ctr">
              <a:buFont typeface="Arial" panose="020B0604020202020204" pitchFamily="34" charset="0"/>
              <a:buNone/>
              <a:defRPr sz="1400" i="1">
                <a:solidFill>
                  <a:srgbClr val="444444"/>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 Master text styles</a:t>
            </a:r>
          </a:p>
        </p:txBody>
      </p:sp>
      <p:sp>
        <p:nvSpPr>
          <p:cNvPr id="36" name="Text Placeholder 6"/>
          <p:cNvSpPr>
            <a:spLocks noGrp="1"/>
          </p:cNvSpPr>
          <p:nvPr>
            <p:ph type="body" sz="quarter" idx="37"/>
          </p:nvPr>
        </p:nvSpPr>
        <p:spPr>
          <a:xfrm>
            <a:off x="8186988" y="3783602"/>
            <a:ext cx="2286000" cy="316366"/>
          </a:xfrm>
        </p:spPr>
        <p:txBody>
          <a:bodyPr>
            <a:noAutofit/>
          </a:bodyPr>
          <a:lstStyle>
            <a:lvl1pPr marL="0" indent="0" algn="ctr">
              <a:buNone/>
              <a:defRPr sz="1400">
                <a:solidFill>
                  <a:srgbClr val="236AD7"/>
                </a:solidFill>
                <a:latin typeface="Segoe UI" panose="020B0502040204020203" pitchFamily="34" charset="0"/>
                <a:cs typeface="Segoe UI" panose="020B0502040204020203" pitchFamily="34" charset="0"/>
              </a:defRPr>
            </a:lvl1pPr>
            <a:lvl2pPr marL="457200" indent="0">
              <a:buNone/>
              <a:defRPr sz="1400">
                <a:solidFill>
                  <a:srgbClr val="236AD7"/>
                </a:solidFill>
                <a:latin typeface="Segoe UI" panose="020B0502040204020203" pitchFamily="34" charset="0"/>
                <a:cs typeface="Segoe UI" panose="020B0502040204020203" pitchFamily="34" charset="0"/>
              </a:defRPr>
            </a:lvl2pPr>
            <a:lvl3pPr marL="914400" indent="0">
              <a:buNone/>
              <a:defRPr sz="1400">
                <a:solidFill>
                  <a:srgbClr val="236AD7"/>
                </a:solidFill>
                <a:latin typeface="Segoe UI" panose="020B0502040204020203" pitchFamily="34" charset="0"/>
                <a:cs typeface="Segoe UI" panose="020B0502040204020203" pitchFamily="34" charset="0"/>
              </a:defRPr>
            </a:lvl3pPr>
            <a:lvl4pPr marL="1371600" indent="0">
              <a:buNone/>
              <a:defRPr sz="1400">
                <a:solidFill>
                  <a:srgbClr val="236AD7"/>
                </a:solidFill>
                <a:latin typeface="Segoe UI" panose="020B0502040204020203" pitchFamily="34" charset="0"/>
                <a:cs typeface="Segoe UI" panose="020B0502040204020203" pitchFamily="34" charset="0"/>
              </a:defRPr>
            </a:lvl4pPr>
            <a:lvl5pPr marL="1828800" indent="0">
              <a:buNone/>
              <a:defRPr sz="1400">
                <a:solidFill>
                  <a:srgbClr val="236AD7"/>
                </a:solidFill>
                <a:latin typeface="Segoe UI" panose="020B0502040204020203" pitchFamily="34" charset="0"/>
                <a:cs typeface="Segoe UI" panose="020B0502040204020203" pitchFamily="34" charset="0"/>
              </a:defRPr>
            </a:lvl5pPr>
          </a:lstStyle>
          <a:p>
            <a:pPr lvl="0"/>
            <a:r>
              <a:rPr lang="en-US"/>
              <a:t>Click to edit Master text styles</a:t>
            </a:r>
          </a:p>
        </p:txBody>
      </p:sp>
      <p:sp>
        <p:nvSpPr>
          <p:cNvPr id="18" name="Picture Placeholder 12"/>
          <p:cNvSpPr>
            <a:spLocks noGrp="1"/>
          </p:cNvSpPr>
          <p:nvPr>
            <p:ph type="pic" sz="quarter" idx="38"/>
          </p:nvPr>
        </p:nvSpPr>
        <p:spPr>
          <a:xfrm>
            <a:off x="5451408" y="2289970"/>
            <a:ext cx="1280160" cy="1280160"/>
          </a:xfrm>
          <a:prstGeom prst="ellipse">
            <a:avLst/>
          </a:prstGeom>
        </p:spPr>
        <p:txBody>
          <a:bodyPr>
            <a:noAutofit/>
          </a:bodyPr>
          <a:lstStyle>
            <a:lvl1pPr marL="0" indent="0">
              <a:buNone/>
              <a:defRPr sz="600"/>
            </a:lvl1pPr>
          </a:lstStyle>
          <a:p>
            <a:r>
              <a:rPr lang="en-US"/>
              <a:t>Drag picture to placeholder or click icon to add</a:t>
            </a:r>
            <a:endParaRPr lang="en-US" dirty="0"/>
          </a:p>
        </p:txBody>
      </p:sp>
      <p:sp>
        <p:nvSpPr>
          <p:cNvPr id="19" name="Picture Placeholder 12"/>
          <p:cNvSpPr>
            <a:spLocks noGrp="1"/>
          </p:cNvSpPr>
          <p:nvPr>
            <p:ph type="pic" sz="quarter" idx="39"/>
          </p:nvPr>
        </p:nvSpPr>
        <p:spPr>
          <a:xfrm>
            <a:off x="8689908" y="2289970"/>
            <a:ext cx="1280160" cy="1280160"/>
          </a:xfrm>
          <a:prstGeom prst="ellipse">
            <a:avLst/>
          </a:prstGeom>
        </p:spPr>
        <p:txBody>
          <a:bodyPr>
            <a:noAutofit/>
          </a:bodyPr>
          <a:lstStyle>
            <a:lvl1pPr marL="0" indent="0">
              <a:buNone/>
              <a:defRPr sz="600"/>
            </a:lvl1pPr>
          </a:lstStyle>
          <a:p>
            <a:r>
              <a:rPr lang="en-US"/>
              <a:t>Drag picture to placeholder or click icon to add</a:t>
            </a:r>
            <a:endParaRPr lang="en-US" dirty="0"/>
          </a:p>
        </p:txBody>
      </p:sp>
    </p:spTree>
    <p:extLst>
      <p:ext uri="{BB962C8B-B14F-4D97-AF65-F5344CB8AC3E}">
        <p14:creationId xmlns:p14="http://schemas.microsoft.com/office/powerpoint/2010/main" val="2550575525"/>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showMasterSp="0" preserve="1" userDrawn="1">
  <p:cSld name="Conclus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p:nvPr>
        </p:nvSpPr>
        <p:spPr>
          <a:xfrm>
            <a:off x="883309" y="776177"/>
            <a:ext cx="7590840" cy="712382"/>
          </a:xfrm>
        </p:spPr>
        <p:txBody>
          <a:bodyPr anchor="t">
            <a:noAutofit/>
          </a:bodyPr>
          <a:lstStyle>
            <a:lvl1pPr algn="l">
              <a:defRPr sz="4800" baseline="0">
                <a:solidFill>
                  <a:schemeClr val="bg1"/>
                </a:solidFill>
                <a:latin typeface="Segoe UI Light" panose="020B0502040204020203" pitchFamily="34" charset="0"/>
                <a:cs typeface="Segoe UI Light" panose="020B0502040204020203" pitchFamily="34" charset="0"/>
              </a:defRPr>
            </a:lvl1pPr>
          </a:lstStyle>
          <a:p>
            <a:r>
              <a:rPr lang="en-US"/>
              <a:t>Click to edit Master title style</a:t>
            </a:r>
            <a:endParaRPr lang="en-US" dirty="0"/>
          </a:p>
        </p:txBody>
      </p:sp>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506314" y="5610628"/>
            <a:ext cx="1085395" cy="607085"/>
          </a:xfrm>
          <a:prstGeom prst="rect">
            <a:avLst/>
          </a:prstGeom>
        </p:spPr>
      </p:pic>
      <p:sp>
        <p:nvSpPr>
          <p:cNvPr id="3" name="Text Placeholder 2"/>
          <p:cNvSpPr>
            <a:spLocks noGrp="1"/>
          </p:cNvSpPr>
          <p:nvPr>
            <p:ph type="body" sz="quarter" idx="10" hasCustomPrompt="1"/>
          </p:nvPr>
        </p:nvSpPr>
        <p:spPr>
          <a:xfrm>
            <a:off x="883308" y="2914508"/>
            <a:ext cx="3417797" cy="333517"/>
          </a:xfrm>
        </p:spPr>
        <p:txBody>
          <a:bodyPr>
            <a:noAutofit/>
          </a:bodyPr>
          <a:lstStyle>
            <a:lvl1pPr marL="0" indent="0">
              <a:buNone/>
              <a:defRPr sz="1800">
                <a:solidFill>
                  <a:schemeClr val="bg1"/>
                </a:solidFill>
              </a:defRPr>
            </a:lvl1pPr>
            <a:lvl2pPr marL="457200" indent="0">
              <a:buNone/>
              <a:defRPr sz="1600">
                <a:solidFill>
                  <a:schemeClr val="bg1"/>
                </a:solidFill>
              </a:defRPr>
            </a:lvl2pPr>
            <a:lvl3pPr marL="914400" indent="0">
              <a:buNone/>
              <a:defRPr sz="1600">
                <a:solidFill>
                  <a:schemeClr val="bg1"/>
                </a:solidFill>
              </a:defRPr>
            </a:lvl3pPr>
            <a:lvl4pPr marL="1371600" indent="0">
              <a:buNone/>
              <a:defRPr sz="1600">
                <a:solidFill>
                  <a:schemeClr val="bg1"/>
                </a:solidFill>
              </a:defRPr>
            </a:lvl4pPr>
            <a:lvl5pPr marL="1828800" indent="0">
              <a:buNone/>
              <a:defRPr sz="1600">
                <a:solidFill>
                  <a:schemeClr val="bg1"/>
                </a:solidFill>
              </a:defRPr>
            </a:lvl5pPr>
          </a:lstStyle>
          <a:p>
            <a:r>
              <a:rPr lang="en-US" sz="2000" dirty="0" err="1"/>
              <a:t>Tallan</a:t>
            </a:r>
            <a:r>
              <a:rPr lang="en-US" sz="2000" dirty="0"/>
              <a:t> Contacts:</a:t>
            </a:r>
          </a:p>
        </p:txBody>
      </p:sp>
      <p:sp>
        <p:nvSpPr>
          <p:cNvPr id="5" name="Text Placeholder 2"/>
          <p:cNvSpPr>
            <a:spLocks noGrp="1"/>
          </p:cNvSpPr>
          <p:nvPr>
            <p:ph type="body" sz="quarter" idx="11" hasCustomPrompt="1"/>
          </p:nvPr>
        </p:nvSpPr>
        <p:spPr>
          <a:xfrm>
            <a:off x="883308" y="3571733"/>
            <a:ext cx="3417797" cy="2076592"/>
          </a:xfrm>
        </p:spPr>
        <p:txBody>
          <a:bodyPr anchor="t">
            <a:noAutofit/>
          </a:bodyPr>
          <a:lstStyle>
            <a:lvl1pPr marL="0" indent="0">
              <a:buNone/>
              <a:defRPr sz="1800">
                <a:solidFill>
                  <a:schemeClr val="bg1"/>
                </a:solidFill>
              </a:defRPr>
            </a:lvl1pPr>
            <a:lvl2pPr marL="457200" indent="0">
              <a:buNone/>
              <a:defRPr sz="1600">
                <a:solidFill>
                  <a:schemeClr val="bg1"/>
                </a:solidFill>
              </a:defRPr>
            </a:lvl2pPr>
            <a:lvl3pPr marL="914400" indent="0">
              <a:buNone/>
              <a:defRPr sz="1600">
                <a:solidFill>
                  <a:schemeClr val="bg1"/>
                </a:solidFill>
              </a:defRPr>
            </a:lvl3pPr>
            <a:lvl4pPr marL="1371600" indent="0">
              <a:buNone/>
              <a:defRPr sz="1600">
                <a:solidFill>
                  <a:schemeClr val="bg1"/>
                </a:solidFill>
              </a:defRPr>
            </a:lvl4pPr>
            <a:lvl5pPr marL="1828800" indent="0">
              <a:buNone/>
              <a:defRPr sz="1600">
                <a:solidFill>
                  <a:schemeClr val="bg1"/>
                </a:solidFill>
              </a:defRPr>
            </a:lvl5pPr>
          </a:lstStyle>
          <a:p>
            <a:r>
              <a:rPr lang="en-US" sz="2000" dirty="0"/>
              <a:t>Contact Information</a:t>
            </a:r>
          </a:p>
        </p:txBody>
      </p:sp>
    </p:spTree>
    <p:extLst>
      <p:ext uri="{BB962C8B-B14F-4D97-AF65-F5344CB8AC3E}">
        <p14:creationId xmlns:p14="http://schemas.microsoft.com/office/powerpoint/2010/main" val="32891525"/>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09.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1514475" y="914400"/>
            <a:ext cx="9144000" cy="5038725"/>
          </a:xfrm>
          <a:prstGeom prst="rect">
            <a:avLst/>
          </a:prstGeom>
        </p:spPr>
        <p:txBody>
          <a:bodyPr anchor="ctr"/>
          <a:lstStyle/>
          <a:p>
            <a:r>
              <a:rPr lang="en-US" dirty="0"/>
              <a:t>Click to edit Master title style</a:t>
            </a:r>
          </a:p>
        </p:txBody>
      </p:sp>
    </p:spTree>
    <p:extLst>
      <p:ext uri="{BB962C8B-B14F-4D97-AF65-F5344CB8AC3E}">
        <p14:creationId xmlns:p14="http://schemas.microsoft.com/office/powerpoint/2010/main" val="64943478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6AA340A-11B1-4D46-BE2D-4B2D31C56900}"/>
              </a:ext>
            </a:extLst>
          </p:cNvPr>
          <p:cNvSpPr>
            <a:spLocks noGrp="1"/>
          </p:cNvSpPr>
          <p:nvPr>
            <p:ph type="sldNum" sz="quarter" idx="10"/>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1808230195"/>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1514475" y="914400"/>
            <a:ext cx="9144000" cy="5038725"/>
          </a:xfrm>
          <a:prstGeom prst="rect">
            <a:avLst/>
          </a:prstGeom>
        </p:spPr>
        <p:txBody>
          <a:bodyPr anchor="ctr"/>
          <a:lstStyle/>
          <a:p>
            <a:r>
              <a:rPr lang="en-US" dirty="0"/>
              <a:t>Click to edit Master title style</a:t>
            </a:r>
          </a:p>
        </p:txBody>
      </p:sp>
    </p:spTree>
    <p:extLst>
      <p:ext uri="{BB962C8B-B14F-4D97-AF65-F5344CB8AC3E}">
        <p14:creationId xmlns:p14="http://schemas.microsoft.com/office/powerpoint/2010/main" val="159865034"/>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showMasterSp="0" preserve="1">
  <p:cSld name="1_Cover_Ima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p:nvPr>
        </p:nvSpPr>
        <p:spPr>
          <a:xfrm>
            <a:off x="578835" y="5073446"/>
            <a:ext cx="7053456" cy="720058"/>
          </a:xfrm>
        </p:spPr>
        <p:txBody>
          <a:bodyPr anchor="b">
            <a:noAutofit/>
          </a:bodyPr>
          <a:lstStyle>
            <a:lvl1pPr algn="l">
              <a:defRPr sz="4400" baseline="0">
                <a:solidFill>
                  <a:schemeClr val="bg1"/>
                </a:solidFill>
                <a:latin typeface="Segoe UI Light" panose="020B0502040204020203" pitchFamily="34" charset="0"/>
                <a:cs typeface="Segoe UI Light" panose="020B0502040204020203" pitchFamily="34" charset="0"/>
              </a:defRPr>
            </a:lvl1pPr>
          </a:lstStyle>
          <a:p>
            <a:r>
              <a:rPr lang="en-US"/>
              <a:t>Click to edit Master title style</a:t>
            </a:r>
            <a:endParaRPr lang="en-US" dirty="0"/>
          </a:p>
        </p:txBody>
      </p:sp>
      <p:sp>
        <p:nvSpPr>
          <p:cNvPr id="8" name="Subtitle 2"/>
          <p:cNvSpPr>
            <a:spLocks noGrp="1"/>
          </p:cNvSpPr>
          <p:nvPr>
            <p:ph type="subTitle" idx="1"/>
          </p:nvPr>
        </p:nvSpPr>
        <p:spPr>
          <a:xfrm>
            <a:off x="578835" y="5821318"/>
            <a:ext cx="3868024" cy="368053"/>
          </a:xfrm>
        </p:spPr>
        <p:txBody>
          <a:bodyPr>
            <a:normAutofit/>
          </a:bodyPr>
          <a:lstStyle>
            <a:lvl1pPr marL="0" indent="0" algn="l">
              <a:buNone/>
              <a:defRPr sz="2000">
                <a:solidFill>
                  <a:schemeClr val="bg1"/>
                </a:solidFill>
                <a:latin typeface="+mn-lt"/>
                <a:cs typeface="Segoe UI"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49469" y="5326895"/>
            <a:ext cx="1302566" cy="728553"/>
          </a:xfrm>
          <a:prstGeom prst="rect">
            <a:avLst/>
          </a:prstGeom>
        </p:spPr>
      </p:pic>
    </p:spTree>
    <p:extLst>
      <p:ext uri="{BB962C8B-B14F-4D97-AF65-F5344CB8AC3E}">
        <p14:creationId xmlns:p14="http://schemas.microsoft.com/office/powerpoint/2010/main" val="2947736031"/>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showMasterSp="0" preserve="1">
  <p:cSld name="2_Cover_Image_ClientLog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p:nvPr>
        </p:nvSpPr>
        <p:spPr>
          <a:xfrm>
            <a:off x="3078686" y="4919350"/>
            <a:ext cx="4250162" cy="1146998"/>
          </a:xfrm>
        </p:spPr>
        <p:txBody>
          <a:bodyPr anchor="b">
            <a:noAutofit/>
          </a:bodyPr>
          <a:lstStyle>
            <a:lvl1pPr algn="l">
              <a:defRPr sz="4400" baseline="0">
                <a:solidFill>
                  <a:schemeClr val="bg1"/>
                </a:solidFill>
                <a:latin typeface="Segoe UI Light" panose="020B0502040204020203" pitchFamily="34" charset="0"/>
                <a:cs typeface="Segoe UI Light" panose="020B0502040204020203" pitchFamily="34" charset="0"/>
              </a:defRPr>
            </a:lvl1pPr>
          </a:lstStyle>
          <a:p>
            <a:r>
              <a:rPr lang="en-US"/>
              <a:t>Click to edit Master title style</a:t>
            </a:r>
            <a:endParaRPr lang="en-US" dirty="0"/>
          </a:p>
        </p:txBody>
      </p:sp>
      <p:sp>
        <p:nvSpPr>
          <p:cNvPr id="8" name="Subtitle 2"/>
          <p:cNvSpPr>
            <a:spLocks noGrp="1"/>
          </p:cNvSpPr>
          <p:nvPr>
            <p:ph type="subTitle" idx="1"/>
          </p:nvPr>
        </p:nvSpPr>
        <p:spPr>
          <a:xfrm>
            <a:off x="3078686" y="6094162"/>
            <a:ext cx="3868024" cy="368053"/>
          </a:xfrm>
        </p:spPr>
        <p:txBody>
          <a:bodyPr>
            <a:normAutofit/>
          </a:bodyPr>
          <a:lstStyle>
            <a:lvl1pPr marL="0" indent="0" algn="l">
              <a:buNone/>
              <a:defRPr sz="2000">
                <a:solidFill>
                  <a:schemeClr val="bg1"/>
                </a:solidFill>
                <a:latin typeface="+mn-lt"/>
                <a:cs typeface="Segoe UI"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49469" y="5325710"/>
            <a:ext cx="1302566" cy="728553"/>
          </a:xfrm>
          <a:prstGeom prst="rect">
            <a:avLst/>
          </a:prstGeom>
        </p:spPr>
      </p:pic>
      <p:sp>
        <p:nvSpPr>
          <p:cNvPr id="4" name="Picture Placeholder 3"/>
          <p:cNvSpPr>
            <a:spLocks noGrp="1"/>
          </p:cNvSpPr>
          <p:nvPr>
            <p:ph type="pic" sz="quarter" idx="10"/>
          </p:nvPr>
        </p:nvSpPr>
        <p:spPr>
          <a:xfrm>
            <a:off x="635588" y="4742618"/>
            <a:ext cx="1780066" cy="1819580"/>
          </a:xfrm>
        </p:spPr>
        <p:txBody>
          <a:bodyPr anchor="ctr"/>
          <a:lstStyle>
            <a:lvl1pPr marL="0" indent="0">
              <a:buNone/>
              <a:defRPr>
                <a:solidFill>
                  <a:schemeClr val="bg1"/>
                </a:solidFill>
              </a:defRPr>
            </a:lvl1pPr>
          </a:lstStyle>
          <a:p>
            <a:r>
              <a:rPr lang="en-US"/>
              <a:t>Drag picture to placeholder or click icon to add</a:t>
            </a:r>
            <a:endParaRPr lang="en-US" dirty="0"/>
          </a:p>
        </p:txBody>
      </p:sp>
      <p:cxnSp>
        <p:nvCxnSpPr>
          <p:cNvPr id="5" name="Straight Connector 4"/>
          <p:cNvCxnSpPr/>
          <p:nvPr/>
        </p:nvCxnSpPr>
        <p:spPr>
          <a:xfrm flipH="1">
            <a:off x="2743200" y="4742618"/>
            <a:ext cx="6824" cy="181958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userDrawn="1"/>
        </p:nvCxnSpPr>
        <p:spPr>
          <a:xfrm flipH="1">
            <a:off x="2743200" y="4742618"/>
            <a:ext cx="6824" cy="181958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08892804"/>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showMasterSp="0" preserve="1">
  <p:cSld name="3_Cover_ClientLog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p:nvPr>
        </p:nvSpPr>
        <p:spPr>
          <a:xfrm>
            <a:off x="1010900" y="3443030"/>
            <a:ext cx="4775751" cy="1146998"/>
          </a:xfrm>
        </p:spPr>
        <p:txBody>
          <a:bodyPr anchor="b">
            <a:noAutofit/>
          </a:bodyPr>
          <a:lstStyle>
            <a:lvl1pPr algn="l">
              <a:defRPr sz="4800" baseline="0">
                <a:solidFill>
                  <a:schemeClr val="bg1"/>
                </a:solidFill>
                <a:latin typeface="Segoe UI Light" panose="020B0502040204020203" pitchFamily="34" charset="0"/>
                <a:cs typeface="Segoe UI Light" panose="020B0502040204020203" pitchFamily="34" charset="0"/>
              </a:defRPr>
            </a:lvl1pPr>
          </a:lstStyle>
          <a:p>
            <a:r>
              <a:rPr lang="en-US"/>
              <a:t>Click to edit Master title style</a:t>
            </a:r>
            <a:endParaRPr lang="en-US" dirty="0"/>
          </a:p>
        </p:txBody>
      </p:sp>
      <p:sp>
        <p:nvSpPr>
          <p:cNvPr id="8" name="Subtitle 2"/>
          <p:cNvSpPr>
            <a:spLocks noGrp="1"/>
          </p:cNvSpPr>
          <p:nvPr>
            <p:ph type="subTitle" idx="1"/>
          </p:nvPr>
        </p:nvSpPr>
        <p:spPr>
          <a:xfrm>
            <a:off x="1010900" y="4617842"/>
            <a:ext cx="3417797" cy="644769"/>
          </a:xfrm>
        </p:spPr>
        <p:txBody>
          <a:bodyPr>
            <a:noAutofit/>
          </a:bodyPr>
          <a:lstStyle>
            <a:lvl1pPr marL="0" indent="0" algn="l">
              <a:buNone/>
              <a:defRPr sz="2000">
                <a:solidFill>
                  <a:schemeClr val="bg1"/>
                </a:solidFill>
                <a:latin typeface="+mj-lt"/>
                <a:cs typeface="Segoe UI"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Picture Placeholder 3"/>
          <p:cNvSpPr>
            <a:spLocks noGrp="1"/>
          </p:cNvSpPr>
          <p:nvPr>
            <p:ph type="pic" sz="quarter" idx="10"/>
          </p:nvPr>
        </p:nvSpPr>
        <p:spPr>
          <a:xfrm>
            <a:off x="1010901" y="1382885"/>
            <a:ext cx="2249798" cy="1369995"/>
          </a:xfrm>
        </p:spPr>
        <p:txBody>
          <a:bodyPr anchor="b"/>
          <a:lstStyle>
            <a:lvl1pPr marL="0" indent="0">
              <a:buNone/>
              <a:defRPr>
                <a:solidFill>
                  <a:schemeClr val="bg1"/>
                </a:solidFill>
              </a:defRPr>
            </a:lvl1pPr>
          </a:lstStyle>
          <a:p>
            <a:r>
              <a:rPr lang="en-US"/>
              <a:t>Drag picture to placeholder or click icon to add</a:t>
            </a:r>
            <a:endParaRPr lang="en-US" dirty="0"/>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06314" y="5610628"/>
            <a:ext cx="1085395" cy="607085"/>
          </a:xfrm>
          <a:prstGeom prst="rect">
            <a:avLst/>
          </a:prstGeom>
        </p:spPr>
      </p:pic>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506314" y="5610628"/>
            <a:ext cx="1085395" cy="607085"/>
          </a:xfrm>
          <a:prstGeom prst="rect">
            <a:avLst/>
          </a:prstGeom>
        </p:spPr>
      </p:pic>
    </p:spTree>
    <p:extLst>
      <p:ext uri="{BB962C8B-B14F-4D97-AF65-F5344CB8AC3E}">
        <p14:creationId xmlns:p14="http://schemas.microsoft.com/office/powerpoint/2010/main" val="3589219229"/>
      </p:ext>
    </p:extLst>
  </p:cSld>
  <p:clrMapOvr>
    <a:masterClrMapping/>
  </p:clrMapOvr>
  <p:extLst mod="1">
    <p:ext uri="{DCECCB84-F9BA-43D5-87BE-67443E8EF086}">
      <p15:sldGuideLst xmlns:p15="http://schemas.microsoft.com/office/powerpoint/2012/main">
        <p15:guide id="3" orient="horz" pos="2160">
          <p15:clr>
            <a:srgbClr val="FBAE40"/>
          </p15:clr>
        </p15:guide>
        <p15:guide id="4" pos="3840">
          <p15:clr>
            <a:srgbClr val="FBAE40"/>
          </p15:clr>
        </p15:guide>
      </p15:sldGuideLst>
    </p:ext>
  </p:extLst>
</p:sldLayout>
</file>

<file path=ppt/slideLayouts/slideLayout314.xml><?xml version="1.0" encoding="utf-8"?>
<p:sldLayout xmlns:a="http://schemas.openxmlformats.org/drawingml/2006/main" xmlns:r="http://schemas.openxmlformats.org/officeDocument/2006/relationships" xmlns:p="http://schemas.openxmlformats.org/presentationml/2006/main" showMasterSp="0" preserve="1">
  <p:cSld name="4_Cov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p:nvPr>
        </p:nvSpPr>
        <p:spPr>
          <a:xfrm>
            <a:off x="1049000" y="2585780"/>
            <a:ext cx="4775751" cy="1146998"/>
          </a:xfrm>
        </p:spPr>
        <p:txBody>
          <a:bodyPr anchor="b">
            <a:noAutofit/>
          </a:bodyPr>
          <a:lstStyle>
            <a:lvl1pPr algn="l">
              <a:defRPr sz="4800" baseline="0">
                <a:solidFill>
                  <a:schemeClr val="bg1"/>
                </a:solidFill>
                <a:latin typeface="Segoe UI Light" panose="020B0502040204020203" pitchFamily="34" charset="0"/>
                <a:cs typeface="Segoe UI Light" panose="020B0502040204020203" pitchFamily="34" charset="0"/>
              </a:defRPr>
            </a:lvl1pPr>
          </a:lstStyle>
          <a:p>
            <a:r>
              <a:rPr lang="en-US"/>
              <a:t>Click to edit Master title style</a:t>
            </a:r>
            <a:endParaRPr lang="en-US" dirty="0"/>
          </a:p>
        </p:txBody>
      </p:sp>
      <p:sp>
        <p:nvSpPr>
          <p:cNvPr id="8" name="Subtitle 2"/>
          <p:cNvSpPr>
            <a:spLocks noGrp="1"/>
          </p:cNvSpPr>
          <p:nvPr>
            <p:ph type="subTitle" idx="1"/>
          </p:nvPr>
        </p:nvSpPr>
        <p:spPr>
          <a:xfrm>
            <a:off x="1049000" y="3760592"/>
            <a:ext cx="3417797" cy="644769"/>
          </a:xfrm>
        </p:spPr>
        <p:txBody>
          <a:bodyPr>
            <a:noAutofit/>
          </a:bodyPr>
          <a:lstStyle>
            <a:lvl1pPr marL="0" indent="0" algn="l">
              <a:buNone/>
              <a:defRPr sz="2000">
                <a:solidFill>
                  <a:schemeClr val="bg1"/>
                </a:solidFill>
                <a:latin typeface="+mj-lt"/>
                <a:cs typeface="Segoe UI"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06314" y="5610628"/>
            <a:ext cx="1085395" cy="607085"/>
          </a:xfrm>
          <a:prstGeom prst="rect">
            <a:avLst/>
          </a:prstGeom>
        </p:spPr>
      </p:pic>
      <p:pic>
        <p:nvPicPr>
          <p:cNvPr id="5" name="Picture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506314" y="5610628"/>
            <a:ext cx="1085395" cy="607085"/>
          </a:xfrm>
          <a:prstGeom prst="rect">
            <a:avLst/>
          </a:prstGeom>
        </p:spPr>
      </p:pic>
    </p:spTree>
    <p:extLst>
      <p:ext uri="{BB962C8B-B14F-4D97-AF65-F5344CB8AC3E}">
        <p14:creationId xmlns:p14="http://schemas.microsoft.com/office/powerpoint/2010/main" val="4021991702"/>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1_Agenda_Preferr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Parallelogram 5"/>
          <p:cNvSpPr/>
          <p:nvPr userDrawn="1"/>
        </p:nvSpPr>
        <p:spPr>
          <a:xfrm>
            <a:off x="7172398" y="2513176"/>
            <a:ext cx="4375431" cy="2388434"/>
          </a:xfrm>
          <a:custGeom>
            <a:avLst/>
            <a:gdLst>
              <a:gd name="connsiteX0" fmla="*/ 0 w 2441581"/>
              <a:gd name="connsiteY0" fmla="*/ 1123975 h 1123975"/>
              <a:gd name="connsiteX1" fmla="*/ 280994 w 2441581"/>
              <a:gd name="connsiteY1" fmla="*/ 0 h 1123975"/>
              <a:gd name="connsiteX2" fmla="*/ 2441581 w 2441581"/>
              <a:gd name="connsiteY2" fmla="*/ 0 h 1123975"/>
              <a:gd name="connsiteX3" fmla="*/ 2160587 w 2441581"/>
              <a:gd name="connsiteY3" fmla="*/ 1123975 h 1123975"/>
              <a:gd name="connsiteX4" fmla="*/ 0 w 2441581"/>
              <a:gd name="connsiteY4" fmla="*/ 1123975 h 1123975"/>
              <a:gd name="connsiteX0" fmla="*/ 0 w 2441581"/>
              <a:gd name="connsiteY0" fmla="*/ 1123975 h 1123975"/>
              <a:gd name="connsiteX1" fmla="*/ 280994 w 2441581"/>
              <a:gd name="connsiteY1" fmla="*/ 0 h 1123975"/>
              <a:gd name="connsiteX2" fmla="*/ 2441581 w 2441581"/>
              <a:gd name="connsiteY2" fmla="*/ 0 h 1123975"/>
              <a:gd name="connsiteX3" fmla="*/ 1751012 w 2441581"/>
              <a:gd name="connsiteY3" fmla="*/ 1114450 h 1123975"/>
              <a:gd name="connsiteX4" fmla="*/ 0 w 2441581"/>
              <a:gd name="connsiteY4" fmla="*/ 1123975 h 1123975"/>
              <a:gd name="connsiteX0" fmla="*/ 0 w 2860681"/>
              <a:gd name="connsiteY0" fmla="*/ 1123975 h 1123975"/>
              <a:gd name="connsiteX1" fmla="*/ 700094 w 2860681"/>
              <a:gd name="connsiteY1" fmla="*/ 0 h 1123975"/>
              <a:gd name="connsiteX2" fmla="*/ 2860681 w 2860681"/>
              <a:gd name="connsiteY2" fmla="*/ 0 h 1123975"/>
              <a:gd name="connsiteX3" fmla="*/ 2170112 w 2860681"/>
              <a:gd name="connsiteY3" fmla="*/ 1114450 h 1123975"/>
              <a:gd name="connsiteX4" fmla="*/ 0 w 2860681"/>
              <a:gd name="connsiteY4" fmla="*/ 1123975 h 1123975"/>
              <a:gd name="connsiteX0" fmla="*/ 0 w 3613156"/>
              <a:gd name="connsiteY0" fmla="*/ 1123975 h 1123975"/>
              <a:gd name="connsiteX1" fmla="*/ 700094 w 3613156"/>
              <a:gd name="connsiteY1" fmla="*/ 0 h 1123975"/>
              <a:gd name="connsiteX2" fmla="*/ 3613156 w 3613156"/>
              <a:gd name="connsiteY2" fmla="*/ 43875 h 1123975"/>
              <a:gd name="connsiteX3" fmla="*/ 2170112 w 3613156"/>
              <a:gd name="connsiteY3" fmla="*/ 1114450 h 1123975"/>
              <a:gd name="connsiteX4" fmla="*/ 0 w 3613156"/>
              <a:gd name="connsiteY4" fmla="*/ 1123975 h 1123975"/>
              <a:gd name="connsiteX0" fmla="*/ 0 w 3613156"/>
              <a:gd name="connsiteY0" fmla="*/ 1080100 h 1080100"/>
              <a:gd name="connsiteX1" fmla="*/ 338144 w 3613156"/>
              <a:gd name="connsiteY1" fmla="*/ 8774 h 1080100"/>
              <a:gd name="connsiteX2" fmla="*/ 3613156 w 3613156"/>
              <a:gd name="connsiteY2" fmla="*/ 0 h 1080100"/>
              <a:gd name="connsiteX3" fmla="*/ 2170112 w 3613156"/>
              <a:gd name="connsiteY3" fmla="*/ 1070575 h 1080100"/>
              <a:gd name="connsiteX4" fmla="*/ 0 w 3613156"/>
              <a:gd name="connsiteY4" fmla="*/ 1080100 h 1080100"/>
              <a:gd name="connsiteX0" fmla="*/ 0 w 3613156"/>
              <a:gd name="connsiteY0" fmla="*/ 1088876 h 1088876"/>
              <a:gd name="connsiteX1" fmla="*/ 338144 w 3613156"/>
              <a:gd name="connsiteY1" fmla="*/ 0 h 1088876"/>
              <a:gd name="connsiteX2" fmla="*/ 3613156 w 3613156"/>
              <a:gd name="connsiteY2" fmla="*/ 8776 h 1088876"/>
              <a:gd name="connsiteX3" fmla="*/ 2170112 w 3613156"/>
              <a:gd name="connsiteY3" fmla="*/ 1079351 h 1088876"/>
              <a:gd name="connsiteX4" fmla="*/ 0 w 3613156"/>
              <a:gd name="connsiteY4" fmla="*/ 1088876 h 1088876"/>
              <a:gd name="connsiteX0" fmla="*/ 0 w 3613156"/>
              <a:gd name="connsiteY0" fmla="*/ 1080100 h 1080100"/>
              <a:gd name="connsiteX1" fmla="*/ 338144 w 3613156"/>
              <a:gd name="connsiteY1" fmla="*/ 4386 h 1080100"/>
              <a:gd name="connsiteX2" fmla="*/ 3613156 w 3613156"/>
              <a:gd name="connsiteY2" fmla="*/ 0 h 1080100"/>
              <a:gd name="connsiteX3" fmla="*/ 2170112 w 3613156"/>
              <a:gd name="connsiteY3" fmla="*/ 1070575 h 1080100"/>
              <a:gd name="connsiteX4" fmla="*/ 0 w 3613156"/>
              <a:gd name="connsiteY4" fmla="*/ 1080100 h 1080100"/>
              <a:gd name="connsiteX0" fmla="*/ 0 w 3613156"/>
              <a:gd name="connsiteY0" fmla="*/ 1080101 h 1080101"/>
              <a:gd name="connsiteX1" fmla="*/ 319094 w 3613156"/>
              <a:gd name="connsiteY1" fmla="*/ 0 h 1080101"/>
              <a:gd name="connsiteX2" fmla="*/ 3613156 w 3613156"/>
              <a:gd name="connsiteY2" fmla="*/ 1 h 1080101"/>
              <a:gd name="connsiteX3" fmla="*/ 2170112 w 3613156"/>
              <a:gd name="connsiteY3" fmla="*/ 1070576 h 1080101"/>
              <a:gd name="connsiteX4" fmla="*/ 0 w 3613156"/>
              <a:gd name="connsiteY4" fmla="*/ 1080101 h 1080101"/>
              <a:gd name="connsiteX0" fmla="*/ 0 w 4470406"/>
              <a:gd name="connsiteY0" fmla="*/ 1066939 h 1070576"/>
              <a:gd name="connsiteX1" fmla="*/ 1176344 w 4470406"/>
              <a:gd name="connsiteY1" fmla="*/ 0 h 1070576"/>
              <a:gd name="connsiteX2" fmla="*/ 4470406 w 4470406"/>
              <a:gd name="connsiteY2" fmla="*/ 1 h 1070576"/>
              <a:gd name="connsiteX3" fmla="*/ 3027362 w 4470406"/>
              <a:gd name="connsiteY3" fmla="*/ 1070576 h 1070576"/>
              <a:gd name="connsiteX4" fmla="*/ 0 w 4470406"/>
              <a:gd name="connsiteY4" fmla="*/ 1066939 h 1070576"/>
              <a:gd name="connsiteX0" fmla="*/ 0 w 5022856"/>
              <a:gd name="connsiteY0" fmla="*/ 1071326 h 1071326"/>
              <a:gd name="connsiteX1" fmla="*/ 1728794 w 5022856"/>
              <a:gd name="connsiteY1" fmla="*/ 0 h 1071326"/>
              <a:gd name="connsiteX2" fmla="*/ 5022856 w 5022856"/>
              <a:gd name="connsiteY2" fmla="*/ 1 h 1071326"/>
              <a:gd name="connsiteX3" fmla="*/ 3579812 w 5022856"/>
              <a:gd name="connsiteY3" fmla="*/ 1070576 h 1071326"/>
              <a:gd name="connsiteX4" fmla="*/ 0 w 5022856"/>
              <a:gd name="connsiteY4" fmla="*/ 1071326 h 1071326"/>
              <a:gd name="connsiteX0" fmla="*/ 0 w 5022856"/>
              <a:gd name="connsiteY0" fmla="*/ 1075713 h 1075713"/>
              <a:gd name="connsiteX1" fmla="*/ 1481144 w 5022856"/>
              <a:gd name="connsiteY1" fmla="*/ 0 h 1075713"/>
              <a:gd name="connsiteX2" fmla="*/ 5022856 w 5022856"/>
              <a:gd name="connsiteY2" fmla="*/ 4388 h 1075713"/>
              <a:gd name="connsiteX3" fmla="*/ 3579812 w 5022856"/>
              <a:gd name="connsiteY3" fmla="*/ 1074963 h 1075713"/>
              <a:gd name="connsiteX4" fmla="*/ 0 w 5022856"/>
              <a:gd name="connsiteY4" fmla="*/ 1075713 h 1075713"/>
              <a:gd name="connsiteX0" fmla="*/ 0 w 5070668"/>
              <a:gd name="connsiteY0" fmla="*/ 1079584 h 1079584"/>
              <a:gd name="connsiteX1" fmla="*/ 1481144 w 5070668"/>
              <a:gd name="connsiteY1" fmla="*/ 3871 h 1079584"/>
              <a:gd name="connsiteX2" fmla="*/ 5070668 w 5070668"/>
              <a:gd name="connsiteY2" fmla="*/ 0 h 1079584"/>
              <a:gd name="connsiteX3" fmla="*/ 3579812 w 5070668"/>
              <a:gd name="connsiteY3" fmla="*/ 1078834 h 1079584"/>
              <a:gd name="connsiteX4" fmla="*/ 0 w 5070668"/>
              <a:gd name="connsiteY4" fmla="*/ 1079584 h 10795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70668" h="1079584">
                <a:moveTo>
                  <a:pt x="0" y="1079584"/>
                </a:moveTo>
                <a:lnTo>
                  <a:pt x="1481144" y="3871"/>
                </a:lnTo>
                <a:lnTo>
                  <a:pt x="5070668" y="0"/>
                </a:lnTo>
                <a:lnTo>
                  <a:pt x="3579812" y="1078834"/>
                </a:lnTo>
                <a:lnTo>
                  <a:pt x="0" y="1079584"/>
                </a:lnTo>
                <a:close/>
              </a:path>
            </a:pathLst>
          </a:custGeom>
          <a:solidFill>
            <a:srgbClr val="575757"/>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0" rIns="914400" rtlCol="0" anchor="ctr"/>
          <a:lstStyle/>
          <a:p>
            <a:pPr lvl="0" algn="ctr"/>
            <a:endParaRPr lang="en-US" dirty="0"/>
          </a:p>
        </p:txBody>
      </p:sp>
      <p:sp>
        <p:nvSpPr>
          <p:cNvPr id="5" name="Parallelogram 5"/>
          <p:cNvSpPr/>
          <p:nvPr userDrawn="1"/>
        </p:nvSpPr>
        <p:spPr>
          <a:xfrm>
            <a:off x="3957613" y="2513176"/>
            <a:ext cx="4375431" cy="2388434"/>
          </a:xfrm>
          <a:custGeom>
            <a:avLst/>
            <a:gdLst>
              <a:gd name="connsiteX0" fmla="*/ 0 w 2441581"/>
              <a:gd name="connsiteY0" fmla="*/ 1123975 h 1123975"/>
              <a:gd name="connsiteX1" fmla="*/ 280994 w 2441581"/>
              <a:gd name="connsiteY1" fmla="*/ 0 h 1123975"/>
              <a:gd name="connsiteX2" fmla="*/ 2441581 w 2441581"/>
              <a:gd name="connsiteY2" fmla="*/ 0 h 1123975"/>
              <a:gd name="connsiteX3" fmla="*/ 2160587 w 2441581"/>
              <a:gd name="connsiteY3" fmla="*/ 1123975 h 1123975"/>
              <a:gd name="connsiteX4" fmla="*/ 0 w 2441581"/>
              <a:gd name="connsiteY4" fmla="*/ 1123975 h 1123975"/>
              <a:gd name="connsiteX0" fmla="*/ 0 w 2441581"/>
              <a:gd name="connsiteY0" fmla="*/ 1123975 h 1123975"/>
              <a:gd name="connsiteX1" fmla="*/ 280994 w 2441581"/>
              <a:gd name="connsiteY1" fmla="*/ 0 h 1123975"/>
              <a:gd name="connsiteX2" fmla="*/ 2441581 w 2441581"/>
              <a:gd name="connsiteY2" fmla="*/ 0 h 1123975"/>
              <a:gd name="connsiteX3" fmla="*/ 1751012 w 2441581"/>
              <a:gd name="connsiteY3" fmla="*/ 1114450 h 1123975"/>
              <a:gd name="connsiteX4" fmla="*/ 0 w 2441581"/>
              <a:gd name="connsiteY4" fmla="*/ 1123975 h 1123975"/>
              <a:gd name="connsiteX0" fmla="*/ 0 w 2860681"/>
              <a:gd name="connsiteY0" fmla="*/ 1123975 h 1123975"/>
              <a:gd name="connsiteX1" fmla="*/ 700094 w 2860681"/>
              <a:gd name="connsiteY1" fmla="*/ 0 h 1123975"/>
              <a:gd name="connsiteX2" fmla="*/ 2860681 w 2860681"/>
              <a:gd name="connsiteY2" fmla="*/ 0 h 1123975"/>
              <a:gd name="connsiteX3" fmla="*/ 2170112 w 2860681"/>
              <a:gd name="connsiteY3" fmla="*/ 1114450 h 1123975"/>
              <a:gd name="connsiteX4" fmla="*/ 0 w 2860681"/>
              <a:gd name="connsiteY4" fmla="*/ 1123975 h 1123975"/>
              <a:gd name="connsiteX0" fmla="*/ 0 w 3613156"/>
              <a:gd name="connsiteY0" fmla="*/ 1123975 h 1123975"/>
              <a:gd name="connsiteX1" fmla="*/ 700094 w 3613156"/>
              <a:gd name="connsiteY1" fmla="*/ 0 h 1123975"/>
              <a:gd name="connsiteX2" fmla="*/ 3613156 w 3613156"/>
              <a:gd name="connsiteY2" fmla="*/ 43875 h 1123975"/>
              <a:gd name="connsiteX3" fmla="*/ 2170112 w 3613156"/>
              <a:gd name="connsiteY3" fmla="*/ 1114450 h 1123975"/>
              <a:gd name="connsiteX4" fmla="*/ 0 w 3613156"/>
              <a:gd name="connsiteY4" fmla="*/ 1123975 h 1123975"/>
              <a:gd name="connsiteX0" fmla="*/ 0 w 3613156"/>
              <a:gd name="connsiteY0" fmla="*/ 1080100 h 1080100"/>
              <a:gd name="connsiteX1" fmla="*/ 338144 w 3613156"/>
              <a:gd name="connsiteY1" fmla="*/ 8774 h 1080100"/>
              <a:gd name="connsiteX2" fmla="*/ 3613156 w 3613156"/>
              <a:gd name="connsiteY2" fmla="*/ 0 h 1080100"/>
              <a:gd name="connsiteX3" fmla="*/ 2170112 w 3613156"/>
              <a:gd name="connsiteY3" fmla="*/ 1070575 h 1080100"/>
              <a:gd name="connsiteX4" fmla="*/ 0 w 3613156"/>
              <a:gd name="connsiteY4" fmla="*/ 1080100 h 1080100"/>
              <a:gd name="connsiteX0" fmla="*/ 0 w 3613156"/>
              <a:gd name="connsiteY0" fmla="*/ 1088876 h 1088876"/>
              <a:gd name="connsiteX1" fmla="*/ 338144 w 3613156"/>
              <a:gd name="connsiteY1" fmla="*/ 0 h 1088876"/>
              <a:gd name="connsiteX2" fmla="*/ 3613156 w 3613156"/>
              <a:gd name="connsiteY2" fmla="*/ 8776 h 1088876"/>
              <a:gd name="connsiteX3" fmla="*/ 2170112 w 3613156"/>
              <a:gd name="connsiteY3" fmla="*/ 1079351 h 1088876"/>
              <a:gd name="connsiteX4" fmla="*/ 0 w 3613156"/>
              <a:gd name="connsiteY4" fmla="*/ 1088876 h 1088876"/>
              <a:gd name="connsiteX0" fmla="*/ 0 w 3613156"/>
              <a:gd name="connsiteY0" fmla="*/ 1080100 h 1080100"/>
              <a:gd name="connsiteX1" fmla="*/ 338144 w 3613156"/>
              <a:gd name="connsiteY1" fmla="*/ 4386 h 1080100"/>
              <a:gd name="connsiteX2" fmla="*/ 3613156 w 3613156"/>
              <a:gd name="connsiteY2" fmla="*/ 0 h 1080100"/>
              <a:gd name="connsiteX3" fmla="*/ 2170112 w 3613156"/>
              <a:gd name="connsiteY3" fmla="*/ 1070575 h 1080100"/>
              <a:gd name="connsiteX4" fmla="*/ 0 w 3613156"/>
              <a:gd name="connsiteY4" fmla="*/ 1080100 h 1080100"/>
              <a:gd name="connsiteX0" fmla="*/ 0 w 3613156"/>
              <a:gd name="connsiteY0" fmla="*/ 1080101 h 1080101"/>
              <a:gd name="connsiteX1" fmla="*/ 319094 w 3613156"/>
              <a:gd name="connsiteY1" fmla="*/ 0 h 1080101"/>
              <a:gd name="connsiteX2" fmla="*/ 3613156 w 3613156"/>
              <a:gd name="connsiteY2" fmla="*/ 1 h 1080101"/>
              <a:gd name="connsiteX3" fmla="*/ 2170112 w 3613156"/>
              <a:gd name="connsiteY3" fmla="*/ 1070576 h 1080101"/>
              <a:gd name="connsiteX4" fmla="*/ 0 w 3613156"/>
              <a:gd name="connsiteY4" fmla="*/ 1080101 h 1080101"/>
              <a:gd name="connsiteX0" fmla="*/ 0 w 4470406"/>
              <a:gd name="connsiteY0" fmla="*/ 1066939 h 1070576"/>
              <a:gd name="connsiteX1" fmla="*/ 1176344 w 4470406"/>
              <a:gd name="connsiteY1" fmla="*/ 0 h 1070576"/>
              <a:gd name="connsiteX2" fmla="*/ 4470406 w 4470406"/>
              <a:gd name="connsiteY2" fmla="*/ 1 h 1070576"/>
              <a:gd name="connsiteX3" fmla="*/ 3027362 w 4470406"/>
              <a:gd name="connsiteY3" fmla="*/ 1070576 h 1070576"/>
              <a:gd name="connsiteX4" fmla="*/ 0 w 4470406"/>
              <a:gd name="connsiteY4" fmla="*/ 1066939 h 1070576"/>
              <a:gd name="connsiteX0" fmla="*/ 0 w 5022856"/>
              <a:gd name="connsiteY0" fmla="*/ 1071326 h 1071326"/>
              <a:gd name="connsiteX1" fmla="*/ 1728794 w 5022856"/>
              <a:gd name="connsiteY1" fmla="*/ 0 h 1071326"/>
              <a:gd name="connsiteX2" fmla="*/ 5022856 w 5022856"/>
              <a:gd name="connsiteY2" fmla="*/ 1 h 1071326"/>
              <a:gd name="connsiteX3" fmla="*/ 3579812 w 5022856"/>
              <a:gd name="connsiteY3" fmla="*/ 1070576 h 1071326"/>
              <a:gd name="connsiteX4" fmla="*/ 0 w 5022856"/>
              <a:gd name="connsiteY4" fmla="*/ 1071326 h 1071326"/>
              <a:gd name="connsiteX0" fmla="*/ 0 w 5022856"/>
              <a:gd name="connsiteY0" fmla="*/ 1075713 h 1075713"/>
              <a:gd name="connsiteX1" fmla="*/ 1481144 w 5022856"/>
              <a:gd name="connsiteY1" fmla="*/ 0 h 1075713"/>
              <a:gd name="connsiteX2" fmla="*/ 5022856 w 5022856"/>
              <a:gd name="connsiteY2" fmla="*/ 4388 h 1075713"/>
              <a:gd name="connsiteX3" fmla="*/ 3579812 w 5022856"/>
              <a:gd name="connsiteY3" fmla="*/ 1074963 h 1075713"/>
              <a:gd name="connsiteX4" fmla="*/ 0 w 5022856"/>
              <a:gd name="connsiteY4" fmla="*/ 1075713 h 1075713"/>
              <a:gd name="connsiteX0" fmla="*/ 0 w 5070668"/>
              <a:gd name="connsiteY0" fmla="*/ 1079584 h 1079584"/>
              <a:gd name="connsiteX1" fmla="*/ 1481144 w 5070668"/>
              <a:gd name="connsiteY1" fmla="*/ 3871 h 1079584"/>
              <a:gd name="connsiteX2" fmla="*/ 5070668 w 5070668"/>
              <a:gd name="connsiteY2" fmla="*/ 0 h 1079584"/>
              <a:gd name="connsiteX3" fmla="*/ 3579812 w 5070668"/>
              <a:gd name="connsiteY3" fmla="*/ 1078834 h 1079584"/>
              <a:gd name="connsiteX4" fmla="*/ 0 w 5070668"/>
              <a:gd name="connsiteY4" fmla="*/ 1079584 h 10795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70668" h="1079584">
                <a:moveTo>
                  <a:pt x="0" y="1079584"/>
                </a:moveTo>
                <a:lnTo>
                  <a:pt x="1481144" y="3871"/>
                </a:lnTo>
                <a:lnTo>
                  <a:pt x="5070668" y="0"/>
                </a:lnTo>
                <a:lnTo>
                  <a:pt x="3579812" y="1078834"/>
                </a:lnTo>
                <a:lnTo>
                  <a:pt x="0" y="1079584"/>
                </a:lnTo>
                <a:close/>
              </a:path>
            </a:pathLst>
          </a:custGeom>
          <a:solidFill>
            <a:srgbClr val="6CC3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0" rIns="914400" rtlCol="0" anchor="ctr"/>
          <a:lstStyle/>
          <a:p>
            <a:pPr algn="ctr"/>
            <a:endParaRPr lang="en-US" sz="2400" dirty="0">
              <a:solidFill>
                <a:schemeClr val="bg1"/>
              </a:solidFill>
            </a:endParaRPr>
          </a:p>
        </p:txBody>
      </p:sp>
      <p:sp>
        <p:nvSpPr>
          <p:cNvPr id="6" name="Parallelogram 5"/>
          <p:cNvSpPr/>
          <p:nvPr userDrawn="1"/>
        </p:nvSpPr>
        <p:spPr>
          <a:xfrm>
            <a:off x="742828" y="2513176"/>
            <a:ext cx="4375431" cy="2388434"/>
          </a:xfrm>
          <a:custGeom>
            <a:avLst/>
            <a:gdLst>
              <a:gd name="connsiteX0" fmla="*/ 0 w 2441581"/>
              <a:gd name="connsiteY0" fmla="*/ 1123975 h 1123975"/>
              <a:gd name="connsiteX1" fmla="*/ 280994 w 2441581"/>
              <a:gd name="connsiteY1" fmla="*/ 0 h 1123975"/>
              <a:gd name="connsiteX2" fmla="*/ 2441581 w 2441581"/>
              <a:gd name="connsiteY2" fmla="*/ 0 h 1123975"/>
              <a:gd name="connsiteX3" fmla="*/ 2160587 w 2441581"/>
              <a:gd name="connsiteY3" fmla="*/ 1123975 h 1123975"/>
              <a:gd name="connsiteX4" fmla="*/ 0 w 2441581"/>
              <a:gd name="connsiteY4" fmla="*/ 1123975 h 1123975"/>
              <a:gd name="connsiteX0" fmla="*/ 0 w 2441581"/>
              <a:gd name="connsiteY0" fmla="*/ 1123975 h 1123975"/>
              <a:gd name="connsiteX1" fmla="*/ 280994 w 2441581"/>
              <a:gd name="connsiteY1" fmla="*/ 0 h 1123975"/>
              <a:gd name="connsiteX2" fmla="*/ 2441581 w 2441581"/>
              <a:gd name="connsiteY2" fmla="*/ 0 h 1123975"/>
              <a:gd name="connsiteX3" fmla="*/ 1751012 w 2441581"/>
              <a:gd name="connsiteY3" fmla="*/ 1114450 h 1123975"/>
              <a:gd name="connsiteX4" fmla="*/ 0 w 2441581"/>
              <a:gd name="connsiteY4" fmla="*/ 1123975 h 1123975"/>
              <a:gd name="connsiteX0" fmla="*/ 0 w 2860681"/>
              <a:gd name="connsiteY0" fmla="*/ 1123975 h 1123975"/>
              <a:gd name="connsiteX1" fmla="*/ 700094 w 2860681"/>
              <a:gd name="connsiteY1" fmla="*/ 0 h 1123975"/>
              <a:gd name="connsiteX2" fmla="*/ 2860681 w 2860681"/>
              <a:gd name="connsiteY2" fmla="*/ 0 h 1123975"/>
              <a:gd name="connsiteX3" fmla="*/ 2170112 w 2860681"/>
              <a:gd name="connsiteY3" fmla="*/ 1114450 h 1123975"/>
              <a:gd name="connsiteX4" fmla="*/ 0 w 2860681"/>
              <a:gd name="connsiteY4" fmla="*/ 1123975 h 1123975"/>
              <a:gd name="connsiteX0" fmla="*/ 0 w 3613156"/>
              <a:gd name="connsiteY0" fmla="*/ 1123975 h 1123975"/>
              <a:gd name="connsiteX1" fmla="*/ 700094 w 3613156"/>
              <a:gd name="connsiteY1" fmla="*/ 0 h 1123975"/>
              <a:gd name="connsiteX2" fmla="*/ 3613156 w 3613156"/>
              <a:gd name="connsiteY2" fmla="*/ 43875 h 1123975"/>
              <a:gd name="connsiteX3" fmla="*/ 2170112 w 3613156"/>
              <a:gd name="connsiteY3" fmla="*/ 1114450 h 1123975"/>
              <a:gd name="connsiteX4" fmla="*/ 0 w 3613156"/>
              <a:gd name="connsiteY4" fmla="*/ 1123975 h 1123975"/>
              <a:gd name="connsiteX0" fmla="*/ 0 w 3613156"/>
              <a:gd name="connsiteY0" fmla="*/ 1080100 h 1080100"/>
              <a:gd name="connsiteX1" fmla="*/ 338144 w 3613156"/>
              <a:gd name="connsiteY1" fmla="*/ 8774 h 1080100"/>
              <a:gd name="connsiteX2" fmla="*/ 3613156 w 3613156"/>
              <a:gd name="connsiteY2" fmla="*/ 0 h 1080100"/>
              <a:gd name="connsiteX3" fmla="*/ 2170112 w 3613156"/>
              <a:gd name="connsiteY3" fmla="*/ 1070575 h 1080100"/>
              <a:gd name="connsiteX4" fmla="*/ 0 w 3613156"/>
              <a:gd name="connsiteY4" fmla="*/ 1080100 h 1080100"/>
              <a:gd name="connsiteX0" fmla="*/ 0 w 3613156"/>
              <a:gd name="connsiteY0" fmla="*/ 1088876 h 1088876"/>
              <a:gd name="connsiteX1" fmla="*/ 338144 w 3613156"/>
              <a:gd name="connsiteY1" fmla="*/ 0 h 1088876"/>
              <a:gd name="connsiteX2" fmla="*/ 3613156 w 3613156"/>
              <a:gd name="connsiteY2" fmla="*/ 8776 h 1088876"/>
              <a:gd name="connsiteX3" fmla="*/ 2170112 w 3613156"/>
              <a:gd name="connsiteY3" fmla="*/ 1079351 h 1088876"/>
              <a:gd name="connsiteX4" fmla="*/ 0 w 3613156"/>
              <a:gd name="connsiteY4" fmla="*/ 1088876 h 1088876"/>
              <a:gd name="connsiteX0" fmla="*/ 0 w 3613156"/>
              <a:gd name="connsiteY0" fmla="*/ 1080100 h 1080100"/>
              <a:gd name="connsiteX1" fmla="*/ 338144 w 3613156"/>
              <a:gd name="connsiteY1" fmla="*/ 4386 h 1080100"/>
              <a:gd name="connsiteX2" fmla="*/ 3613156 w 3613156"/>
              <a:gd name="connsiteY2" fmla="*/ 0 h 1080100"/>
              <a:gd name="connsiteX3" fmla="*/ 2170112 w 3613156"/>
              <a:gd name="connsiteY3" fmla="*/ 1070575 h 1080100"/>
              <a:gd name="connsiteX4" fmla="*/ 0 w 3613156"/>
              <a:gd name="connsiteY4" fmla="*/ 1080100 h 1080100"/>
              <a:gd name="connsiteX0" fmla="*/ 0 w 3613156"/>
              <a:gd name="connsiteY0" fmla="*/ 1080101 h 1080101"/>
              <a:gd name="connsiteX1" fmla="*/ 319094 w 3613156"/>
              <a:gd name="connsiteY1" fmla="*/ 0 h 1080101"/>
              <a:gd name="connsiteX2" fmla="*/ 3613156 w 3613156"/>
              <a:gd name="connsiteY2" fmla="*/ 1 h 1080101"/>
              <a:gd name="connsiteX3" fmla="*/ 2170112 w 3613156"/>
              <a:gd name="connsiteY3" fmla="*/ 1070576 h 1080101"/>
              <a:gd name="connsiteX4" fmla="*/ 0 w 3613156"/>
              <a:gd name="connsiteY4" fmla="*/ 1080101 h 1080101"/>
              <a:gd name="connsiteX0" fmla="*/ 0 w 4470406"/>
              <a:gd name="connsiteY0" fmla="*/ 1066939 h 1070576"/>
              <a:gd name="connsiteX1" fmla="*/ 1176344 w 4470406"/>
              <a:gd name="connsiteY1" fmla="*/ 0 h 1070576"/>
              <a:gd name="connsiteX2" fmla="*/ 4470406 w 4470406"/>
              <a:gd name="connsiteY2" fmla="*/ 1 h 1070576"/>
              <a:gd name="connsiteX3" fmla="*/ 3027362 w 4470406"/>
              <a:gd name="connsiteY3" fmla="*/ 1070576 h 1070576"/>
              <a:gd name="connsiteX4" fmla="*/ 0 w 4470406"/>
              <a:gd name="connsiteY4" fmla="*/ 1066939 h 1070576"/>
              <a:gd name="connsiteX0" fmla="*/ 0 w 5022856"/>
              <a:gd name="connsiteY0" fmla="*/ 1071326 h 1071326"/>
              <a:gd name="connsiteX1" fmla="*/ 1728794 w 5022856"/>
              <a:gd name="connsiteY1" fmla="*/ 0 h 1071326"/>
              <a:gd name="connsiteX2" fmla="*/ 5022856 w 5022856"/>
              <a:gd name="connsiteY2" fmla="*/ 1 h 1071326"/>
              <a:gd name="connsiteX3" fmla="*/ 3579812 w 5022856"/>
              <a:gd name="connsiteY3" fmla="*/ 1070576 h 1071326"/>
              <a:gd name="connsiteX4" fmla="*/ 0 w 5022856"/>
              <a:gd name="connsiteY4" fmla="*/ 1071326 h 1071326"/>
              <a:gd name="connsiteX0" fmla="*/ 0 w 5022856"/>
              <a:gd name="connsiteY0" fmla="*/ 1075713 h 1075713"/>
              <a:gd name="connsiteX1" fmla="*/ 1481144 w 5022856"/>
              <a:gd name="connsiteY1" fmla="*/ 0 h 1075713"/>
              <a:gd name="connsiteX2" fmla="*/ 5022856 w 5022856"/>
              <a:gd name="connsiteY2" fmla="*/ 4388 h 1075713"/>
              <a:gd name="connsiteX3" fmla="*/ 3579812 w 5022856"/>
              <a:gd name="connsiteY3" fmla="*/ 1074963 h 1075713"/>
              <a:gd name="connsiteX4" fmla="*/ 0 w 5022856"/>
              <a:gd name="connsiteY4" fmla="*/ 1075713 h 1075713"/>
              <a:gd name="connsiteX0" fmla="*/ 0 w 5070668"/>
              <a:gd name="connsiteY0" fmla="*/ 1079584 h 1079584"/>
              <a:gd name="connsiteX1" fmla="*/ 1481144 w 5070668"/>
              <a:gd name="connsiteY1" fmla="*/ 3871 h 1079584"/>
              <a:gd name="connsiteX2" fmla="*/ 5070668 w 5070668"/>
              <a:gd name="connsiteY2" fmla="*/ 0 h 1079584"/>
              <a:gd name="connsiteX3" fmla="*/ 3579812 w 5070668"/>
              <a:gd name="connsiteY3" fmla="*/ 1078834 h 1079584"/>
              <a:gd name="connsiteX4" fmla="*/ 0 w 5070668"/>
              <a:gd name="connsiteY4" fmla="*/ 1079584 h 10795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70668" h="1079584">
                <a:moveTo>
                  <a:pt x="0" y="1079584"/>
                </a:moveTo>
                <a:lnTo>
                  <a:pt x="1481144" y="3871"/>
                </a:lnTo>
                <a:lnTo>
                  <a:pt x="5070668" y="0"/>
                </a:lnTo>
                <a:lnTo>
                  <a:pt x="3579812" y="1078834"/>
                </a:lnTo>
                <a:lnTo>
                  <a:pt x="0" y="1079584"/>
                </a:lnTo>
                <a:close/>
              </a:path>
            </a:pathLst>
          </a:custGeom>
          <a:solidFill>
            <a:srgbClr val="236AD7"/>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0" rIns="914400" rtlCol="0" anchor="ctr"/>
          <a:lstStyle/>
          <a:p>
            <a:pPr algn="ctr"/>
            <a:endParaRPr lang="en-US" sz="2400" dirty="0">
              <a:solidFill>
                <a:schemeClr val="bg1"/>
              </a:solidFill>
            </a:endParaRPr>
          </a:p>
        </p:txBody>
      </p:sp>
      <p:sp>
        <p:nvSpPr>
          <p:cNvPr id="8" name="Text Placeholder 7"/>
          <p:cNvSpPr>
            <a:spLocks noGrp="1"/>
          </p:cNvSpPr>
          <p:nvPr>
            <p:ph type="body" sz="quarter" idx="10"/>
          </p:nvPr>
        </p:nvSpPr>
        <p:spPr>
          <a:xfrm>
            <a:off x="742827" y="2513176"/>
            <a:ext cx="4375431" cy="2388434"/>
          </a:xfrm>
        </p:spPr>
        <p:txBody>
          <a:bodyPr lIns="1097280" rIns="1097280" anchor="ctr">
            <a:noAutofit/>
          </a:bodyPr>
          <a:lstStyle>
            <a:lvl1pPr marL="0" indent="0" algn="ctr">
              <a:buNone/>
              <a:defRPr sz="2400">
                <a:solidFill>
                  <a:schemeClr val="bg1"/>
                </a:solidFill>
              </a:defRPr>
            </a:lvl1pPr>
            <a:lvl2pPr marL="457200" indent="0" algn="l">
              <a:buNone/>
              <a:defRPr sz="2400"/>
            </a:lvl2pPr>
            <a:lvl3pPr marL="914400" indent="0" algn="l">
              <a:buNone/>
              <a:defRPr sz="2400"/>
            </a:lvl3pPr>
            <a:lvl4pPr marL="1371600" indent="0" algn="l">
              <a:buNone/>
              <a:defRPr sz="2400"/>
            </a:lvl4pPr>
            <a:lvl5pPr marL="1828800" indent="0" algn="l">
              <a:buNone/>
              <a:defRPr sz="2400"/>
            </a:lvl5pPr>
          </a:lstStyle>
          <a:p>
            <a:pPr lvl="0"/>
            <a:r>
              <a:rPr lang="en-US"/>
              <a:t>Click to edit Master text styles</a:t>
            </a:r>
          </a:p>
        </p:txBody>
      </p:sp>
      <p:sp>
        <p:nvSpPr>
          <p:cNvPr id="13" name="Text Placeholder 7"/>
          <p:cNvSpPr>
            <a:spLocks noGrp="1"/>
          </p:cNvSpPr>
          <p:nvPr>
            <p:ph type="body" sz="quarter" idx="11"/>
          </p:nvPr>
        </p:nvSpPr>
        <p:spPr>
          <a:xfrm>
            <a:off x="3957612" y="2513176"/>
            <a:ext cx="4375431" cy="2388434"/>
          </a:xfrm>
        </p:spPr>
        <p:txBody>
          <a:bodyPr lIns="1097280" rIns="1097280" anchor="ctr">
            <a:noAutofit/>
          </a:bodyPr>
          <a:lstStyle>
            <a:lvl1pPr marL="0" indent="0" algn="ctr">
              <a:buNone/>
              <a:defRPr sz="2400">
                <a:solidFill>
                  <a:schemeClr val="bg1"/>
                </a:solidFill>
              </a:defRPr>
            </a:lvl1pPr>
            <a:lvl2pPr marL="457200" indent="0" algn="l">
              <a:buNone/>
              <a:defRPr sz="2400"/>
            </a:lvl2pPr>
            <a:lvl3pPr marL="914400" indent="0" algn="l">
              <a:buNone/>
              <a:defRPr sz="2400"/>
            </a:lvl3pPr>
            <a:lvl4pPr marL="1371600" indent="0" algn="l">
              <a:buNone/>
              <a:defRPr sz="2400"/>
            </a:lvl4pPr>
            <a:lvl5pPr marL="1828800" indent="0" algn="l">
              <a:buNone/>
              <a:defRPr sz="2400"/>
            </a:lvl5pPr>
          </a:lstStyle>
          <a:p>
            <a:pPr lvl="0"/>
            <a:r>
              <a:rPr lang="en-US"/>
              <a:t>Click to edit Master text styles</a:t>
            </a:r>
          </a:p>
        </p:txBody>
      </p:sp>
      <p:sp>
        <p:nvSpPr>
          <p:cNvPr id="14" name="Text Placeholder 7"/>
          <p:cNvSpPr>
            <a:spLocks noGrp="1"/>
          </p:cNvSpPr>
          <p:nvPr>
            <p:ph type="body" sz="quarter" idx="12"/>
          </p:nvPr>
        </p:nvSpPr>
        <p:spPr>
          <a:xfrm>
            <a:off x="7172398" y="2513176"/>
            <a:ext cx="4375431" cy="2388434"/>
          </a:xfrm>
        </p:spPr>
        <p:txBody>
          <a:bodyPr lIns="1097280" rIns="1097280" anchor="ctr">
            <a:noAutofit/>
          </a:bodyPr>
          <a:lstStyle>
            <a:lvl1pPr marL="0" indent="0" algn="ctr">
              <a:buNone/>
              <a:tabLst>
                <a:tab pos="1489075" algn="l"/>
              </a:tabLst>
              <a:defRPr sz="2400">
                <a:solidFill>
                  <a:schemeClr val="bg1"/>
                </a:solidFill>
              </a:defRPr>
            </a:lvl1pPr>
            <a:lvl2pPr marL="457200" indent="0" algn="l">
              <a:buNone/>
              <a:defRPr sz="2400"/>
            </a:lvl2pPr>
            <a:lvl3pPr marL="914400" indent="0" algn="l">
              <a:buNone/>
              <a:defRPr sz="2400"/>
            </a:lvl3pPr>
            <a:lvl4pPr marL="1371600" indent="0" algn="l">
              <a:buNone/>
              <a:defRPr sz="2400"/>
            </a:lvl4pPr>
            <a:lvl5pPr marL="1828800" indent="0" algn="l">
              <a:buNone/>
              <a:defRPr sz="2400"/>
            </a:lvl5pPr>
          </a:lstStyle>
          <a:p>
            <a:pPr lvl="0"/>
            <a:r>
              <a:rPr lang="en-US"/>
              <a:t>Click to edit Master text styles</a:t>
            </a:r>
          </a:p>
        </p:txBody>
      </p:sp>
    </p:spTree>
    <p:extLst>
      <p:ext uri="{BB962C8B-B14F-4D97-AF65-F5344CB8AC3E}">
        <p14:creationId xmlns:p14="http://schemas.microsoft.com/office/powerpoint/2010/main" val="32777650"/>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p:cSld name="1_Agenda_Secondar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cxnSp>
        <p:nvCxnSpPr>
          <p:cNvPr id="11" name="Straight Connector 10"/>
          <p:cNvCxnSpPr/>
          <p:nvPr/>
        </p:nvCxnSpPr>
        <p:spPr>
          <a:xfrm>
            <a:off x="0" y="1151602"/>
            <a:ext cx="12192000" cy="0"/>
          </a:xfrm>
          <a:prstGeom prst="line">
            <a:avLst/>
          </a:prstGeom>
          <a:ln w="6350">
            <a:solidFill>
              <a:srgbClr val="226AD6"/>
            </a:solidFill>
          </a:ln>
        </p:spPr>
        <p:style>
          <a:lnRef idx="1">
            <a:schemeClr val="accent1"/>
          </a:lnRef>
          <a:fillRef idx="0">
            <a:schemeClr val="accent1"/>
          </a:fillRef>
          <a:effectRef idx="0">
            <a:schemeClr val="accent1"/>
          </a:effectRef>
          <a:fontRef idx="minor">
            <a:schemeClr val="tx1"/>
          </a:fontRef>
        </p:style>
      </p:cxnSp>
      <p:sp>
        <p:nvSpPr>
          <p:cNvPr id="16" name="Parallelogram 5"/>
          <p:cNvSpPr/>
          <p:nvPr/>
        </p:nvSpPr>
        <p:spPr>
          <a:xfrm>
            <a:off x="-16939" y="1513148"/>
            <a:ext cx="4907619" cy="578403"/>
          </a:xfrm>
          <a:custGeom>
            <a:avLst/>
            <a:gdLst>
              <a:gd name="connsiteX0" fmla="*/ 0 w 2441581"/>
              <a:gd name="connsiteY0" fmla="*/ 1123975 h 1123975"/>
              <a:gd name="connsiteX1" fmla="*/ 280994 w 2441581"/>
              <a:gd name="connsiteY1" fmla="*/ 0 h 1123975"/>
              <a:gd name="connsiteX2" fmla="*/ 2441581 w 2441581"/>
              <a:gd name="connsiteY2" fmla="*/ 0 h 1123975"/>
              <a:gd name="connsiteX3" fmla="*/ 2160587 w 2441581"/>
              <a:gd name="connsiteY3" fmla="*/ 1123975 h 1123975"/>
              <a:gd name="connsiteX4" fmla="*/ 0 w 2441581"/>
              <a:gd name="connsiteY4" fmla="*/ 1123975 h 1123975"/>
              <a:gd name="connsiteX0" fmla="*/ 0 w 2441581"/>
              <a:gd name="connsiteY0" fmla="*/ 1123975 h 1123975"/>
              <a:gd name="connsiteX1" fmla="*/ 280994 w 2441581"/>
              <a:gd name="connsiteY1" fmla="*/ 0 h 1123975"/>
              <a:gd name="connsiteX2" fmla="*/ 2441581 w 2441581"/>
              <a:gd name="connsiteY2" fmla="*/ 0 h 1123975"/>
              <a:gd name="connsiteX3" fmla="*/ 1751012 w 2441581"/>
              <a:gd name="connsiteY3" fmla="*/ 1114450 h 1123975"/>
              <a:gd name="connsiteX4" fmla="*/ 0 w 2441581"/>
              <a:gd name="connsiteY4" fmla="*/ 1123975 h 1123975"/>
              <a:gd name="connsiteX0" fmla="*/ 0 w 2860681"/>
              <a:gd name="connsiteY0" fmla="*/ 1123975 h 1123975"/>
              <a:gd name="connsiteX1" fmla="*/ 700094 w 2860681"/>
              <a:gd name="connsiteY1" fmla="*/ 0 h 1123975"/>
              <a:gd name="connsiteX2" fmla="*/ 2860681 w 2860681"/>
              <a:gd name="connsiteY2" fmla="*/ 0 h 1123975"/>
              <a:gd name="connsiteX3" fmla="*/ 2170112 w 2860681"/>
              <a:gd name="connsiteY3" fmla="*/ 1114450 h 1123975"/>
              <a:gd name="connsiteX4" fmla="*/ 0 w 2860681"/>
              <a:gd name="connsiteY4" fmla="*/ 1123975 h 1123975"/>
              <a:gd name="connsiteX0" fmla="*/ 0 w 3613156"/>
              <a:gd name="connsiteY0" fmla="*/ 1123975 h 1123975"/>
              <a:gd name="connsiteX1" fmla="*/ 700094 w 3613156"/>
              <a:gd name="connsiteY1" fmla="*/ 0 h 1123975"/>
              <a:gd name="connsiteX2" fmla="*/ 3613156 w 3613156"/>
              <a:gd name="connsiteY2" fmla="*/ 43875 h 1123975"/>
              <a:gd name="connsiteX3" fmla="*/ 2170112 w 3613156"/>
              <a:gd name="connsiteY3" fmla="*/ 1114450 h 1123975"/>
              <a:gd name="connsiteX4" fmla="*/ 0 w 3613156"/>
              <a:gd name="connsiteY4" fmla="*/ 1123975 h 1123975"/>
              <a:gd name="connsiteX0" fmla="*/ 0 w 3613156"/>
              <a:gd name="connsiteY0" fmla="*/ 1080100 h 1080100"/>
              <a:gd name="connsiteX1" fmla="*/ 338144 w 3613156"/>
              <a:gd name="connsiteY1" fmla="*/ 8774 h 1080100"/>
              <a:gd name="connsiteX2" fmla="*/ 3613156 w 3613156"/>
              <a:gd name="connsiteY2" fmla="*/ 0 h 1080100"/>
              <a:gd name="connsiteX3" fmla="*/ 2170112 w 3613156"/>
              <a:gd name="connsiteY3" fmla="*/ 1070575 h 1080100"/>
              <a:gd name="connsiteX4" fmla="*/ 0 w 3613156"/>
              <a:gd name="connsiteY4" fmla="*/ 1080100 h 1080100"/>
              <a:gd name="connsiteX0" fmla="*/ 0 w 3613156"/>
              <a:gd name="connsiteY0" fmla="*/ 1088876 h 1088876"/>
              <a:gd name="connsiteX1" fmla="*/ 338144 w 3613156"/>
              <a:gd name="connsiteY1" fmla="*/ 0 h 1088876"/>
              <a:gd name="connsiteX2" fmla="*/ 3613156 w 3613156"/>
              <a:gd name="connsiteY2" fmla="*/ 8776 h 1088876"/>
              <a:gd name="connsiteX3" fmla="*/ 2170112 w 3613156"/>
              <a:gd name="connsiteY3" fmla="*/ 1079351 h 1088876"/>
              <a:gd name="connsiteX4" fmla="*/ 0 w 3613156"/>
              <a:gd name="connsiteY4" fmla="*/ 1088876 h 1088876"/>
              <a:gd name="connsiteX0" fmla="*/ 0 w 3613156"/>
              <a:gd name="connsiteY0" fmla="*/ 1080100 h 1080100"/>
              <a:gd name="connsiteX1" fmla="*/ 338144 w 3613156"/>
              <a:gd name="connsiteY1" fmla="*/ 4386 h 1080100"/>
              <a:gd name="connsiteX2" fmla="*/ 3613156 w 3613156"/>
              <a:gd name="connsiteY2" fmla="*/ 0 h 1080100"/>
              <a:gd name="connsiteX3" fmla="*/ 2170112 w 3613156"/>
              <a:gd name="connsiteY3" fmla="*/ 1070575 h 1080100"/>
              <a:gd name="connsiteX4" fmla="*/ 0 w 3613156"/>
              <a:gd name="connsiteY4" fmla="*/ 1080100 h 1080100"/>
              <a:gd name="connsiteX0" fmla="*/ 0 w 3613156"/>
              <a:gd name="connsiteY0" fmla="*/ 1080101 h 1080101"/>
              <a:gd name="connsiteX1" fmla="*/ 319094 w 3613156"/>
              <a:gd name="connsiteY1" fmla="*/ 0 h 1080101"/>
              <a:gd name="connsiteX2" fmla="*/ 3613156 w 3613156"/>
              <a:gd name="connsiteY2" fmla="*/ 1 h 1080101"/>
              <a:gd name="connsiteX3" fmla="*/ 2170112 w 3613156"/>
              <a:gd name="connsiteY3" fmla="*/ 1070576 h 1080101"/>
              <a:gd name="connsiteX4" fmla="*/ 0 w 3613156"/>
              <a:gd name="connsiteY4" fmla="*/ 1080101 h 1080101"/>
              <a:gd name="connsiteX0" fmla="*/ 0 w 4470406"/>
              <a:gd name="connsiteY0" fmla="*/ 1066939 h 1070576"/>
              <a:gd name="connsiteX1" fmla="*/ 1176344 w 4470406"/>
              <a:gd name="connsiteY1" fmla="*/ 0 h 1070576"/>
              <a:gd name="connsiteX2" fmla="*/ 4470406 w 4470406"/>
              <a:gd name="connsiteY2" fmla="*/ 1 h 1070576"/>
              <a:gd name="connsiteX3" fmla="*/ 3027362 w 4470406"/>
              <a:gd name="connsiteY3" fmla="*/ 1070576 h 1070576"/>
              <a:gd name="connsiteX4" fmla="*/ 0 w 4470406"/>
              <a:gd name="connsiteY4" fmla="*/ 1066939 h 1070576"/>
              <a:gd name="connsiteX0" fmla="*/ 0 w 5022856"/>
              <a:gd name="connsiteY0" fmla="*/ 1071326 h 1071326"/>
              <a:gd name="connsiteX1" fmla="*/ 1728794 w 5022856"/>
              <a:gd name="connsiteY1" fmla="*/ 0 h 1071326"/>
              <a:gd name="connsiteX2" fmla="*/ 5022856 w 5022856"/>
              <a:gd name="connsiteY2" fmla="*/ 1 h 1071326"/>
              <a:gd name="connsiteX3" fmla="*/ 3579812 w 5022856"/>
              <a:gd name="connsiteY3" fmla="*/ 1070576 h 1071326"/>
              <a:gd name="connsiteX4" fmla="*/ 0 w 5022856"/>
              <a:gd name="connsiteY4" fmla="*/ 1071326 h 1071326"/>
              <a:gd name="connsiteX0" fmla="*/ 0 w 5022856"/>
              <a:gd name="connsiteY0" fmla="*/ 1075713 h 1075713"/>
              <a:gd name="connsiteX1" fmla="*/ 1481144 w 5022856"/>
              <a:gd name="connsiteY1" fmla="*/ 0 h 1075713"/>
              <a:gd name="connsiteX2" fmla="*/ 5022856 w 5022856"/>
              <a:gd name="connsiteY2" fmla="*/ 4388 h 1075713"/>
              <a:gd name="connsiteX3" fmla="*/ 3579812 w 5022856"/>
              <a:gd name="connsiteY3" fmla="*/ 1074963 h 1075713"/>
              <a:gd name="connsiteX4" fmla="*/ 0 w 5022856"/>
              <a:gd name="connsiteY4" fmla="*/ 1075713 h 1075713"/>
              <a:gd name="connsiteX0" fmla="*/ 0 w 5070668"/>
              <a:gd name="connsiteY0" fmla="*/ 1079584 h 1079584"/>
              <a:gd name="connsiteX1" fmla="*/ 1481144 w 5070668"/>
              <a:gd name="connsiteY1" fmla="*/ 3871 h 1079584"/>
              <a:gd name="connsiteX2" fmla="*/ 5070668 w 5070668"/>
              <a:gd name="connsiteY2" fmla="*/ 0 h 1079584"/>
              <a:gd name="connsiteX3" fmla="*/ 3579812 w 5070668"/>
              <a:gd name="connsiteY3" fmla="*/ 1078834 h 1079584"/>
              <a:gd name="connsiteX4" fmla="*/ 0 w 5070668"/>
              <a:gd name="connsiteY4" fmla="*/ 1079584 h 1079584"/>
              <a:gd name="connsiteX0" fmla="*/ 0 w 5070668"/>
              <a:gd name="connsiteY0" fmla="*/ 1079584 h 1418730"/>
              <a:gd name="connsiteX1" fmla="*/ 1481144 w 5070668"/>
              <a:gd name="connsiteY1" fmla="*/ 3871 h 1418730"/>
              <a:gd name="connsiteX2" fmla="*/ 5070668 w 5070668"/>
              <a:gd name="connsiteY2" fmla="*/ 0 h 1418730"/>
              <a:gd name="connsiteX3" fmla="*/ 2778070 w 5070668"/>
              <a:gd name="connsiteY3" fmla="*/ 1418730 h 1418730"/>
              <a:gd name="connsiteX4" fmla="*/ 0 w 5070668"/>
              <a:gd name="connsiteY4" fmla="*/ 1079584 h 1418730"/>
              <a:gd name="connsiteX0" fmla="*/ 0 w 5684175"/>
              <a:gd name="connsiteY0" fmla="*/ 1419480 h 1419480"/>
              <a:gd name="connsiteX1" fmla="*/ 2094651 w 5684175"/>
              <a:gd name="connsiteY1" fmla="*/ 3871 h 1419480"/>
              <a:gd name="connsiteX2" fmla="*/ 5684175 w 5684175"/>
              <a:gd name="connsiteY2" fmla="*/ 0 h 1419480"/>
              <a:gd name="connsiteX3" fmla="*/ 3391577 w 5684175"/>
              <a:gd name="connsiteY3" fmla="*/ 1418730 h 1419480"/>
              <a:gd name="connsiteX4" fmla="*/ 0 w 5684175"/>
              <a:gd name="connsiteY4" fmla="*/ 1419480 h 1419480"/>
              <a:gd name="connsiteX0" fmla="*/ 0 w 5684175"/>
              <a:gd name="connsiteY0" fmla="*/ 1419480 h 1419480"/>
              <a:gd name="connsiteX1" fmla="*/ 3149 w 5684175"/>
              <a:gd name="connsiteY1" fmla="*/ 3871 h 1419480"/>
              <a:gd name="connsiteX2" fmla="*/ 5684175 w 5684175"/>
              <a:gd name="connsiteY2" fmla="*/ 0 h 1419480"/>
              <a:gd name="connsiteX3" fmla="*/ 3391577 w 5684175"/>
              <a:gd name="connsiteY3" fmla="*/ 1418730 h 1419480"/>
              <a:gd name="connsiteX4" fmla="*/ 0 w 5684175"/>
              <a:gd name="connsiteY4" fmla="*/ 1419480 h 1419480"/>
              <a:gd name="connsiteX0" fmla="*/ 0 w 5684175"/>
              <a:gd name="connsiteY0" fmla="*/ 1420991 h 1420991"/>
              <a:gd name="connsiteX1" fmla="*/ 5908 w 5684175"/>
              <a:gd name="connsiteY1" fmla="*/ 0 h 1420991"/>
              <a:gd name="connsiteX2" fmla="*/ 5684175 w 5684175"/>
              <a:gd name="connsiteY2" fmla="*/ 1511 h 1420991"/>
              <a:gd name="connsiteX3" fmla="*/ 3391577 w 5684175"/>
              <a:gd name="connsiteY3" fmla="*/ 1420241 h 1420991"/>
              <a:gd name="connsiteX4" fmla="*/ 0 w 5684175"/>
              <a:gd name="connsiteY4" fmla="*/ 1420991 h 1420991"/>
              <a:gd name="connsiteX0" fmla="*/ 0 w 5684175"/>
              <a:gd name="connsiteY0" fmla="*/ 1419480 h 1419480"/>
              <a:gd name="connsiteX1" fmla="*/ 3149 w 5684175"/>
              <a:gd name="connsiteY1" fmla="*/ 642 h 1419480"/>
              <a:gd name="connsiteX2" fmla="*/ 5684175 w 5684175"/>
              <a:gd name="connsiteY2" fmla="*/ 0 h 1419480"/>
              <a:gd name="connsiteX3" fmla="*/ 3391577 w 5684175"/>
              <a:gd name="connsiteY3" fmla="*/ 1418730 h 1419480"/>
              <a:gd name="connsiteX4" fmla="*/ 0 w 5684175"/>
              <a:gd name="connsiteY4" fmla="*/ 1419480 h 1419480"/>
              <a:gd name="connsiteX0" fmla="*/ 2531 w 5686706"/>
              <a:gd name="connsiteY0" fmla="*/ 1420991 h 1420991"/>
              <a:gd name="connsiteX1" fmla="*/ 160 w 5686706"/>
              <a:gd name="connsiteY1" fmla="*/ 0 h 1420991"/>
              <a:gd name="connsiteX2" fmla="*/ 5686706 w 5686706"/>
              <a:gd name="connsiteY2" fmla="*/ 1511 h 1420991"/>
              <a:gd name="connsiteX3" fmla="*/ 3394108 w 5686706"/>
              <a:gd name="connsiteY3" fmla="*/ 1420241 h 1420991"/>
              <a:gd name="connsiteX4" fmla="*/ 2531 w 5686706"/>
              <a:gd name="connsiteY4" fmla="*/ 1420991 h 1420991"/>
              <a:gd name="connsiteX0" fmla="*/ 2531 w 5686706"/>
              <a:gd name="connsiteY0" fmla="*/ 1419914 h 1419914"/>
              <a:gd name="connsiteX1" fmla="*/ 160 w 5686706"/>
              <a:gd name="connsiteY1" fmla="*/ 0 h 1419914"/>
              <a:gd name="connsiteX2" fmla="*/ 5686706 w 5686706"/>
              <a:gd name="connsiteY2" fmla="*/ 434 h 1419914"/>
              <a:gd name="connsiteX3" fmla="*/ 3394108 w 5686706"/>
              <a:gd name="connsiteY3" fmla="*/ 1419164 h 1419914"/>
              <a:gd name="connsiteX4" fmla="*/ 2531 w 5686706"/>
              <a:gd name="connsiteY4" fmla="*/ 1419914 h 1419914"/>
              <a:gd name="connsiteX0" fmla="*/ 2531 w 5686706"/>
              <a:gd name="connsiteY0" fmla="*/ 1419914 h 1420240"/>
              <a:gd name="connsiteX1" fmla="*/ 160 w 5686706"/>
              <a:gd name="connsiteY1" fmla="*/ 0 h 1420240"/>
              <a:gd name="connsiteX2" fmla="*/ 5686706 w 5686706"/>
              <a:gd name="connsiteY2" fmla="*/ 434 h 1420240"/>
              <a:gd name="connsiteX3" fmla="*/ 3391347 w 5686706"/>
              <a:gd name="connsiteY3" fmla="*/ 1420240 h 1420240"/>
              <a:gd name="connsiteX4" fmla="*/ 2531 w 5686706"/>
              <a:gd name="connsiteY4" fmla="*/ 1419914 h 1420240"/>
              <a:gd name="connsiteX0" fmla="*/ 2531 w 5108058"/>
              <a:gd name="connsiteY0" fmla="*/ 1419914 h 1420240"/>
              <a:gd name="connsiteX1" fmla="*/ 160 w 5108058"/>
              <a:gd name="connsiteY1" fmla="*/ 0 h 1420240"/>
              <a:gd name="connsiteX2" fmla="*/ 5108058 w 5108058"/>
              <a:gd name="connsiteY2" fmla="*/ 434 h 1420240"/>
              <a:gd name="connsiteX3" fmla="*/ 3391347 w 5108058"/>
              <a:gd name="connsiteY3" fmla="*/ 1420240 h 1420240"/>
              <a:gd name="connsiteX4" fmla="*/ 2531 w 5108058"/>
              <a:gd name="connsiteY4" fmla="*/ 1419914 h 1420240"/>
              <a:gd name="connsiteX0" fmla="*/ 2531 w 5108058"/>
              <a:gd name="connsiteY0" fmla="*/ 1419914 h 1419914"/>
              <a:gd name="connsiteX1" fmla="*/ 160 w 5108058"/>
              <a:gd name="connsiteY1" fmla="*/ 0 h 1419914"/>
              <a:gd name="connsiteX2" fmla="*/ 5108058 w 5108058"/>
              <a:gd name="connsiteY2" fmla="*/ 434 h 1419914"/>
              <a:gd name="connsiteX3" fmla="*/ 4451042 w 5108058"/>
              <a:gd name="connsiteY3" fmla="*/ 297224 h 1419914"/>
              <a:gd name="connsiteX4" fmla="*/ 2531 w 5108058"/>
              <a:gd name="connsiteY4" fmla="*/ 1419914 h 1419914"/>
              <a:gd name="connsiteX0" fmla="*/ 2531 w 5108058"/>
              <a:gd name="connsiteY0" fmla="*/ 1419914 h 1419914"/>
              <a:gd name="connsiteX1" fmla="*/ 160 w 5108058"/>
              <a:gd name="connsiteY1" fmla="*/ 0 h 1419914"/>
              <a:gd name="connsiteX2" fmla="*/ 5108058 w 5108058"/>
              <a:gd name="connsiteY2" fmla="*/ 434 h 1419914"/>
              <a:gd name="connsiteX3" fmla="*/ 4681108 w 5108058"/>
              <a:gd name="connsiteY3" fmla="*/ 261875 h 1419914"/>
              <a:gd name="connsiteX4" fmla="*/ 2531 w 5108058"/>
              <a:gd name="connsiteY4" fmla="*/ 1419914 h 1419914"/>
              <a:gd name="connsiteX0" fmla="*/ 16358 w 5107942"/>
              <a:gd name="connsiteY0" fmla="*/ 272426 h 272426"/>
              <a:gd name="connsiteX1" fmla="*/ 44 w 5107942"/>
              <a:gd name="connsiteY1" fmla="*/ 0 h 272426"/>
              <a:gd name="connsiteX2" fmla="*/ 5107942 w 5107942"/>
              <a:gd name="connsiteY2" fmla="*/ 434 h 272426"/>
              <a:gd name="connsiteX3" fmla="*/ 4680992 w 5107942"/>
              <a:gd name="connsiteY3" fmla="*/ 261875 h 272426"/>
              <a:gd name="connsiteX4" fmla="*/ 16358 w 5107942"/>
              <a:gd name="connsiteY4" fmla="*/ 272426 h 272426"/>
              <a:gd name="connsiteX0" fmla="*/ 0 w 5119471"/>
              <a:gd name="connsiteY0" fmla="*/ 261549 h 261875"/>
              <a:gd name="connsiteX1" fmla="*/ 11573 w 5119471"/>
              <a:gd name="connsiteY1" fmla="*/ 0 h 261875"/>
              <a:gd name="connsiteX2" fmla="*/ 5119471 w 5119471"/>
              <a:gd name="connsiteY2" fmla="*/ 434 h 261875"/>
              <a:gd name="connsiteX3" fmla="*/ 4692521 w 5119471"/>
              <a:gd name="connsiteY3" fmla="*/ 261875 h 261875"/>
              <a:gd name="connsiteX4" fmla="*/ 0 w 5119471"/>
              <a:gd name="connsiteY4" fmla="*/ 261549 h 261875"/>
              <a:gd name="connsiteX0" fmla="*/ 0 w 5112499"/>
              <a:gd name="connsiteY0" fmla="*/ 261549 h 261875"/>
              <a:gd name="connsiteX1" fmla="*/ 4601 w 5112499"/>
              <a:gd name="connsiteY1" fmla="*/ 0 h 261875"/>
              <a:gd name="connsiteX2" fmla="*/ 5112499 w 5112499"/>
              <a:gd name="connsiteY2" fmla="*/ 434 h 261875"/>
              <a:gd name="connsiteX3" fmla="*/ 4685549 w 5112499"/>
              <a:gd name="connsiteY3" fmla="*/ 261875 h 261875"/>
              <a:gd name="connsiteX4" fmla="*/ 0 w 5112499"/>
              <a:gd name="connsiteY4" fmla="*/ 261549 h 261875"/>
              <a:gd name="connsiteX0" fmla="*/ 0 w 5112499"/>
              <a:gd name="connsiteY0" fmla="*/ 261549 h 308766"/>
              <a:gd name="connsiteX1" fmla="*/ 4601 w 5112499"/>
              <a:gd name="connsiteY1" fmla="*/ 0 h 308766"/>
              <a:gd name="connsiteX2" fmla="*/ 5112499 w 5112499"/>
              <a:gd name="connsiteY2" fmla="*/ 434 h 308766"/>
              <a:gd name="connsiteX3" fmla="*/ 4685549 w 5112499"/>
              <a:gd name="connsiteY3" fmla="*/ 261875 h 308766"/>
              <a:gd name="connsiteX4" fmla="*/ 0 w 5112499"/>
              <a:gd name="connsiteY4" fmla="*/ 261549 h 308766"/>
              <a:gd name="connsiteX0" fmla="*/ 0 w 5112499"/>
              <a:gd name="connsiteY0" fmla="*/ 261549 h 261875"/>
              <a:gd name="connsiteX1" fmla="*/ 4601 w 5112499"/>
              <a:gd name="connsiteY1" fmla="*/ 0 h 261875"/>
              <a:gd name="connsiteX2" fmla="*/ 5112499 w 5112499"/>
              <a:gd name="connsiteY2" fmla="*/ 434 h 261875"/>
              <a:gd name="connsiteX3" fmla="*/ 4685549 w 5112499"/>
              <a:gd name="connsiteY3" fmla="*/ 261875 h 261875"/>
              <a:gd name="connsiteX4" fmla="*/ 0 w 5112499"/>
              <a:gd name="connsiteY4" fmla="*/ 261549 h 261875"/>
              <a:gd name="connsiteX0" fmla="*/ 0 w 5112499"/>
              <a:gd name="connsiteY0" fmla="*/ 261549 h 261875"/>
              <a:gd name="connsiteX1" fmla="*/ 4601 w 5112499"/>
              <a:gd name="connsiteY1" fmla="*/ 0 h 261875"/>
              <a:gd name="connsiteX2" fmla="*/ 5112499 w 5112499"/>
              <a:gd name="connsiteY2" fmla="*/ 434 h 261875"/>
              <a:gd name="connsiteX3" fmla="*/ 4685549 w 5112499"/>
              <a:gd name="connsiteY3" fmla="*/ 261875 h 261875"/>
              <a:gd name="connsiteX4" fmla="*/ 0 w 5112499"/>
              <a:gd name="connsiteY4" fmla="*/ 261549 h 261875"/>
              <a:gd name="connsiteX0" fmla="*/ 0 w 5112499"/>
              <a:gd name="connsiteY0" fmla="*/ 261115 h 261441"/>
              <a:gd name="connsiteX1" fmla="*/ 26678 w 5112499"/>
              <a:gd name="connsiteY1" fmla="*/ 1719 h 261441"/>
              <a:gd name="connsiteX2" fmla="*/ 5112499 w 5112499"/>
              <a:gd name="connsiteY2" fmla="*/ 0 h 261441"/>
              <a:gd name="connsiteX3" fmla="*/ 4685549 w 5112499"/>
              <a:gd name="connsiteY3" fmla="*/ 261441 h 261441"/>
              <a:gd name="connsiteX4" fmla="*/ 0 w 5112499"/>
              <a:gd name="connsiteY4" fmla="*/ 261115 h 261441"/>
              <a:gd name="connsiteX0" fmla="*/ 0 w 5112499"/>
              <a:gd name="connsiteY0" fmla="*/ 261115 h 261441"/>
              <a:gd name="connsiteX1" fmla="*/ 4601 w 5112499"/>
              <a:gd name="connsiteY1" fmla="*/ 3871 h 261441"/>
              <a:gd name="connsiteX2" fmla="*/ 5112499 w 5112499"/>
              <a:gd name="connsiteY2" fmla="*/ 0 h 261441"/>
              <a:gd name="connsiteX3" fmla="*/ 4685549 w 5112499"/>
              <a:gd name="connsiteY3" fmla="*/ 261441 h 261441"/>
              <a:gd name="connsiteX4" fmla="*/ 0 w 5112499"/>
              <a:gd name="connsiteY4" fmla="*/ 261115 h 261441"/>
              <a:gd name="connsiteX0" fmla="*/ 0 w 5118018"/>
              <a:gd name="connsiteY0" fmla="*/ 280489 h 280493"/>
              <a:gd name="connsiteX1" fmla="*/ 10120 w 5118018"/>
              <a:gd name="connsiteY1" fmla="*/ 3871 h 280493"/>
              <a:gd name="connsiteX2" fmla="*/ 5118018 w 5118018"/>
              <a:gd name="connsiteY2" fmla="*/ 0 h 280493"/>
              <a:gd name="connsiteX3" fmla="*/ 4691068 w 5118018"/>
              <a:gd name="connsiteY3" fmla="*/ 261441 h 280493"/>
              <a:gd name="connsiteX4" fmla="*/ 0 w 5118018"/>
              <a:gd name="connsiteY4" fmla="*/ 280489 h 280493"/>
              <a:gd name="connsiteX0" fmla="*/ 0 w 5118018"/>
              <a:gd name="connsiteY0" fmla="*/ 280489 h 280493"/>
              <a:gd name="connsiteX1" fmla="*/ 10120 w 5118018"/>
              <a:gd name="connsiteY1" fmla="*/ 3871 h 280493"/>
              <a:gd name="connsiteX2" fmla="*/ 5118018 w 5118018"/>
              <a:gd name="connsiteY2" fmla="*/ 0 h 280493"/>
              <a:gd name="connsiteX3" fmla="*/ 4691068 w 5118018"/>
              <a:gd name="connsiteY3" fmla="*/ 261441 h 280493"/>
              <a:gd name="connsiteX4" fmla="*/ 0 w 5118018"/>
              <a:gd name="connsiteY4" fmla="*/ 280489 h 280493"/>
              <a:gd name="connsiteX0" fmla="*/ 0 w 5134575"/>
              <a:gd name="connsiteY0" fmla="*/ 271878 h 271882"/>
              <a:gd name="connsiteX1" fmla="*/ 26677 w 5134575"/>
              <a:gd name="connsiteY1" fmla="*/ 3871 h 271882"/>
              <a:gd name="connsiteX2" fmla="*/ 5134575 w 5134575"/>
              <a:gd name="connsiteY2" fmla="*/ 0 h 271882"/>
              <a:gd name="connsiteX3" fmla="*/ 4707625 w 5134575"/>
              <a:gd name="connsiteY3" fmla="*/ 261441 h 271882"/>
              <a:gd name="connsiteX4" fmla="*/ 0 w 5134575"/>
              <a:gd name="connsiteY4" fmla="*/ 271878 h 271882"/>
              <a:gd name="connsiteX0" fmla="*/ 0 w 5129056"/>
              <a:gd name="connsiteY0" fmla="*/ 269725 h 269729"/>
              <a:gd name="connsiteX1" fmla="*/ 21158 w 5129056"/>
              <a:gd name="connsiteY1" fmla="*/ 3871 h 269729"/>
              <a:gd name="connsiteX2" fmla="*/ 5129056 w 5129056"/>
              <a:gd name="connsiteY2" fmla="*/ 0 h 269729"/>
              <a:gd name="connsiteX3" fmla="*/ 4702106 w 5129056"/>
              <a:gd name="connsiteY3" fmla="*/ 261441 h 269729"/>
              <a:gd name="connsiteX4" fmla="*/ 0 w 5129056"/>
              <a:gd name="connsiteY4" fmla="*/ 269725 h 269729"/>
              <a:gd name="connsiteX0" fmla="*/ 0 w 5123536"/>
              <a:gd name="connsiteY0" fmla="*/ 263267 h 263271"/>
              <a:gd name="connsiteX1" fmla="*/ 15638 w 5123536"/>
              <a:gd name="connsiteY1" fmla="*/ 3871 h 263271"/>
              <a:gd name="connsiteX2" fmla="*/ 5123536 w 5123536"/>
              <a:gd name="connsiteY2" fmla="*/ 0 h 263271"/>
              <a:gd name="connsiteX3" fmla="*/ 4696586 w 5123536"/>
              <a:gd name="connsiteY3" fmla="*/ 261441 h 263271"/>
              <a:gd name="connsiteX4" fmla="*/ 0 w 5123536"/>
              <a:gd name="connsiteY4" fmla="*/ 263267 h 263271"/>
              <a:gd name="connsiteX0" fmla="*/ 0 w 5123536"/>
              <a:gd name="connsiteY0" fmla="*/ 263267 h 263271"/>
              <a:gd name="connsiteX1" fmla="*/ 21158 w 5123536"/>
              <a:gd name="connsiteY1" fmla="*/ 3871 h 263271"/>
              <a:gd name="connsiteX2" fmla="*/ 5123536 w 5123536"/>
              <a:gd name="connsiteY2" fmla="*/ 0 h 263271"/>
              <a:gd name="connsiteX3" fmla="*/ 4696586 w 5123536"/>
              <a:gd name="connsiteY3" fmla="*/ 261441 h 263271"/>
              <a:gd name="connsiteX4" fmla="*/ 0 w 5123536"/>
              <a:gd name="connsiteY4" fmla="*/ 263267 h 263271"/>
              <a:gd name="connsiteX0" fmla="*/ 563883 w 5687419"/>
              <a:gd name="connsiteY0" fmla="*/ 263267 h 263271"/>
              <a:gd name="connsiteX1" fmla="*/ 0 w 5687419"/>
              <a:gd name="connsiteY1" fmla="*/ 3871 h 263271"/>
              <a:gd name="connsiteX2" fmla="*/ 5687419 w 5687419"/>
              <a:gd name="connsiteY2" fmla="*/ 0 h 263271"/>
              <a:gd name="connsiteX3" fmla="*/ 5260469 w 5687419"/>
              <a:gd name="connsiteY3" fmla="*/ 261441 h 263271"/>
              <a:gd name="connsiteX4" fmla="*/ 563883 w 5687419"/>
              <a:gd name="connsiteY4" fmla="*/ 263267 h 263271"/>
              <a:gd name="connsiteX0" fmla="*/ 920 w 5687419"/>
              <a:gd name="connsiteY0" fmla="*/ 256809 h 261441"/>
              <a:gd name="connsiteX1" fmla="*/ 0 w 5687419"/>
              <a:gd name="connsiteY1" fmla="*/ 3871 h 261441"/>
              <a:gd name="connsiteX2" fmla="*/ 5687419 w 5687419"/>
              <a:gd name="connsiteY2" fmla="*/ 0 h 261441"/>
              <a:gd name="connsiteX3" fmla="*/ 5260469 w 5687419"/>
              <a:gd name="connsiteY3" fmla="*/ 261441 h 261441"/>
              <a:gd name="connsiteX4" fmla="*/ 920 w 5687419"/>
              <a:gd name="connsiteY4" fmla="*/ 256809 h 2614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87419" h="261441">
                <a:moveTo>
                  <a:pt x="920" y="256809"/>
                </a:moveTo>
                <a:cubicBezTo>
                  <a:pt x="4875" y="258074"/>
                  <a:pt x="5922" y="10764"/>
                  <a:pt x="0" y="3871"/>
                </a:cubicBezTo>
                <a:lnTo>
                  <a:pt x="5687419" y="0"/>
                </a:lnTo>
                <a:lnTo>
                  <a:pt x="5260469" y="261441"/>
                </a:lnTo>
                <a:lnTo>
                  <a:pt x="920" y="256809"/>
                </a:ln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Parallelogram 5"/>
          <p:cNvSpPr/>
          <p:nvPr/>
        </p:nvSpPr>
        <p:spPr>
          <a:xfrm>
            <a:off x="-5563" y="2416422"/>
            <a:ext cx="4334041" cy="582310"/>
          </a:xfrm>
          <a:custGeom>
            <a:avLst/>
            <a:gdLst>
              <a:gd name="connsiteX0" fmla="*/ 0 w 2441581"/>
              <a:gd name="connsiteY0" fmla="*/ 1123975 h 1123975"/>
              <a:gd name="connsiteX1" fmla="*/ 280994 w 2441581"/>
              <a:gd name="connsiteY1" fmla="*/ 0 h 1123975"/>
              <a:gd name="connsiteX2" fmla="*/ 2441581 w 2441581"/>
              <a:gd name="connsiteY2" fmla="*/ 0 h 1123975"/>
              <a:gd name="connsiteX3" fmla="*/ 2160587 w 2441581"/>
              <a:gd name="connsiteY3" fmla="*/ 1123975 h 1123975"/>
              <a:gd name="connsiteX4" fmla="*/ 0 w 2441581"/>
              <a:gd name="connsiteY4" fmla="*/ 1123975 h 1123975"/>
              <a:gd name="connsiteX0" fmla="*/ 0 w 2441581"/>
              <a:gd name="connsiteY0" fmla="*/ 1123975 h 1123975"/>
              <a:gd name="connsiteX1" fmla="*/ 280994 w 2441581"/>
              <a:gd name="connsiteY1" fmla="*/ 0 h 1123975"/>
              <a:gd name="connsiteX2" fmla="*/ 2441581 w 2441581"/>
              <a:gd name="connsiteY2" fmla="*/ 0 h 1123975"/>
              <a:gd name="connsiteX3" fmla="*/ 1751012 w 2441581"/>
              <a:gd name="connsiteY3" fmla="*/ 1114450 h 1123975"/>
              <a:gd name="connsiteX4" fmla="*/ 0 w 2441581"/>
              <a:gd name="connsiteY4" fmla="*/ 1123975 h 1123975"/>
              <a:gd name="connsiteX0" fmla="*/ 0 w 2860681"/>
              <a:gd name="connsiteY0" fmla="*/ 1123975 h 1123975"/>
              <a:gd name="connsiteX1" fmla="*/ 700094 w 2860681"/>
              <a:gd name="connsiteY1" fmla="*/ 0 h 1123975"/>
              <a:gd name="connsiteX2" fmla="*/ 2860681 w 2860681"/>
              <a:gd name="connsiteY2" fmla="*/ 0 h 1123975"/>
              <a:gd name="connsiteX3" fmla="*/ 2170112 w 2860681"/>
              <a:gd name="connsiteY3" fmla="*/ 1114450 h 1123975"/>
              <a:gd name="connsiteX4" fmla="*/ 0 w 2860681"/>
              <a:gd name="connsiteY4" fmla="*/ 1123975 h 1123975"/>
              <a:gd name="connsiteX0" fmla="*/ 0 w 3613156"/>
              <a:gd name="connsiteY0" fmla="*/ 1123975 h 1123975"/>
              <a:gd name="connsiteX1" fmla="*/ 700094 w 3613156"/>
              <a:gd name="connsiteY1" fmla="*/ 0 h 1123975"/>
              <a:gd name="connsiteX2" fmla="*/ 3613156 w 3613156"/>
              <a:gd name="connsiteY2" fmla="*/ 43875 h 1123975"/>
              <a:gd name="connsiteX3" fmla="*/ 2170112 w 3613156"/>
              <a:gd name="connsiteY3" fmla="*/ 1114450 h 1123975"/>
              <a:gd name="connsiteX4" fmla="*/ 0 w 3613156"/>
              <a:gd name="connsiteY4" fmla="*/ 1123975 h 1123975"/>
              <a:gd name="connsiteX0" fmla="*/ 0 w 3613156"/>
              <a:gd name="connsiteY0" fmla="*/ 1080100 h 1080100"/>
              <a:gd name="connsiteX1" fmla="*/ 338144 w 3613156"/>
              <a:gd name="connsiteY1" fmla="*/ 8774 h 1080100"/>
              <a:gd name="connsiteX2" fmla="*/ 3613156 w 3613156"/>
              <a:gd name="connsiteY2" fmla="*/ 0 h 1080100"/>
              <a:gd name="connsiteX3" fmla="*/ 2170112 w 3613156"/>
              <a:gd name="connsiteY3" fmla="*/ 1070575 h 1080100"/>
              <a:gd name="connsiteX4" fmla="*/ 0 w 3613156"/>
              <a:gd name="connsiteY4" fmla="*/ 1080100 h 1080100"/>
              <a:gd name="connsiteX0" fmla="*/ 0 w 3613156"/>
              <a:gd name="connsiteY0" fmla="*/ 1088876 h 1088876"/>
              <a:gd name="connsiteX1" fmla="*/ 338144 w 3613156"/>
              <a:gd name="connsiteY1" fmla="*/ 0 h 1088876"/>
              <a:gd name="connsiteX2" fmla="*/ 3613156 w 3613156"/>
              <a:gd name="connsiteY2" fmla="*/ 8776 h 1088876"/>
              <a:gd name="connsiteX3" fmla="*/ 2170112 w 3613156"/>
              <a:gd name="connsiteY3" fmla="*/ 1079351 h 1088876"/>
              <a:gd name="connsiteX4" fmla="*/ 0 w 3613156"/>
              <a:gd name="connsiteY4" fmla="*/ 1088876 h 1088876"/>
              <a:gd name="connsiteX0" fmla="*/ 0 w 3613156"/>
              <a:gd name="connsiteY0" fmla="*/ 1080100 h 1080100"/>
              <a:gd name="connsiteX1" fmla="*/ 338144 w 3613156"/>
              <a:gd name="connsiteY1" fmla="*/ 4386 h 1080100"/>
              <a:gd name="connsiteX2" fmla="*/ 3613156 w 3613156"/>
              <a:gd name="connsiteY2" fmla="*/ 0 h 1080100"/>
              <a:gd name="connsiteX3" fmla="*/ 2170112 w 3613156"/>
              <a:gd name="connsiteY3" fmla="*/ 1070575 h 1080100"/>
              <a:gd name="connsiteX4" fmla="*/ 0 w 3613156"/>
              <a:gd name="connsiteY4" fmla="*/ 1080100 h 1080100"/>
              <a:gd name="connsiteX0" fmla="*/ 0 w 3613156"/>
              <a:gd name="connsiteY0" fmla="*/ 1080101 h 1080101"/>
              <a:gd name="connsiteX1" fmla="*/ 319094 w 3613156"/>
              <a:gd name="connsiteY1" fmla="*/ 0 h 1080101"/>
              <a:gd name="connsiteX2" fmla="*/ 3613156 w 3613156"/>
              <a:gd name="connsiteY2" fmla="*/ 1 h 1080101"/>
              <a:gd name="connsiteX3" fmla="*/ 2170112 w 3613156"/>
              <a:gd name="connsiteY3" fmla="*/ 1070576 h 1080101"/>
              <a:gd name="connsiteX4" fmla="*/ 0 w 3613156"/>
              <a:gd name="connsiteY4" fmla="*/ 1080101 h 1080101"/>
              <a:gd name="connsiteX0" fmla="*/ 0 w 4470406"/>
              <a:gd name="connsiteY0" fmla="*/ 1066939 h 1070576"/>
              <a:gd name="connsiteX1" fmla="*/ 1176344 w 4470406"/>
              <a:gd name="connsiteY1" fmla="*/ 0 h 1070576"/>
              <a:gd name="connsiteX2" fmla="*/ 4470406 w 4470406"/>
              <a:gd name="connsiteY2" fmla="*/ 1 h 1070576"/>
              <a:gd name="connsiteX3" fmla="*/ 3027362 w 4470406"/>
              <a:gd name="connsiteY3" fmla="*/ 1070576 h 1070576"/>
              <a:gd name="connsiteX4" fmla="*/ 0 w 4470406"/>
              <a:gd name="connsiteY4" fmla="*/ 1066939 h 1070576"/>
              <a:gd name="connsiteX0" fmla="*/ 0 w 5022856"/>
              <a:gd name="connsiteY0" fmla="*/ 1071326 h 1071326"/>
              <a:gd name="connsiteX1" fmla="*/ 1728794 w 5022856"/>
              <a:gd name="connsiteY1" fmla="*/ 0 h 1071326"/>
              <a:gd name="connsiteX2" fmla="*/ 5022856 w 5022856"/>
              <a:gd name="connsiteY2" fmla="*/ 1 h 1071326"/>
              <a:gd name="connsiteX3" fmla="*/ 3579812 w 5022856"/>
              <a:gd name="connsiteY3" fmla="*/ 1070576 h 1071326"/>
              <a:gd name="connsiteX4" fmla="*/ 0 w 5022856"/>
              <a:gd name="connsiteY4" fmla="*/ 1071326 h 1071326"/>
              <a:gd name="connsiteX0" fmla="*/ 0 w 5022856"/>
              <a:gd name="connsiteY0" fmla="*/ 1075713 h 1075713"/>
              <a:gd name="connsiteX1" fmla="*/ 1481144 w 5022856"/>
              <a:gd name="connsiteY1" fmla="*/ 0 h 1075713"/>
              <a:gd name="connsiteX2" fmla="*/ 5022856 w 5022856"/>
              <a:gd name="connsiteY2" fmla="*/ 4388 h 1075713"/>
              <a:gd name="connsiteX3" fmla="*/ 3579812 w 5022856"/>
              <a:gd name="connsiteY3" fmla="*/ 1074963 h 1075713"/>
              <a:gd name="connsiteX4" fmla="*/ 0 w 5022856"/>
              <a:gd name="connsiteY4" fmla="*/ 1075713 h 1075713"/>
              <a:gd name="connsiteX0" fmla="*/ 0 w 5070668"/>
              <a:gd name="connsiteY0" fmla="*/ 1079584 h 1079584"/>
              <a:gd name="connsiteX1" fmla="*/ 1481144 w 5070668"/>
              <a:gd name="connsiteY1" fmla="*/ 3871 h 1079584"/>
              <a:gd name="connsiteX2" fmla="*/ 5070668 w 5070668"/>
              <a:gd name="connsiteY2" fmla="*/ 0 h 1079584"/>
              <a:gd name="connsiteX3" fmla="*/ 3579812 w 5070668"/>
              <a:gd name="connsiteY3" fmla="*/ 1078834 h 1079584"/>
              <a:gd name="connsiteX4" fmla="*/ 0 w 5070668"/>
              <a:gd name="connsiteY4" fmla="*/ 1079584 h 1079584"/>
              <a:gd name="connsiteX0" fmla="*/ 0 w 5070668"/>
              <a:gd name="connsiteY0" fmla="*/ 1079584 h 1418730"/>
              <a:gd name="connsiteX1" fmla="*/ 1481144 w 5070668"/>
              <a:gd name="connsiteY1" fmla="*/ 3871 h 1418730"/>
              <a:gd name="connsiteX2" fmla="*/ 5070668 w 5070668"/>
              <a:gd name="connsiteY2" fmla="*/ 0 h 1418730"/>
              <a:gd name="connsiteX3" fmla="*/ 2778070 w 5070668"/>
              <a:gd name="connsiteY3" fmla="*/ 1418730 h 1418730"/>
              <a:gd name="connsiteX4" fmla="*/ 0 w 5070668"/>
              <a:gd name="connsiteY4" fmla="*/ 1079584 h 1418730"/>
              <a:gd name="connsiteX0" fmla="*/ 0 w 5684175"/>
              <a:gd name="connsiteY0" fmla="*/ 1419480 h 1419480"/>
              <a:gd name="connsiteX1" fmla="*/ 2094651 w 5684175"/>
              <a:gd name="connsiteY1" fmla="*/ 3871 h 1419480"/>
              <a:gd name="connsiteX2" fmla="*/ 5684175 w 5684175"/>
              <a:gd name="connsiteY2" fmla="*/ 0 h 1419480"/>
              <a:gd name="connsiteX3" fmla="*/ 3391577 w 5684175"/>
              <a:gd name="connsiteY3" fmla="*/ 1418730 h 1419480"/>
              <a:gd name="connsiteX4" fmla="*/ 0 w 5684175"/>
              <a:gd name="connsiteY4" fmla="*/ 1419480 h 1419480"/>
              <a:gd name="connsiteX0" fmla="*/ 0 w 5684175"/>
              <a:gd name="connsiteY0" fmla="*/ 1419480 h 1419480"/>
              <a:gd name="connsiteX1" fmla="*/ 3149 w 5684175"/>
              <a:gd name="connsiteY1" fmla="*/ 3871 h 1419480"/>
              <a:gd name="connsiteX2" fmla="*/ 5684175 w 5684175"/>
              <a:gd name="connsiteY2" fmla="*/ 0 h 1419480"/>
              <a:gd name="connsiteX3" fmla="*/ 3391577 w 5684175"/>
              <a:gd name="connsiteY3" fmla="*/ 1418730 h 1419480"/>
              <a:gd name="connsiteX4" fmla="*/ 0 w 5684175"/>
              <a:gd name="connsiteY4" fmla="*/ 1419480 h 1419480"/>
              <a:gd name="connsiteX0" fmla="*/ 0 w 5684175"/>
              <a:gd name="connsiteY0" fmla="*/ 1420991 h 1420991"/>
              <a:gd name="connsiteX1" fmla="*/ 5908 w 5684175"/>
              <a:gd name="connsiteY1" fmla="*/ 0 h 1420991"/>
              <a:gd name="connsiteX2" fmla="*/ 5684175 w 5684175"/>
              <a:gd name="connsiteY2" fmla="*/ 1511 h 1420991"/>
              <a:gd name="connsiteX3" fmla="*/ 3391577 w 5684175"/>
              <a:gd name="connsiteY3" fmla="*/ 1420241 h 1420991"/>
              <a:gd name="connsiteX4" fmla="*/ 0 w 5684175"/>
              <a:gd name="connsiteY4" fmla="*/ 1420991 h 1420991"/>
              <a:gd name="connsiteX0" fmla="*/ 0 w 5684175"/>
              <a:gd name="connsiteY0" fmla="*/ 1419480 h 1419480"/>
              <a:gd name="connsiteX1" fmla="*/ 3149 w 5684175"/>
              <a:gd name="connsiteY1" fmla="*/ 642 h 1419480"/>
              <a:gd name="connsiteX2" fmla="*/ 5684175 w 5684175"/>
              <a:gd name="connsiteY2" fmla="*/ 0 h 1419480"/>
              <a:gd name="connsiteX3" fmla="*/ 3391577 w 5684175"/>
              <a:gd name="connsiteY3" fmla="*/ 1418730 h 1419480"/>
              <a:gd name="connsiteX4" fmla="*/ 0 w 5684175"/>
              <a:gd name="connsiteY4" fmla="*/ 1419480 h 1419480"/>
              <a:gd name="connsiteX0" fmla="*/ 2531 w 5686706"/>
              <a:gd name="connsiteY0" fmla="*/ 1420991 h 1420991"/>
              <a:gd name="connsiteX1" fmla="*/ 160 w 5686706"/>
              <a:gd name="connsiteY1" fmla="*/ 0 h 1420991"/>
              <a:gd name="connsiteX2" fmla="*/ 5686706 w 5686706"/>
              <a:gd name="connsiteY2" fmla="*/ 1511 h 1420991"/>
              <a:gd name="connsiteX3" fmla="*/ 3394108 w 5686706"/>
              <a:gd name="connsiteY3" fmla="*/ 1420241 h 1420991"/>
              <a:gd name="connsiteX4" fmla="*/ 2531 w 5686706"/>
              <a:gd name="connsiteY4" fmla="*/ 1420991 h 1420991"/>
              <a:gd name="connsiteX0" fmla="*/ 2531 w 5686706"/>
              <a:gd name="connsiteY0" fmla="*/ 1419914 h 1419914"/>
              <a:gd name="connsiteX1" fmla="*/ 160 w 5686706"/>
              <a:gd name="connsiteY1" fmla="*/ 0 h 1419914"/>
              <a:gd name="connsiteX2" fmla="*/ 5686706 w 5686706"/>
              <a:gd name="connsiteY2" fmla="*/ 434 h 1419914"/>
              <a:gd name="connsiteX3" fmla="*/ 3394108 w 5686706"/>
              <a:gd name="connsiteY3" fmla="*/ 1419164 h 1419914"/>
              <a:gd name="connsiteX4" fmla="*/ 2531 w 5686706"/>
              <a:gd name="connsiteY4" fmla="*/ 1419914 h 1419914"/>
              <a:gd name="connsiteX0" fmla="*/ 2531 w 5686706"/>
              <a:gd name="connsiteY0" fmla="*/ 1419914 h 1420240"/>
              <a:gd name="connsiteX1" fmla="*/ 160 w 5686706"/>
              <a:gd name="connsiteY1" fmla="*/ 0 h 1420240"/>
              <a:gd name="connsiteX2" fmla="*/ 5686706 w 5686706"/>
              <a:gd name="connsiteY2" fmla="*/ 434 h 1420240"/>
              <a:gd name="connsiteX3" fmla="*/ 3391347 w 5686706"/>
              <a:gd name="connsiteY3" fmla="*/ 1420240 h 1420240"/>
              <a:gd name="connsiteX4" fmla="*/ 2531 w 5686706"/>
              <a:gd name="connsiteY4" fmla="*/ 1419914 h 1420240"/>
              <a:gd name="connsiteX0" fmla="*/ 2531 w 5108058"/>
              <a:gd name="connsiteY0" fmla="*/ 1419914 h 1420240"/>
              <a:gd name="connsiteX1" fmla="*/ 160 w 5108058"/>
              <a:gd name="connsiteY1" fmla="*/ 0 h 1420240"/>
              <a:gd name="connsiteX2" fmla="*/ 5108058 w 5108058"/>
              <a:gd name="connsiteY2" fmla="*/ 434 h 1420240"/>
              <a:gd name="connsiteX3" fmla="*/ 3391347 w 5108058"/>
              <a:gd name="connsiteY3" fmla="*/ 1420240 h 1420240"/>
              <a:gd name="connsiteX4" fmla="*/ 2531 w 5108058"/>
              <a:gd name="connsiteY4" fmla="*/ 1419914 h 1420240"/>
              <a:gd name="connsiteX0" fmla="*/ 2531 w 5108058"/>
              <a:gd name="connsiteY0" fmla="*/ 1419914 h 1419914"/>
              <a:gd name="connsiteX1" fmla="*/ 160 w 5108058"/>
              <a:gd name="connsiteY1" fmla="*/ 0 h 1419914"/>
              <a:gd name="connsiteX2" fmla="*/ 5108058 w 5108058"/>
              <a:gd name="connsiteY2" fmla="*/ 434 h 1419914"/>
              <a:gd name="connsiteX3" fmla="*/ 4451042 w 5108058"/>
              <a:gd name="connsiteY3" fmla="*/ 297224 h 1419914"/>
              <a:gd name="connsiteX4" fmla="*/ 2531 w 5108058"/>
              <a:gd name="connsiteY4" fmla="*/ 1419914 h 1419914"/>
              <a:gd name="connsiteX0" fmla="*/ 2531 w 5108058"/>
              <a:gd name="connsiteY0" fmla="*/ 1419914 h 1419914"/>
              <a:gd name="connsiteX1" fmla="*/ 160 w 5108058"/>
              <a:gd name="connsiteY1" fmla="*/ 0 h 1419914"/>
              <a:gd name="connsiteX2" fmla="*/ 5108058 w 5108058"/>
              <a:gd name="connsiteY2" fmla="*/ 434 h 1419914"/>
              <a:gd name="connsiteX3" fmla="*/ 4681108 w 5108058"/>
              <a:gd name="connsiteY3" fmla="*/ 261875 h 1419914"/>
              <a:gd name="connsiteX4" fmla="*/ 2531 w 5108058"/>
              <a:gd name="connsiteY4" fmla="*/ 1419914 h 1419914"/>
              <a:gd name="connsiteX0" fmla="*/ 16358 w 5107942"/>
              <a:gd name="connsiteY0" fmla="*/ 272426 h 272426"/>
              <a:gd name="connsiteX1" fmla="*/ 44 w 5107942"/>
              <a:gd name="connsiteY1" fmla="*/ 0 h 272426"/>
              <a:gd name="connsiteX2" fmla="*/ 5107942 w 5107942"/>
              <a:gd name="connsiteY2" fmla="*/ 434 h 272426"/>
              <a:gd name="connsiteX3" fmla="*/ 4680992 w 5107942"/>
              <a:gd name="connsiteY3" fmla="*/ 261875 h 272426"/>
              <a:gd name="connsiteX4" fmla="*/ 16358 w 5107942"/>
              <a:gd name="connsiteY4" fmla="*/ 272426 h 272426"/>
              <a:gd name="connsiteX0" fmla="*/ 0 w 5119471"/>
              <a:gd name="connsiteY0" fmla="*/ 261549 h 261875"/>
              <a:gd name="connsiteX1" fmla="*/ 11573 w 5119471"/>
              <a:gd name="connsiteY1" fmla="*/ 0 h 261875"/>
              <a:gd name="connsiteX2" fmla="*/ 5119471 w 5119471"/>
              <a:gd name="connsiteY2" fmla="*/ 434 h 261875"/>
              <a:gd name="connsiteX3" fmla="*/ 4692521 w 5119471"/>
              <a:gd name="connsiteY3" fmla="*/ 261875 h 261875"/>
              <a:gd name="connsiteX4" fmla="*/ 0 w 5119471"/>
              <a:gd name="connsiteY4" fmla="*/ 261549 h 261875"/>
              <a:gd name="connsiteX0" fmla="*/ 0 w 5112499"/>
              <a:gd name="connsiteY0" fmla="*/ 261549 h 261875"/>
              <a:gd name="connsiteX1" fmla="*/ 4601 w 5112499"/>
              <a:gd name="connsiteY1" fmla="*/ 0 h 261875"/>
              <a:gd name="connsiteX2" fmla="*/ 5112499 w 5112499"/>
              <a:gd name="connsiteY2" fmla="*/ 434 h 261875"/>
              <a:gd name="connsiteX3" fmla="*/ 4685549 w 5112499"/>
              <a:gd name="connsiteY3" fmla="*/ 261875 h 261875"/>
              <a:gd name="connsiteX4" fmla="*/ 0 w 5112499"/>
              <a:gd name="connsiteY4" fmla="*/ 261549 h 261875"/>
              <a:gd name="connsiteX0" fmla="*/ 0 w 5112499"/>
              <a:gd name="connsiteY0" fmla="*/ 261549 h 308766"/>
              <a:gd name="connsiteX1" fmla="*/ 4601 w 5112499"/>
              <a:gd name="connsiteY1" fmla="*/ 0 h 308766"/>
              <a:gd name="connsiteX2" fmla="*/ 5112499 w 5112499"/>
              <a:gd name="connsiteY2" fmla="*/ 434 h 308766"/>
              <a:gd name="connsiteX3" fmla="*/ 4685549 w 5112499"/>
              <a:gd name="connsiteY3" fmla="*/ 261875 h 308766"/>
              <a:gd name="connsiteX4" fmla="*/ 0 w 5112499"/>
              <a:gd name="connsiteY4" fmla="*/ 261549 h 308766"/>
              <a:gd name="connsiteX0" fmla="*/ 0 w 5112499"/>
              <a:gd name="connsiteY0" fmla="*/ 261549 h 261875"/>
              <a:gd name="connsiteX1" fmla="*/ 4601 w 5112499"/>
              <a:gd name="connsiteY1" fmla="*/ 0 h 261875"/>
              <a:gd name="connsiteX2" fmla="*/ 5112499 w 5112499"/>
              <a:gd name="connsiteY2" fmla="*/ 434 h 261875"/>
              <a:gd name="connsiteX3" fmla="*/ 4685549 w 5112499"/>
              <a:gd name="connsiteY3" fmla="*/ 261875 h 261875"/>
              <a:gd name="connsiteX4" fmla="*/ 0 w 5112499"/>
              <a:gd name="connsiteY4" fmla="*/ 261549 h 261875"/>
              <a:gd name="connsiteX0" fmla="*/ 0 w 5112499"/>
              <a:gd name="connsiteY0" fmla="*/ 261549 h 261875"/>
              <a:gd name="connsiteX1" fmla="*/ 4601 w 5112499"/>
              <a:gd name="connsiteY1" fmla="*/ 0 h 261875"/>
              <a:gd name="connsiteX2" fmla="*/ 5112499 w 5112499"/>
              <a:gd name="connsiteY2" fmla="*/ 434 h 261875"/>
              <a:gd name="connsiteX3" fmla="*/ 4685549 w 5112499"/>
              <a:gd name="connsiteY3" fmla="*/ 261875 h 261875"/>
              <a:gd name="connsiteX4" fmla="*/ 0 w 5112499"/>
              <a:gd name="connsiteY4" fmla="*/ 261549 h 261875"/>
              <a:gd name="connsiteX0" fmla="*/ 0 w 5112499"/>
              <a:gd name="connsiteY0" fmla="*/ 261115 h 261441"/>
              <a:gd name="connsiteX1" fmla="*/ 26678 w 5112499"/>
              <a:gd name="connsiteY1" fmla="*/ 1719 h 261441"/>
              <a:gd name="connsiteX2" fmla="*/ 5112499 w 5112499"/>
              <a:gd name="connsiteY2" fmla="*/ 0 h 261441"/>
              <a:gd name="connsiteX3" fmla="*/ 4685549 w 5112499"/>
              <a:gd name="connsiteY3" fmla="*/ 261441 h 261441"/>
              <a:gd name="connsiteX4" fmla="*/ 0 w 5112499"/>
              <a:gd name="connsiteY4" fmla="*/ 261115 h 261441"/>
              <a:gd name="connsiteX0" fmla="*/ 0 w 5112499"/>
              <a:gd name="connsiteY0" fmla="*/ 261115 h 261441"/>
              <a:gd name="connsiteX1" fmla="*/ 4601 w 5112499"/>
              <a:gd name="connsiteY1" fmla="*/ 3871 h 261441"/>
              <a:gd name="connsiteX2" fmla="*/ 5112499 w 5112499"/>
              <a:gd name="connsiteY2" fmla="*/ 0 h 261441"/>
              <a:gd name="connsiteX3" fmla="*/ 4685549 w 5112499"/>
              <a:gd name="connsiteY3" fmla="*/ 261441 h 261441"/>
              <a:gd name="connsiteX4" fmla="*/ 0 w 5112499"/>
              <a:gd name="connsiteY4" fmla="*/ 261115 h 261441"/>
              <a:gd name="connsiteX0" fmla="*/ 0 w 5118018"/>
              <a:gd name="connsiteY0" fmla="*/ 280489 h 280493"/>
              <a:gd name="connsiteX1" fmla="*/ 10120 w 5118018"/>
              <a:gd name="connsiteY1" fmla="*/ 3871 h 280493"/>
              <a:gd name="connsiteX2" fmla="*/ 5118018 w 5118018"/>
              <a:gd name="connsiteY2" fmla="*/ 0 h 280493"/>
              <a:gd name="connsiteX3" fmla="*/ 4691068 w 5118018"/>
              <a:gd name="connsiteY3" fmla="*/ 261441 h 280493"/>
              <a:gd name="connsiteX4" fmla="*/ 0 w 5118018"/>
              <a:gd name="connsiteY4" fmla="*/ 280489 h 280493"/>
              <a:gd name="connsiteX0" fmla="*/ 0 w 5118018"/>
              <a:gd name="connsiteY0" fmla="*/ 280489 h 280493"/>
              <a:gd name="connsiteX1" fmla="*/ 10120 w 5118018"/>
              <a:gd name="connsiteY1" fmla="*/ 3871 h 280493"/>
              <a:gd name="connsiteX2" fmla="*/ 5118018 w 5118018"/>
              <a:gd name="connsiteY2" fmla="*/ 0 h 280493"/>
              <a:gd name="connsiteX3" fmla="*/ 4691068 w 5118018"/>
              <a:gd name="connsiteY3" fmla="*/ 261441 h 280493"/>
              <a:gd name="connsiteX4" fmla="*/ 0 w 5118018"/>
              <a:gd name="connsiteY4" fmla="*/ 280489 h 280493"/>
              <a:gd name="connsiteX0" fmla="*/ 0 w 5134575"/>
              <a:gd name="connsiteY0" fmla="*/ 271878 h 271882"/>
              <a:gd name="connsiteX1" fmla="*/ 26677 w 5134575"/>
              <a:gd name="connsiteY1" fmla="*/ 3871 h 271882"/>
              <a:gd name="connsiteX2" fmla="*/ 5134575 w 5134575"/>
              <a:gd name="connsiteY2" fmla="*/ 0 h 271882"/>
              <a:gd name="connsiteX3" fmla="*/ 4707625 w 5134575"/>
              <a:gd name="connsiteY3" fmla="*/ 261441 h 271882"/>
              <a:gd name="connsiteX4" fmla="*/ 0 w 5134575"/>
              <a:gd name="connsiteY4" fmla="*/ 271878 h 271882"/>
              <a:gd name="connsiteX0" fmla="*/ 0 w 5129056"/>
              <a:gd name="connsiteY0" fmla="*/ 269725 h 269729"/>
              <a:gd name="connsiteX1" fmla="*/ 21158 w 5129056"/>
              <a:gd name="connsiteY1" fmla="*/ 3871 h 269729"/>
              <a:gd name="connsiteX2" fmla="*/ 5129056 w 5129056"/>
              <a:gd name="connsiteY2" fmla="*/ 0 h 269729"/>
              <a:gd name="connsiteX3" fmla="*/ 4702106 w 5129056"/>
              <a:gd name="connsiteY3" fmla="*/ 261441 h 269729"/>
              <a:gd name="connsiteX4" fmla="*/ 0 w 5129056"/>
              <a:gd name="connsiteY4" fmla="*/ 269725 h 269729"/>
              <a:gd name="connsiteX0" fmla="*/ 0 w 5123536"/>
              <a:gd name="connsiteY0" fmla="*/ 263267 h 263271"/>
              <a:gd name="connsiteX1" fmla="*/ 15638 w 5123536"/>
              <a:gd name="connsiteY1" fmla="*/ 3871 h 263271"/>
              <a:gd name="connsiteX2" fmla="*/ 5123536 w 5123536"/>
              <a:gd name="connsiteY2" fmla="*/ 0 h 263271"/>
              <a:gd name="connsiteX3" fmla="*/ 4696586 w 5123536"/>
              <a:gd name="connsiteY3" fmla="*/ 261441 h 263271"/>
              <a:gd name="connsiteX4" fmla="*/ 0 w 5123536"/>
              <a:gd name="connsiteY4" fmla="*/ 263267 h 263271"/>
              <a:gd name="connsiteX0" fmla="*/ 0 w 5123536"/>
              <a:gd name="connsiteY0" fmla="*/ 263267 h 263271"/>
              <a:gd name="connsiteX1" fmla="*/ 21158 w 5123536"/>
              <a:gd name="connsiteY1" fmla="*/ 3871 h 263271"/>
              <a:gd name="connsiteX2" fmla="*/ 5123536 w 5123536"/>
              <a:gd name="connsiteY2" fmla="*/ 0 h 263271"/>
              <a:gd name="connsiteX3" fmla="*/ 4696586 w 5123536"/>
              <a:gd name="connsiteY3" fmla="*/ 261441 h 263271"/>
              <a:gd name="connsiteX4" fmla="*/ 0 w 5123536"/>
              <a:gd name="connsiteY4" fmla="*/ 263267 h 263271"/>
              <a:gd name="connsiteX0" fmla="*/ 563883 w 5687419"/>
              <a:gd name="connsiteY0" fmla="*/ 263267 h 263271"/>
              <a:gd name="connsiteX1" fmla="*/ 0 w 5687419"/>
              <a:gd name="connsiteY1" fmla="*/ 3871 h 263271"/>
              <a:gd name="connsiteX2" fmla="*/ 5687419 w 5687419"/>
              <a:gd name="connsiteY2" fmla="*/ 0 h 263271"/>
              <a:gd name="connsiteX3" fmla="*/ 5260469 w 5687419"/>
              <a:gd name="connsiteY3" fmla="*/ 261441 h 263271"/>
              <a:gd name="connsiteX4" fmla="*/ 563883 w 5687419"/>
              <a:gd name="connsiteY4" fmla="*/ 263267 h 263271"/>
              <a:gd name="connsiteX0" fmla="*/ 920 w 5687419"/>
              <a:gd name="connsiteY0" fmla="*/ 256809 h 261441"/>
              <a:gd name="connsiteX1" fmla="*/ 0 w 5687419"/>
              <a:gd name="connsiteY1" fmla="*/ 3871 h 261441"/>
              <a:gd name="connsiteX2" fmla="*/ 5687419 w 5687419"/>
              <a:gd name="connsiteY2" fmla="*/ 0 h 261441"/>
              <a:gd name="connsiteX3" fmla="*/ 5260469 w 5687419"/>
              <a:gd name="connsiteY3" fmla="*/ 261441 h 261441"/>
              <a:gd name="connsiteX4" fmla="*/ 920 w 5687419"/>
              <a:gd name="connsiteY4" fmla="*/ 256809 h 261441"/>
              <a:gd name="connsiteX0" fmla="*/ 665637 w 5687419"/>
              <a:gd name="connsiteY0" fmla="*/ 260566 h 261441"/>
              <a:gd name="connsiteX1" fmla="*/ 0 w 5687419"/>
              <a:gd name="connsiteY1" fmla="*/ 3871 h 261441"/>
              <a:gd name="connsiteX2" fmla="*/ 5687419 w 5687419"/>
              <a:gd name="connsiteY2" fmla="*/ 0 h 261441"/>
              <a:gd name="connsiteX3" fmla="*/ 5260469 w 5687419"/>
              <a:gd name="connsiteY3" fmla="*/ 261441 h 261441"/>
              <a:gd name="connsiteX4" fmla="*/ 665637 w 5687419"/>
              <a:gd name="connsiteY4" fmla="*/ 260566 h 261441"/>
              <a:gd name="connsiteX0" fmla="*/ 670455 w 5692237"/>
              <a:gd name="connsiteY0" fmla="*/ 260566 h 261441"/>
              <a:gd name="connsiteX1" fmla="*/ 0 w 5692237"/>
              <a:gd name="connsiteY1" fmla="*/ 5750 h 261441"/>
              <a:gd name="connsiteX2" fmla="*/ 5692237 w 5692237"/>
              <a:gd name="connsiteY2" fmla="*/ 0 h 261441"/>
              <a:gd name="connsiteX3" fmla="*/ 5265287 w 5692237"/>
              <a:gd name="connsiteY3" fmla="*/ 261441 h 261441"/>
              <a:gd name="connsiteX4" fmla="*/ 670455 w 5692237"/>
              <a:gd name="connsiteY4" fmla="*/ 260566 h 261441"/>
              <a:gd name="connsiteX0" fmla="*/ 920 w 5022702"/>
              <a:gd name="connsiteY0" fmla="*/ 260566 h 261441"/>
              <a:gd name="connsiteX1" fmla="*/ 0 w 5022702"/>
              <a:gd name="connsiteY1" fmla="*/ 1992 h 261441"/>
              <a:gd name="connsiteX2" fmla="*/ 5022702 w 5022702"/>
              <a:gd name="connsiteY2" fmla="*/ 0 h 261441"/>
              <a:gd name="connsiteX3" fmla="*/ 4595752 w 5022702"/>
              <a:gd name="connsiteY3" fmla="*/ 261441 h 261441"/>
              <a:gd name="connsiteX4" fmla="*/ 920 w 5022702"/>
              <a:gd name="connsiteY4" fmla="*/ 260566 h 261441"/>
              <a:gd name="connsiteX0" fmla="*/ 920 w 5022702"/>
              <a:gd name="connsiteY0" fmla="*/ 262332 h 263207"/>
              <a:gd name="connsiteX1" fmla="*/ 0 w 5022702"/>
              <a:gd name="connsiteY1" fmla="*/ 0 h 263207"/>
              <a:gd name="connsiteX2" fmla="*/ 5022702 w 5022702"/>
              <a:gd name="connsiteY2" fmla="*/ 1766 h 263207"/>
              <a:gd name="connsiteX3" fmla="*/ 4595752 w 5022702"/>
              <a:gd name="connsiteY3" fmla="*/ 263207 h 263207"/>
              <a:gd name="connsiteX4" fmla="*/ 920 w 5022702"/>
              <a:gd name="connsiteY4" fmla="*/ 262332 h 2632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22702" h="263207">
                <a:moveTo>
                  <a:pt x="920" y="262332"/>
                </a:moveTo>
                <a:cubicBezTo>
                  <a:pt x="4875" y="263597"/>
                  <a:pt x="5922" y="6893"/>
                  <a:pt x="0" y="0"/>
                </a:cubicBezTo>
                <a:lnTo>
                  <a:pt x="5022702" y="1766"/>
                </a:lnTo>
                <a:lnTo>
                  <a:pt x="4595752" y="263207"/>
                </a:lnTo>
                <a:lnTo>
                  <a:pt x="920" y="262332"/>
                </a:lnTo>
                <a:close/>
              </a:path>
            </a:pathLst>
          </a:custGeom>
          <a:solidFill>
            <a:srgbClr val="0195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Parallelogram 5"/>
          <p:cNvSpPr/>
          <p:nvPr/>
        </p:nvSpPr>
        <p:spPr>
          <a:xfrm>
            <a:off x="-7816" y="3327407"/>
            <a:ext cx="3785204" cy="581266"/>
          </a:xfrm>
          <a:custGeom>
            <a:avLst/>
            <a:gdLst>
              <a:gd name="connsiteX0" fmla="*/ 0 w 2441581"/>
              <a:gd name="connsiteY0" fmla="*/ 1123975 h 1123975"/>
              <a:gd name="connsiteX1" fmla="*/ 280994 w 2441581"/>
              <a:gd name="connsiteY1" fmla="*/ 0 h 1123975"/>
              <a:gd name="connsiteX2" fmla="*/ 2441581 w 2441581"/>
              <a:gd name="connsiteY2" fmla="*/ 0 h 1123975"/>
              <a:gd name="connsiteX3" fmla="*/ 2160587 w 2441581"/>
              <a:gd name="connsiteY3" fmla="*/ 1123975 h 1123975"/>
              <a:gd name="connsiteX4" fmla="*/ 0 w 2441581"/>
              <a:gd name="connsiteY4" fmla="*/ 1123975 h 1123975"/>
              <a:gd name="connsiteX0" fmla="*/ 0 w 2441581"/>
              <a:gd name="connsiteY0" fmla="*/ 1123975 h 1123975"/>
              <a:gd name="connsiteX1" fmla="*/ 280994 w 2441581"/>
              <a:gd name="connsiteY1" fmla="*/ 0 h 1123975"/>
              <a:gd name="connsiteX2" fmla="*/ 2441581 w 2441581"/>
              <a:gd name="connsiteY2" fmla="*/ 0 h 1123975"/>
              <a:gd name="connsiteX3" fmla="*/ 1751012 w 2441581"/>
              <a:gd name="connsiteY3" fmla="*/ 1114450 h 1123975"/>
              <a:gd name="connsiteX4" fmla="*/ 0 w 2441581"/>
              <a:gd name="connsiteY4" fmla="*/ 1123975 h 1123975"/>
              <a:gd name="connsiteX0" fmla="*/ 0 w 2860681"/>
              <a:gd name="connsiteY0" fmla="*/ 1123975 h 1123975"/>
              <a:gd name="connsiteX1" fmla="*/ 700094 w 2860681"/>
              <a:gd name="connsiteY1" fmla="*/ 0 h 1123975"/>
              <a:gd name="connsiteX2" fmla="*/ 2860681 w 2860681"/>
              <a:gd name="connsiteY2" fmla="*/ 0 h 1123975"/>
              <a:gd name="connsiteX3" fmla="*/ 2170112 w 2860681"/>
              <a:gd name="connsiteY3" fmla="*/ 1114450 h 1123975"/>
              <a:gd name="connsiteX4" fmla="*/ 0 w 2860681"/>
              <a:gd name="connsiteY4" fmla="*/ 1123975 h 1123975"/>
              <a:gd name="connsiteX0" fmla="*/ 0 w 3613156"/>
              <a:gd name="connsiteY0" fmla="*/ 1123975 h 1123975"/>
              <a:gd name="connsiteX1" fmla="*/ 700094 w 3613156"/>
              <a:gd name="connsiteY1" fmla="*/ 0 h 1123975"/>
              <a:gd name="connsiteX2" fmla="*/ 3613156 w 3613156"/>
              <a:gd name="connsiteY2" fmla="*/ 43875 h 1123975"/>
              <a:gd name="connsiteX3" fmla="*/ 2170112 w 3613156"/>
              <a:gd name="connsiteY3" fmla="*/ 1114450 h 1123975"/>
              <a:gd name="connsiteX4" fmla="*/ 0 w 3613156"/>
              <a:gd name="connsiteY4" fmla="*/ 1123975 h 1123975"/>
              <a:gd name="connsiteX0" fmla="*/ 0 w 3613156"/>
              <a:gd name="connsiteY0" fmla="*/ 1080100 h 1080100"/>
              <a:gd name="connsiteX1" fmla="*/ 338144 w 3613156"/>
              <a:gd name="connsiteY1" fmla="*/ 8774 h 1080100"/>
              <a:gd name="connsiteX2" fmla="*/ 3613156 w 3613156"/>
              <a:gd name="connsiteY2" fmla="*/ 0 h 1080100"/>
              <a:gd name="connsiteX3" fmla="*/ 2170112 w 3613156"/>
              <a:gd name="connsiteY3" fmla="*/ 1070575 h 1080100"/>
              <a:gd name="connsiteX4" fmla="*/ 0 w 3613156"/>
              <a:gd name="connsiteY4" fmla="*/ 1080100 h 1080100"/>
              <a:gd name="connsiteX0" fmla="*/ 0 w 3613156"/>
              <a:gd name="connsiteY0" fmla="*/ 1088876 h 1088876"/>
              <a:gd name="connsiteX1" fmla="*/ 338144 w 3613156"/>
              <a:gd name="connsiteY1" fmla="*/ 0 h 1088876"/>
              <a:gd name="connsiteX2" fmla="*/ 3613156 w 3613156"/>
              <a:gd name="connsiteY2" fmla="*/ 8776 h 1088876"/>
              <a:gd name="connsiteX3" fmla="*/ 2170112 w 3613156"/>
              <a:gd name="connsiteY3" fmla="*/ 1079351 h 1088876"/>
              <a:gd name="connsiteX4" fmla="*/ 0 w 3613156"/>
              <a:gd name="connsiteY4" fmla="*/ 1088876 h 1088876"/>
              <a:gd name="connsiteX0" fmla="*/ 0 w 3613156"/>
              <a:gd name="connsiteY0" fmla="*/ 1080100 h 1080100"/>
              <a:gd name="connsiteX1" fmla="*/ 338144 w 3613156"/>
              <a:gd name="connsiteY1" fmla="*/ 4386 h 1080100"/>
              <a:gd name="connsiteX2" fmla="*/ 3613156 w 3613156"/>
              <a:gd name="connsiteY2" fmla="*/ 0 h 1080100"/>
              <a:gd name="connsiteX3" fmla="*/ 2170112 w 3613156"/>
              <a:gd name="connsiteY3" fmla="*/ 1070575 h 1080100"/>
              <a:gd name="connsiteX4" fmla="*/ 0 w 3613156"/>
              <a:gd name="connsiteY4" fmla="*/ 1080100 h 1080100"/>
              <a:gd name="connsiteX0" fmla="*/ 0 w 3613156"/>
              <a:gd name="connsiteY0" fmla="*/ 1080101 h 1080101"/>
              <a:gd name="connsiteX1" fmla="*/ 319094 w 3613156"/>
              <a:gd name="connsiteY1" fmla="*/ 0 h 1080101"/>
              <a:gd name="connsiteX2" fmla="*/ 3613156 w 3613156"/>
              <a:gd name="connsiteY2" fmla="*/ 1 h 1080101"/>
              <a:gd name="connsiteX3" fmla="*/ 2170112 w 3613156"/>
              <a:gd name="connsiteY3" fmla="*/ 1070576 h 1080101"/>
              <a:gd name="connsiteX4" fmla="*/ 0 w 3613156"/>
              <a:gd name="connsiteY4" fmla="*/ 1080101 h 1080101"/>
              <a:gd name="connsiteX0" fmla="*/ 0 w 4470406"/>
              <a:gd name="connsiteY0" fmla="*/ 1066939 h 1070576"/>
              <a:gd name="connsiteX1" fmla="*/ 1176344 w 4470406"/>
              <a:gd name="connsiteY1" fmla="*/ 0 h 1070576"/>
              <a:gd name="connsiteX2" fmla="*/ 4470406 w 4470406"/>
              <a:gd name="connsiteY2" fmla="*/ 1 h 1070576"/>
              <a:gd name="connsiteX3" fmla="*/ 3027362 w 4470406"/>
              <a:gd name="connsiteY3" fmla="*/ 1070576 h 1070576"/>
              <a:gd name="connsiteX4" fmla="*/ 0 w 4470406"/>
              <a:gd name="connsiteY4" fmla="*/ 1066939 h 1070576"/>
              <a:gd name="connsiteX0" fmla="*/ 0 w 5022856"/>
              <a:gd name="connsiteY0" fmla="*/ 1071326 h 1071326"/>
              <a:gd name="connsiteX1" fmla="*/ 1728794 w 5022856"/>
              <a:gd name="connsiteY1" fmla="*/ 0 h 1071326"/>
              <a:gd name="connsiteX2" fmla="*/ 5022856 w 5022856"/>
              <a:gd name="connsiteY2" fmla="*/ 1 h 1071326"/>
              <a:gd name="connsiteX3" fmla="*/ 3579812 w 5022856"/>
              <a:gd name="connsiteY3" fmla="*/ 1070576 h 1071326"/>
              <a:gd name="connsiteX4" fmla="*/ 0 w 5022856"/>
              <a:gd name="connsiteY4" fmla="*/ 1071326 h 1071326"/>
              <a:gd name="connsiteX0" fmla="*/ 0 w 5022856"/>
              <a:gd name="connsiteY0" fmla="*/ 1075713 h 1075713"/>
              <a:gd name="connsiteX1" fmla="*/ 1481144 w 5022856"/>
              <a:gd name="connsiteY1" fmla="*/ 0 h 1075713"/>
              <a:gd name="connsiteX2" fmla="*/ 5022856 w 5022856"/>
              <a:gd name="connsiteY2" fmla="*/ 4388 h 1075713"/>
              <a:gd name="connsiteX3" fmla="*/ 3579812 w 5022856"/>
              <a:gd name="connsiteY3" fmla="*/ 1074963 h 1075713"/>
              <a:gd name="connsiteX4" fmla="*/ 0 w 5022856"/>
              <a:gd name="connsiteY4" fmla="*/ 1075713 h 1075713"/>
              <a:gd name="connsiteX0" fmla="*/ 0 w 5070668"/>
              <a:gd name="connsiteY0" fmla="*/ 1079584 h 1079584"/>
              <a:gd name="connsiteX1" fmla="*/ 1481144 w 5070668"/>
              <a:gd name="connsiteY1" fmla="*/ 3871 h 1079584"/>
              <a:gd name="connsiteX2" fmla="*/ 5070668 w 5070668"/>
              <a:gd name="connsiteY2" fmla="*/ 0 h 1079584"/>
              <a:gd name="connsiteX3" fmla="*/ 3579812 w 5070668"/>
              <a:gd name="connsiteY3" fmla="*/ 1078834 h 1079584"/>
              <a:gd name="connsiteX4" fmla="*/ 0 w 5070668"/>
              <a:gd name="connsiteY4" fmla="*/ 1079584 h 1079584"/>
              <a:gd name="connsiteX0" fmla="*/ 0 w 5070668"/>
              <a:gd name="connsiteY0" fmla="*/ 1079584 h 1418730"/>
              <a:gd name="connsiteX1" fmla="*/ 1481144 w 5070668"/>
              <a:gd name="connsiteY1" fmla="*/ 3871 h 1418730"/>
              <a:gd name="connsiteX2" fmla="*/ 5070668 w 5070668"/>
              <a:gd name="connsiteY2" fmla="*/ 0 h 1418730"/>
              <a:gd name="connsiteX3" fmla="*/ 2778070 w 5070668"/>
              <a:gd name="connsiteY3" fmla="*/ 1418730 h 1418730"/>
              <a:gd name="connsiteX4" fmla="*/ 0 w 5070668"/>
              <a:gd name="connsiteY4" fmla="*/ 1079584 h 1418730"/>
              <a:gd name="connsiteX0" fmla="*/ 0 w 5684175"/>
              <a:gd name="connsiteY0" fmla="*/ 1419480 h 1419480"/>
              <a:gd name="connsiteX1" fmla="*/ 2094651 w 5684175"/>
              <a:gd name="connsiteY1" fmla="*/ 3871 h 1419480"/>
              <a:gd name="connsiteX2" fmla="*/ 5684175 w 5684175"/>
              <a:gd name="connsiteY2" fmla="*/ 0 h 1419480"/>
              <a:gd name="connsiteX3" fmla="*/ 3391577 w 5684175"/>
              <a:gd name="connsiteY3" fmla="*/ 1418730 h 1419480"/>
              <a:gd name="connsiteX4" fmla="*/ 0 w 5684175"/>
              <a:gd name="connsiteY4" fmla="*/ 1419480 h 1419480"/>
              <a:gd name="connsiteX0" fmla="*/ 0 w 5684175"/>
              <a:gd name="connsiteY0" fmla="*/ 1419480 h 1419480"/>
              <a:gd name="connsiteX1" fmla="*/ 3149 w 5684175"/>
              <a:gd name="connsiteY1" fmla="*/ 3871 h 1419480"/>
              <a:gd name="connsiteX2" fmla="*/ 5684175 w 5684175"/>
              <a:gd name="connsiteY2" fmla="*/ 0 h 1419480"/>
              <a:gd name="connsiteX3" fmla="*/ 3391577 w 5684175"/>
              <a:gd name="connsiteY3" fmla="*/ 1418730 h 1419480"/>
              <a:gd name="connsiteX4" fmla="*/ 0 w 5684175"/>
              <a:gd name="connsiteY4" fmla="*/ 1419480 h 1419480"/>
              <a:gd name="connsiteX0" fmla="*/ 0 w 5684175"/>
              <a:gd name="connsiteY0" fmla="*/ 1420991 h 1420991"/>
              <a:gd name="connsiteX1" fmla="*/ 5908 w 5684175"/>
              <a:gd name="connsiteY1" fmla="*/ 0 h 1420991"/>
              <a:gd name="connsiteX2" fmla="*/ 5684175 w 5684175"/>
              <a:gd name="connsiteY2" fmla="*/ 1511 h 1420991"/>
              <a:gd name="connsiteX3" fmla="*/ 3391577 w 5684175"/>
              <a:gd name="connsiteY3" fmla="*/ 1420241 h 1420991"/>
              <a:gd name="connsiteX4" fmla="*/ 0 w 5684175"/>
              <a:gd name="connsiteY4" fmla="*/ 1420991 h 1420991"/>
              <a:gd name="connsiteX0" fmla="*/ 0 w 5684175"/>
              <a:gd name="connsiteY0" fmla="*/ 1419480 h 1419480"/>
              <a:gd name="connsiteX1" fmla="*/ 3149 w 5684175"/>
              <a:gd name="connsiteY1" fmla="*/ 642 h 1419480"/>
              <a:gd name="connsiteX2" fmla="*/ 5684175 w 5684175"/>
              <a:gd name="connsiteY2" fmla="*/ 0 h 1419480"/>
              <a:gd name="connsiteX3" fmla="*/ 3391577 w 5684175"/>
              <a:gd name="connsiteY3" fmla="*/ 1418730 h 1419480"/>
              <a:gd name="connsiteX4" fmla="*/ 0 w 5684175"/>
              <a:gd name="connsiteY4" fmla="*/ 1419480 h 1419480"/>
              <a:gd name="connsiteX0" fmla="*/ 2531 w 5686706"/>
              <a:gd name="connsiteY0" fmla="*/ 1420991 h 1420991"/>
              <a:gd name="connsiteX1" fmla="*/ 160 w 5686706"/>
              <a:gd name="connsiteY1" fmla="*/ 0 h 1420991"/>
              <a:gd name="connsiteX2" fmla="*/ 5686706 w 5686706"/>
              <a:gd name="connsiteY2" fmla="*/ 1511 h 1420991"/>
              <a:gd name="connsiteX3" fmla="*/ 3394108 w 5686706"/>
              <a:gd name="connsiteY3" fmla="*/ 1420241 h 1420991"/>
              <a:gd name="connsiteX4" fmla="*/ 2531 w 5686706"/>
              <a:gd name="connsiteY4" fmla="*/ 1420991 h 1420991"/>
              <a:gd name="connsiteX0" fmla="*/ 2531 w 5686706"/>
              <a:gd name="connsiteY0" fmla="*/ 1419914 h 1419914"/>
              <a:gd name="connsiteX1" fmla="*/ 160 w 5686706"/>
              <a:gd name="connsiteY1" fmla="*/ 0 h 1419914"/>
              <a:gd name="connsiteX2" fmla="*/ 5686706 w 5686706"/>
              <a:gd name="connsiteY2" fmla="*/ 434 h 1419914"/>
              <a:gd name="connsiteX3" fmla="*/ 3394108 w 5686706"/>
              <a:gd name="connsiteY3" fmla="*/ 1419164 h 1419914"/>
              <a:gd name="connsiteX4" fmla="*/ 2531 w 5686706"/>
              <a:gd name="connsiteY4" fmla="*/ 1419914 h 1419914"/>
              <a:gd name="connsiteX0" fmla="*/ 2531 w 5686706"/>
              <a:gd name="connsiteY0" fmla="*/ 1419914 h 1420240"/>
              <a:gd name="connsiteX1" fmla="*/ 160 w 5686706"/>
              <a:gd name="connsiteY1" fmla="*/ 0 h 1420240"/>
              <a:gd name="connsiteX2" fmla="*/ 5686706 w 5686706"/>
              <a:gd name="connsiteY2" fmla="*/ 434 h 1420240"/>
              <a:gd name="connsiteX3" fmla="*/ 3391347 w 5686706"/>
              <a:gd name="connsiteY3" fmla="*/ 1420240 h 1420240"/>
              <a:gd name="connsiteX4" fmla="*/ 2531 w 5686706"/>
              <a:gd name="connsiteY4" fmla="*/ 1419914 h 1420240"/>
              <a:gd name="connsiteX0" fmla="*/ 2531 w 5108058"/>
              <a:gd name="connsiteY0" fmla="*/ 1419914 h 1420240"/>
              <a:gd name="connsiteX1" fmla="*/ 160 w 5108058"/>
              <a:gd name="connsiteY1" fmla="*/ 0 h 1420240"/>
              <a:gd name="connsiteX2" fmla="*/ 5108058 w 5108058"/>
              <a:gd name="connsiteY2" fmla="*/ 434 h 1420240"/>
              <a:gd name="connsiteX3" fmla="*/ 3391347 w 5108058"/>
              <a:gd name="connsiteY3" fmla="*/ 1420240 h 1420240"/>
              <a:gd name="connsiteX4" fmla="*/ 2531 w 5108058"/>
              <a:gd name="connsiteY4" fmla="*/ 1419914 h 1420240"/>
              <a:gd name="connsiteX0" fmla="*/ 2531 w 5108058"/>
              <a:gd name="connsiteY0" fmla="*/ 1419914 h 1419914"/>
              <a:gd name="connsiteX1" fmla="*/ 160 w 5108058"/>
              <a:gd name="connsiteY1" fmla="*/ 0 h 1419914"/>
              <a:gd name="connsiteX2" fmla="*/ 5108058 w 5108058"/>
              <a:gd name="connsiteY2" fmla="*/ 434 h 1419914"/>
              <a:gd name="connsiteX3" fmla="*/ 4451042 w 5108058"/>
              <a:gd name="connsiteY3" fmla="*/ 297224 h 1419914"/>
              <a:gd name="connsiteX4" fmla="*/ 2531 w 5108058"/>
              <a:gd name="connsiteY4" fmla="*/ 1419914 h 1419914"/>
              <a:gd name="connsiteX0" fmla="*/ 2531 w 5108058"/>
              <a:gd name="connsiteY0" fmla="*/ 1419914 h 1419914"/>
              <a:gd name="connsiteX1" fmla="*/ 160 w 5108058"/>
              <a:gd name="connsiteY1" fmla="*/ 0 h 1419914"/>
              <a:gd name="connsiteX2" fmla="*/ 5108058 w 5108058"/>
              <a:gd name="connsiteY2" fmla="*/ 434 h 1419914"/>
              <a:gd name="connsiteX3" fmla="*/ 4681108 w 5108058"/>
              <a:gd name="connsiteY3" fmla="*/ 261875 h 1419914"/>
              <a:gd name="connsiteX4" fmla="*/ 2531 w 5108058"/>
              <a:gd name="connsiteY4" fmla="*/ 1419914 h 1419914"/>
              <a:gd name="connsiteX0" fmla="*/ 16358 w 5107942"/>
              <a:gd name="connsiteY0" fmla="*/ 272426 h 272426"/>
              <a:gd name="connsiteX1" fmla="*/ 44 w 5107942"/>
              <a:gd name="connsiteY1" fmla="*/ 0 h 272426"/>
              <a:gd name="connsiteX2" fmla="*/ 5107942 w 5107942"/>
              <a:gd name="connsiteY2" fmla="*/ 434 h 272426"/>
              <a:gd name="connsiteX3" fmla="*/ 4680992 w 5107942"/>
              <a:gd name="connsiteY3" fmla="*/ 261875 h 272426"/>
              <a:gd name="connsiteX4" fmla="*/ 16358 w 5107942"/>
              <a:gd name="connsiteY4" fmla="*/ 272426 h 272426"/>
              <a:gd name="connsiteX0" fmla="*/ 0 w 5119471"/>
              <a:gd name="connsiteY0" fmla="*/ 261549 h 261875"/>
              <a:gd name="connsiteX1" fmla="*/ 11573 w 5119471"/>
              <a:gd name="connsiteY1" fmla="*/ 0 h 261875"/>
              <a:gd name="connsiteX2" fmla="*/ 5119471 w 5119471"/>
              <a:gd name="connsiteY2" fmla="*/ 434 h 261875"/>
              <a:gd name="connsiteX3" fmla="*/ 4692521 w 5119471"/>
              <a:gd name="connsiteY3" fmla="*/ 261875 h 261875"/>
              <a:gd name="connsiteX4" fmla="*/ 0 w 5119471"/>
              <a:gd name="connsiteY4" fmla="*/ 261549 h 261875"/>
              <a:gd name="connsiteX0" fmla="*/ 0 w 5112499"/>
              <a:gd name="connsiteY0" fmla="*/ 261549 h 261875"/>
              <a:gd name="connsiteX1" fmla="*/ 4601 w 5112499"/>
              <a:gd name="connsiteY1" fmla="*/ 0 h 261875"/>
              <a:gd name="connsiteX2" fmla="*/ 5112499 w 5112499"/>
              <a:gd name="connsiteY2" fmla="*/ 434 h 261875"/>
              <a:gd name="connsiteX3" fmla="*/ 4685549 w 5112499"/>
              <a:gd name="connsiteY3" fmla="*/ 261875 h 261875"/>
              <a:gd name="connsiteX4" fmla="*/ 0 w 5112499"/>
              <a:gd name="connsiteY4" fmla="*/ 261549 h 261875"/>
              <a:gd name="connsiteX0" fmla="*/ 0 w 5112499"/>
              <a:gd name="connsiteY0" fmla="*/ 261549 h 308766"/>
              <a:gd name="connsiteX1" fmla="*/ 4601 w 5112499"/>
              <a:gd name="connsiteY1" fmla="*/ 0 h 308766"/>
              <a:gd name="connsiteX2" fmla="*/ 5112499 w 5112499"/>
              <a:gd name="connsiteY2" fmla="*/ 434 h 308766"/>
              <a:gd name="connsiteX3" fmla="*/ 4685549 w 5112499"/>
              <a:gd name="connsiteY3" fmla="*/ 261875 h 308766"/>
              <a:gd name="connsiteX4" fmla="*/ 0 w 5112499"/>
              <a:gd name="connsiteY4" fmla="*/ 261549 h 308766"/>
              <a:gd name="connsiteX0" fmla="*/ 0 w 5112499"/>
              <a:gd name="connsiteY0" fmla="*/ 261549 h 261875"/>
              <a:gd name="connsiteX1" fmla="*/ 4601 w 5112499"/>
              <a:gd name="connsiteY1" fmla="*/ 0 h 261875"/>
              <a:gd name="connsiteX2" fmla="*/ 5112499 w 5112499"/>
              <a:gd name="connsiteY2" fmla="*/ 434 h 261875"/>
              <a:gd name="connsiteX3" fmla="*/ 4685549 w 5112499"/>
              <a:gd name="connsiteY3" fmla="*/ 261875 h 261875"/>
              <a:gd name="connsiteX4" fmla="*/ 0 w 5112499"/>
              <a:gd name="connsiteY4" fmla="*/ 261549 h 261875"/>
              <a:gd name="connsiteX0" fmla="*/ 0 w 5112499"/>
              <a:gd name="connsiteY0" fmla="*/ 261549 h 261875"/>
              <a:gd name="connsiteX1" fmla="*/ 4601 w 5112499"/>
              <a:gd name="connsiteY1" fmla="*/ 0 h 261875"/>
              <a:gd name="connsiteX2" fmla="*/ 5112499 w 5112499"/>
              <a:gd name="connsiteY2" fmla="*/ 434 h 261875"/>
              <a:gd name="connsiteX3" fmla="*/ 4685549 w 5112499"/>
              <a:gd name="connsiteY3" fmla="*/ 261875 h 261875"/>
              <a:gd name="connsiteX4" fmla="*/ 0 w 5112499"/>
              <a:gd name="connsiteY4" fmla="*/ 261549 h 261875"/>
              <a:gd name="connsiteX0" fmla="*/ 0 w 5112499"/>
              <a:gd name="connsiteY0" fmla="*/ 261115 h 261441"/>
              <a:gd name="connsiteX1" fmla="*/ 26678 w 5112499"/>
              <a:gd name="connsiteY1" fmla="*/ 1719 h 261441"/>
              <a:gd name="connsiteX2" fmla="*/ 5112499 w 5112499"/>
              <a:gd name="connsiteY2" fmla="*/ 0 h 261441"/>
              <a:gd name="connsiteX3" fmla="*/ 4685549 w 5112499"/>
              <a:gd name="connsiteY3" fmla="*/ 261441 h 261441"/>
              <a:gd name="connsiteX4" fmla="*/ 0 w 5112499"/>
              <a:gd name="connsiteY4" fmla="*/ 261115 h 261441"/>
              <a:gd name="connsiteX0" fmla="*/ 0 w 5112499"/>
              <a:gd name="connsiteY0" fmla="*/ 261115 h 261441"/>
              <a:gd name="connsiteX1" fmla="*/ 4601 w 5112499"/>
              <a:gd name="connsiteY1" fmla="*/ 3871 h 261441"/>
              <a:gd name="connsiteX2" fmla="*/ 5112499 w 5112499"/>
              <a:gd name="connsiteY2" fmla="*/ 0 h 261441"/>
              <a:gd name="connsiteX3" fmla="*/ 4685549 w 5112499"/>
              <a:gd name="connsiteY3" fmla="*/ 261441 h 261441"/>
              <a:gd name="connsiteX4" fmla="*/ 0 w 5112499"/>
              <a:gd name="connsiteY4" fmla="*/ 261115 h 261441"/>
              <a:gd name="connsiteX0" fmla="*/ 0 w 5118018"/>
              <a:gd name="connsiteY0" fmla="*/ 280489 h 280493"/>
              <a:gd name="connsiteX1" fmla="*/ 10120 w 5118018"/>
              <a:gd name="connsiteY1" fmla="*/ 3871 h 280493"/>
              <a:gd name="connsiteX2" fmla="*/ 5118018 w 5118018"/>
              <a:gd name="connsiteY2" fmla="*/ 0 h 280493"/>
              <a:gd name="connsiteX3" fmla="*/ 4691068 w 5118018"/>
              <a:gd name="connsiteY3" fmla="*/ 261441 h 280493"/>
              <a:gd name="connsiteX4" fmla="*/ 0 w 5118018"/>
              <a:gd name="connsiteY4" fmla="*/ 280489 h 280493"/>
              <a:gd name="connsiteX0" fmla="*/ 0 w 5118018"/>
              <a:gd name="connsiteY0" fmla="*/ 280489 h 280493"/>
              <a:gd name="connsiteX1" fmla="*/ 10120 w 5118018"/>
              <a:gd name="connsiteY1" fmla="*/ 3871 h 280493"/>
              <a:gd name="connsiteX2" fmla="*/ 5118018 w 5118018"/>
              <a:gd name="connsiteY2" fmla="*/ 0 h 280493"/>
              <a:gd name="connsiteX3" fmla="*/ 4691068 w 5118018"/>
              <a:gd name="connsiteY3" fmla="*/ 261441 h 280493"/>
              <a:gd name="connsiteX4" fmla="*/ 0 w 5118018"/>
              <a:gd name="connsiteY4" fmla="*/ 280489 h 280493"/>
              <a:gd name="connsiteX0" fmla="*/ 0 w 5134575"/>
              <a:gd name="connsiteY0" fmla="*/ 271878 h 271882"/>
              <a:gd name="connsiteX1" fmla="*/ 26677 w 5134575"/>
              <a:gd name="connsiteY1" fmla="*/ 3871 h 271882"/>
              <a:gd name="connsiteX2" fmla="*/ 5134575 w 5134575"/>
              <a:gd name="connsiteY2" fmla="*/ 0 h 271882"/>
              <a:gd name="connsiteX3" fmla="*/ 4707625 w 5134575"/>
              <a:gd name="connsiteY3" fmla="*/ 261441 h 271882"/>
              <a:gd name="connsiteX4" fmla="*/ 0 w 5134575"/>
              <a:gd name="connsiteY4" fmla="*/ 271878 h 271882"/>
              <a:gd name="connsiteX0" fmla="*/ 0 w 5129056"/>
              <a:gd name="connsiteY0" fmla="*/ 269725 h 269729"/>
              <a:gd name="connsiteX1" fmla="*/ 21158 w 5129056"/>
              <a:gd name="connsiteY1" fmla="*/ 3871 h 269729"/>
              <a:gd name="connsiteX2" fmla="*/ 5129056 w 5129056"/>
              <a:gd name="connsiteY2" fmla="*/ 0 h 269729"/>
              <a:gd name="connsiteX3" fmla="*/ 4702106 w 5129056"/>
              <a:gd name="connsiteY3" fmla="*/ 261441 h 269729"/>
              <a:gd name="connsiteX4" fmla="*/ 0 w 5129056"/>
              <a:gd name="connsiteY4" fmla="*/ 269725 h 269729"/>
              <a:gd name="connsiteX0" fmla="*/ 0 w 5123536"/>
              <a:gd name="connsiteY0" fmla="*/ 263267 h 263271"/>
              <a:gd name="connsiteX1" fmla="*/ 15638 w 5123536"/>
              <a:gd name="connsiteY1" fmla="*/ 3871 h 263271"/>
              <a:gd name="connsiteX2" fmla="*/ 5123536 w 5123536"/>
              <a:gd name="connsiteY2" fmla="*/ 0 h 263271"/>
              <a:gd name="connsiteX3" fmla="*/ 4696586 w 5123536"/>
              <a:gd name="connsiteY3" fmla="*/ 261441 h 263271"/>
              <a:gd name="connsiteX4" fmla="*/ 0 w 5123536"/>
              <a:gd name="connsiteY4" fmla="*/ 263267 h 263271"/>
              <a:gd name="connsiteX0" fmla="*/ 0 w 5123536"/>
              <a:gd name="connsiteY0" fmla="*/ 263267 h 263271"/>
              <a:gd name="connsiteX1" fmla="*/ 21158 w 5123536"/>
              <a:gd name="connsiteY1" fmla="*/ 3871 h 263271"/>
              <a:gd name="connsiteX2" fmla="*/ 5123536 w 5123536"/>
              <a:gd name="connsiteY2" fmla="*/ 0 h 263271"/>
              <a:gd name="connsiteX3" fmla="*/ 4696586 w 5123536"/>
              <a:gd name="connsiteY3" fmla="*/ 261441 h 263271"/>
              <a:gd name="connsiteX4" fmla="*/ 0 w 5123536"/>
              <a:gd name="connsiteY4" fmla="*/ 263267 h 263271"/>
              <a:gd name="connsiteX0" fmla="*/ 563883 w 5687419"/>
              <a:gd name="connsiteY0" fmla="*/ 263267 h 263271"/>
              <a:gd name="connsiteX1" fmla="*/ 0 w 5687419"/>
              <a:gd name="connsiteY1" fmla="*/ 3871 h 263271"/>
              <a:gd name="connsiteX2" fmla="*/ 5687419 w 5687419"/>
              <a:gd name="connsiteY2" fmla="*/ 0 h 263271"/>
              <a:gd name="connsiteX3" fmla="*/ 5260469 w 5687419"/>
              <a:gd name="connsiteY3" fmla="*/ 261441 h 263271"/>
              <a:gd name="connsiteX4" fmla="*/ 563883 w 5687419"/>
              <a:gd name="connsiteY4" fmla="*/ 263267 h 263271"/>
              <a:gd name="connsiteX0" fmla="*/ 920 w 5687419"/>
              <a:gd name="connsiteY0" fmla="*/ 256809 h 261441"/>
              <a:gd name="connsiteX1" fmla="*/ 0 w 5687419"/>
              <a:gd name="connsiteY1" fmla="*/ 3871 h 261441"/>
              <a:gd name="connsiteX2" fmla="*/ 5687419 w 5687419"/>
              <a:gd name="connsiteY2" fmla="*/ 0 h 261441"/>
              <a:gd name="connsiteX3" fmla="*/ 5260469 w 5687419"/>
              <a:gd name="connsiteY3" fmla="*/ 261441 h 261441"/>
              <a:gd name="connsiteX4" fmla="*/ 920 w 5687419"/>
              <a:gd name="connsiteY4" fmla="*/ 256809 h 261441"/>
              <a:gd name="connsiteX0" fmla="*/ 1306705 w 5687419"/>
              <a:gd name="connsiteY0" fmla="*/ 260727 h 261441"/>
              <a:gd name="connsiteX1" fmla="*/ 0 w 5687419"/>
              <a:gd name="connsiteY1" fmla="*/ 3871 h 261441"/>
              <a:gd name="connsiteX2" fmla="*/ 5687419 w 5687419"/>
              <a:gd name="connsiteY2" fmla="*/ 0 h 261441"/>
              <a:gd name="connsiteX3" fmla="*/ 5260469 w 5687419"/>
              <a:gd name="connsiteY3" fmla="*/ 261441 h 261441"/>
              <a:gd name="connsiteX4" fmla="*/ 1306705 w 5687419"/>
              <a:gd name="connsiteY4" fmla="*/ 260727 h 261441"/>
              <a:gd name="connsiteX0" fmla="*/ 920 w 4381634"/>
              <a:gd name="connsiteY0" fmla="*/ 260727 h 261441"/>
              <a:gd name="connsiteX1" fmla="*/ 0 w 4381634"/>
              <a:gd name="connsiteY1" fmla="*/ 1912 h 261441"/>
              <a:gd name="connsiteX2" fmla="*/ 4381634 w 4381634"/>
              <a:gd name="connsiteY2" fmla="*/ 0 h 261441"/>
              <a:gd name="connsiteX3" fmla="*/ 3954684 w 4381634"/>
              <a:gd name="connsiteY3" fmla="*/ 261441 h 261441"/>
              <a:gd name="connsiteX4" fmla="*/ 920 w 4381634"/>
              <a:gd name="connsiteY4" fmla="*/ 260727 h 261441"/>
              <a:gd name="connsiteX0" fmla="*/ 920 w 4381634"/>
              <a:gd name="connsiteY0" fmla="*/ 264644 h 264648"/>
              <a:gd name="connsiteX1" fmla="*/ 0 w 4381634"/>
              <a:gd name="connsiteY1" fmla="*/ 1912 h 264648"/>
              <a:gd name="connsiteX2" fmla="*/ 4381634 w 4381634"/>
              <a:gd name="connsiteY2" fmla="*/ 0 h 264648"/>
              <a:gd name="connsiteX3" fmla="*/ 3954684 w 4381634"/>
              <a:gd name="connsiteY3" fmla="*/ 261441 h 264648"/>
              <a:gd name="connsiteX4" fmla="*/ 920 w 4381634"/>
              <a:gd name="connsiteY4" fmla="*/ 264644 h 264648"/>
              <a:gd name="connsiteX0" fmla="*/ 920 w 4381634"/>
              <a:gd name="connsiteY0" fmla="*/ 256808 h 261441"/>
              <a:gd name="connsiteX1" fmla="*/ 0 w 4381634"/>
              <a:gd name="connsiteY1" fmla="*/ 1912 h 261441"/>
              <a:gd name="connsiteX2" fmla="*/ 4381634 w 4381634"/>
              <a:gd name="connsiteY2" fmla="*/ 0 h 261441"/>
              <a:gd name="connsiteX3" fmla="*/ 3954684 w 4381634"/>
              <a:gd name="connsiteY3" fmla="*/ 261441 h 261441"/>
              <a:gd name="connsiteX4" fmla="*/ 920 w 4381634"/>
              <a:gd name="connsiteY4" fmla="*/ 256808 h 261441"/>
              <a:gd name="connsiteX0" fmla="*/ 5943 w 4381634"/>
              <a:gd name="connsiteY0" fmla="*/ 262684 h 262688"/>
              <a:gd name="connsiteX1" fmla="*/ 0 w 4381634"/>
              <a:gd name="connsiteY1" fmla="*/ 1912 h 262688"/>
              <a:gd name="connsiteX2" fmla="*/ 4381634 w 4381634"/>
              <a:gd name="connsiteY2" fmla="*/ 0 h 262688"/>
              <a:gd name="connsiteX3" fmla="*/ 3954684 w 4381634"/>
              <a:gd name="connsiteY3" fmla="*/ 261441 h 262688"/>
              <a:gd name="connsiteX4" fmla="*/ 5943 w 4381634"/>
              <a:gd name="connsiteY4" fmla="*/ 262684 h 262688"/>
              <a:gd name="connsiteX0" fmla="*/ 0 w 4375691"/>
              <a:gd name="connsiteY0" fmla="*/ 266649 h 266653"/>
              <a:gd name="connsiteX1" fmla="*/ 39257 w 4375691"/>
              <a:gd name="connsiteY1" fmla="*/ 0 h 266653"/>
              <a:gd name="connsiteX2" fmla="*/ 4375691 w 4375691"/>
              <a:gd name="connsiteY2" fmla="*/ 3965 h 266653"/>
              <a:gd name="connsiteX3" fmla="*/ 3948741 w 4375691"/>
              <a:gd name="connsiteY3" fmla="*/ 265406 h 266653"/>
              <a:gd name="connsiteX4" fmla="*/ 0 w 4375691"/>
              <a:gd name="connsiteY4" fmla="*/ 266649 h 266653"/>
              <a:gd name="connsiteX0" fmla="*/ 10965 w 4386656"/>
              <a:gd name="connsiteY0" fmla="*/ 262731 h 262735"/>
              <a:gd name="connsiteX1" fmla="*/ 0 w 4386656"/>
              <a:gd name="connsiteY1" fmla="*/ 0 h 262735"/>
              <a:gd name="connsiteX2" fmla="*/ 4386656 w 4386656"/>
              <a:gd name="connsiteY2" fmla="*/ 47 h 262735"/>
              <a:gd name="connsiteX3" fmla="*/ 3959706 w 4386656"/>
              <a:gd name="connsiteY3" fmla="*/ 261488 h 262735"/>
              <a:gd name="connsiteX4" fmla="*/ 10965 w 4386656"/>
              <a:gd name="connsiteY4" fmla="*/ 262731 h 262735"/>
              <a:gd name="connsiteX0" fmla="*/ 1333 w 4386656"/>
              <a:gd name="connsiteY0" fmla="*/ 262731 h 262735"/>
              <a:gd name="connsiteX1" fmla="*/ 0 w 4386656"/>
              <a:gd name="connsiteY1" fmla="*/ 0 h 262735"/>
              <a:gd name="connsiteX2" fmla="*/ 4386656 w 4386656"/>
              <a:gd name="connsiteY2" fmla="*/ 47 h 262735"/>
              <a:gd name="connsiteX3" fmla="*/ 3959706 w 4386656"/>
              <a:gd name="connsiteY3" fmla="*/ 261488 h 262735"/>
              <a:gd name="connsiteX4" fmla="*/ 1333 w 4386656"/>
              <a:gd name="connsiteY4" fmla="*/ 262731 h 262735"/>
              <a:gd name="connsiteX0" fmla="*/ 1333 w 4386656"/>
              <a:gd name="connsiteY0" fmla="*/ 257095 h 261488"/>
              <a:gd name="connsiteX1" fmla="*/ 0 w 4386656"/>
              <a:gd name="connsiteY1" fmla="*/ 0 h 261488"/>
              <a:gd name="connsiteX2" fmla="*/ 4386656 w 4386656"/>
              <a:gd name="connsiteY2" fmla="*/ 47 h 261488"/>
              <a:gd name="connsiteX3" fmla="*/ 3959706 w 4386656"/>
              <a:gd name="connsiteY3" fmla="*/ 261488 h 261488"/>
              <a:gd name="connsiteX4" fmla="*/ 1333 w 4386656"/>
              <a:gd name="connsiteY4" fmla="*/ 257095 h 261488"/>
              <a:gd name="connsiteX0" fmla="*/ 6150 w 4386656"/>
              <a:gd name="connsiteY0" fmla="*/ 262731 h 262735"/>
              <a:gd name="connsiteX1" fmla="*/ 0 w 4386656"/>
              <a:gd name="connsiteY1" fmla="*/ 0 h 262735"/>
              <a:gd name="connsiteX2" fmla="*/ 4386656 w 4386656"/>
              <a:gd name="connsiteY2" fmla="*/ 47 h 262735"/>
              <a:gd name="connsiteX3" fmla="*/ 3959706 w 4386656"/>
              <a:gd name="connsiteY3" fmla="*/ 261488 h 262735"/>
              <a:gd name="connsiteX4" fmla="*/ 6150 w 4386656"/>
              <a:gd name="connsiteY4" fmla="*/ 262731 h 2627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86656" h="262735">
                <a:moveTo>
                  <a:pt x="6150" y="262731"/>
                </a:moveTo>
                <a:cubicBezTo>
                  <a:pt x="10105" y="263996"/>
                  <a:pt x="5922" y="6893"/>
                  <a:pt x="0" y="0"/>
                </a:cubicBezTo>
                <a:lnTo>
                  <a:pt x="4386656" y="47"/>
                </a:lnTo>
                <a:lnTo>
                  <a:pt x="3959706" y="261488"/>
                </a:lnTo>
                <a:lnTo>
                  <a:pt x="6150" y="262731"/>
                </a:lnTo>
                <a:close/>
              </a:path>
            </a:pathLst>
          </a:custGeom>
          <a:solidFill>
            <a:srgbClr val="226A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Parallelogram 5"/>
          <p:cNvSpPr/>
          <p:nvPr/>
        </p:nvSpPr>
        <p:spPr>
          <a:xfrm>
            <a:off x="-10726" y="4234587"/>
            <a:ext cx="3221829" cy="578507"/>
          </a:xfrm>
          <a:custGeom>
            <a:avLst/>
            <a:gdLst>
              <a:gd name="connsiteX0" fmla="*/ 0 w 2441581"/>
              <a:gd name="connsiteY0" fmla="*/ 1123975 h 1123975"/>
              <a:gd name="connsiteX1" fmla="*/ 280994 w 2441581"/>
              <a:gd name="connsiteY1" fmla="*/ 0 h 1123975"/>
              <a:gd name="connsiteX2" fmla="*/ 2441581 w 2441581"/>
              <a:gd name="connsiteY2" fmla="*/ 0 h 1123975"/>
              <a:gd name="connsiteX3" fmla="*/ 2160587 w 2441581"/>
              <a:gd name="connsiteY3" fmla="*/ 1123975 h 1123975"/>
              <a:gd name="connsiteX4" fmla="*/ 0 w 2441581"/>
              <a:gd name="connsiteY4" fmla="*/ 1123975 h 1123975"/>
              <a:gd name="connsiteX0" fmla="*/ 0 w 2441581"/>
              <a:gd name="connsiteY0" fmla="*/ 1123975 h 1123975"/>
              <a:gd name="connsiteX1" fmla="*/ 280994 w 2441581"/>
              <a:gd name="connsiteY1" fmla="*/ 0 h 1123975"/>
              <a:gd name="connsiteX2" fmla="*/ 2441581 w 2441581"/>
              <a:gd name="connsiteY2" fmla="*/ 0 h 1123975"/>
              <a:gd name="connsiteX3" fmla="*/ 1751012 w 2441581"/>
              <a:gd name="connsiteY3" fmla="*/ 1114450 h 1123975"/>
              <a:gd name="connsiteX4" fmla="*/ 0 w 2441581"/>
              <a:gd name="connsiteY4" fmla="*/ 1123975 h 1123975"/>
              <a:gd name="connsiteX0" fmla="*/ 0 w 2860681"/>
              <a:gd name="connsiteY0" fmla="*/ 1123975 h 1123975"/>
              <a:gd name="connsiteX1" fmla="*/ 700094 w 2860681"/>
              <a:gd name="connsiteY1" fmla="*/ 0 h 1123975"/>
              <a:gd name="connsiteX2" fmla="*/ 2860681 w 2860681"/>
              <a:gd name="connsiteY2" fmla="*/ 0 h 1123975"/>
              <a:gd name="connsiteX3" fmla="*/ 2170112 w 2860681"/>
              <a:gd name="connsiteY3" fmla="*/ 1114450 h 1123975"/>
              <a:gd name="connsiteX4" fmla="*/ 0 w 2860681"/>
              <a:gd name="connsiteY4" fmla="*/ 1123975 h 1123975"/>
              <a:gd name="connsiteX0" fmla="*/ 0 w 3613156"/>
              <a:gd name="connsiteY0" fmla="*/ 1123975 h 1123975"/>
              <a:gd name="connsiteX1" fmla="*/ 700094 w 3613156"/>
              <a:gd name="connsiteY1" fmla="*/ 0 h 1123975"/>
              <a:gd name="connsiteX2" fmla="*/ 3613156 w 3613156"/>
              <a:gd name="connsiteY2" fmla="*/ 43875 h 1123975"/>
              <a:gd name="connsiteX3" fmla="*/ 2170112 w 3613156"/>
              <a:gd name="connsiteY3" fmla="*/ 1114450 h 1123975"/>
              <a:gd name="connsiteX4" fmla="*/ 0 w 3613156"/>
              <a:gd name="connsiteY4" fmla="*/ 1123975 h 1123975"/>
              <a:gd name="connsiteX0" fmla="*/ 0 w 3613156"/>
              <a:gd name="connsiteY0" fmla="*/ 1080100 h 1080100"/>
              <a:gd name="connsiteX1" fmla="*/ 338144 w 3613156"/>
              <a:gd name="connsiteY1" fmla="*/ 8774 h 1080100"/>
              <a:gd name="connsiteX2" fmla="*/ 3613156 w 3613156"/>
              <a:gd name="connsiteY2" fmla="*/ 0 h 1080100"/>
              <a:gd name="connsiteX3" fmla="*/ 2170112 w 3613156"/>
              <a:gd name="connsiteY3" fmla="*/ 1070575 h 1080100"/>
              <a:gd name="connsiteX4" fmla="*/ 0 w 3613156"/>
              <a:gd name="connsiteY4" fmla="*/ 1080100 h 1080100"/>
              <a:gd name="connsiteX0" fmla="*/ 0 w 3613156"/>
              <a:gd name="connsiteY0" fmla="*/ 1088876 h 1088876"/>
              <a:gd name="connsiteX1" fmla="*/ 338144 w 3613156"/>
              <a:gd name="connsiteY1" fmla="*/ 0 h 1088876"/>
              <a:gd name="connsiteX2" fmla="*/ 3613156 w 3613156"/>
              <a:gd name="connsiteY2" fmla="*/ 8776 h 1088876"/>
              <a:gd name="connsiteX3" fmla="*/ 2170112 w 3613156"/>
              <a:gd name="connsiteY3" fmla="*/ 1079351 h 1088876"/>
              <a:gd name="connsiteX4" fmla="*/ 0 w 3613156"/>
              <a:gd name="connsiteY4" fmla="*/ 1088876 h 1088876"/>
              <a:gd name="connsiteX0" fmla="*/ 0 w 3613156"/>
              <a:gd name="connsiteY0" fmla="*/ 1080100 h 1080100"/>
              <a:gd name="connsiteX1" fmla="*/ 338144 w 3613156"/>
              <a:gd name="connsiteY1" fmla="*/ 4386 h 1080100"/>
              <a:gd name="connsiteX2" fmla="*/ 3613156 w 3613156"/>
              <a:gd name="connsiteY2" fmla="*/ 0 h 1080100"/>
              <a:gd name="connsiteX3" fmla="*/ 2170112 w 3613156"/>
              <a:gd name="connsiteY3" fmla="*/ 1070575 h 1080100"/>
              <a:gd name="connsiteX4" fmla="*/ 0 w 3613156"/>
              <a:gd name="connsiteY4" fmla="*/ 1080100 h 1080100"/>
              <a:gd name="connsiteX0" fmla="*/ 0 w 3613156"/>
              <a:gd name="connsiteY0" fmla="*/ 1080101 h 1080101"/>
              <a:gd name="connsiteX1" fmla="*/ 319094 w 3613156"/>
              <a:gd name="connsiteY1" fmla="*/ 0 h 1080101"/>
              <a:gd name="connsiteX2" fmla="*/ 3613156 w 3613156"/>
              <a:gd name="connsiteY2" fmla="*/ 1 h 1080101"/>
              <a:gd name="connsiteX3" fmla="*/ 2170112 w 3613156"/>
              <a:gd name="connsiteY3" fmla="*/ 1070576 h 1080101"/>
              <a:gd name="connsiteX4" fmla="*/ 0 w 3613156"/>
              <a:gd name="connsiteY4" fmla="*/ 1080101 h 1080101"/>
              <a:gd name="connsiteX0" fmla="*/ 0 w 4470406"/>
              <a:gd name="connsiteY0" fmla="*/ 1066939 h 1070576"/>
              <a:gd name="connsiteX1" fmla="*/ 1176344 w 4470406"/>
              <a:gd name="connsiteY1" fmla="*/ 0 h 1070576"/>
              <a:gd name="connsiteX2" fmla="*/ 4470406 w 4470406"/>
              <a:gd name="connsiteY2" fmla="*/ 1 h 1070576"/>
              <a:gd name="connsiteX3" fmla="*/ 3027362 w 4470406"/>
              <a:gd name="connsiteY3" fmla="*/ 1070576 h 1070576"/>
              <a:gd name="connsiteX4" fmla="*/ 0 w 4470406"/>
              <a:gd name="connsiteY4" fmla="*/ 1066939 h 1070576"/>
              <a:gd name="connsiteX0" fmla="*/ 0 w 5022856"/>
              <a:gd name="connsiteY0" fmla="*/ 1071326 h 1071326"/>
              <a:gd name="connsiteX1" fmla="*/ 1728794 w 5022856"/>
              <a:gd name="connsiteY1" fmla="*/ 0 h 1071326"/>
              <a:gd name="connsiteX2" fmla="*/ 5022856 w 5022856"/>
              <a:gd name="connsiteY2" fmla="*/ 1 h 1071326"/>
              <a:gd name="connsiteX3" fmla="*/ 3579812 w 5022856"/>
              <a:gd name="connsiteY3" fmla="*/ 1070576 h 1071326"/>
              <a:gd name="connsiteX4" fmla="*/ 0 w 5022856"/>
              <a:gd name="connsiteY4" fmla="*/ 1071326 h 1071326"/>
              <a:gd name="connsiteX0" fmla="*/ 0 w 5022856"/>
              <a:gd name="connsiteY0" fmla="*/ 1075713 h 1075713"/>
              <a:gd name="connsiteX1" fmla="*/ 1481144 w 5022856"/>
              <a:gd name="connsiteY1" fmla="*/ 0 h 1075713"/>
              <a:gd name="connsiteX2" fmla="*/ 5022856 w 5022856"/>
              <a:gd name="connsiteY2" fmla="*/ 4388 h 1075713"/>
              <a:gd name="connsiteX3" fmla="*/ 3579812 w 5022856"/>
              <a:gd name="connsiteY3" fmla="*/ 1074963 h 1075713"/>
              <a:gd name="connsiteX4" fmla="*/ 0 w 5022856"/>
              <a:gd name="connsiteY4" fmla="*/ 1075713 h 1075713"/>
              <a:gd name="connsiteX0" fmla="*/ 0 w 5070668"/>
              <a:gd name="connsiteY0" fmla="*/ 1079584 h 1079584"/>
              <a:gd name="connsiteX1" fmla="*/ 1481144 w 5070668"/>
              <a:gd name="connsiteY1" fmla="*/ 3871 h 1079584"/>
              <a:gd name="connsiteX2" fmla="*/ 5070668 w 5070668"/>
              <a:gd name="connsiteY2" fmla="*/ 0 h 1079584"/>
              <a:gd name="connsiteX3" fmla="*/ 3579812 w 5070668"/>
              <a:gd name="connsiteY3" fmla="*/ 1078834 h 1079584"/>
              <a:gd name="connsiteX4" fmla="*/ 0 w 5070668"/>
              <a:gd name="connsiteY4" fmla="*/ 1079584 h 1079584"/>
              <a:gd name="connsiteX0" fmla="*/ 0 w 5070668"/>
              <a:gd name="connsiteY0" fmla="*/ 1079584 h 1418730"/>
              <a:gd name="connsiteX1" fmla="*/ 1481144 w 5070668"/>
              <a:gd name="connsiteY1" fmla="*/ 3871 h 1418730"/>
              <a:gd name="connsiteX2" fmla="*/ 5070668 w 5070668"/>
              <a:gd name="connsiteY2" fmla="*/ 0 h 1418730"/>
              <a:gd name="connsiteX3" fmla="*/ 2778070 w 5070668"/>
              <a:gd name="connsiteY3" fmla="*/ 1418730 h 1418730"/>
              <a:gd name="connsiteX4" fmla="*/ 0 w 5070668"/>
              <a:gd name="connsiteY4" fmla="*/ 1079584 h 1418730"/>
              <a:gd name="connsiteX0" fmla="*/ 0 w 5684175"/>
              <a:gd name="connsiteY0" fmla="*/ 1419480 h 1419480"/>
              <a:gd name="connsiteX1" fmla="*/ 2094651 w 5684175"/>
              <a:gd name="connsiteY1" fmla="*/ 3871 h 1419480"/>
              <a:gd name="connsiteX2" fmla="*/ 5684175 w 5684175"/>
              <a:gd name="connsiteY2" fmla="*/ 0 h 1419480"/>
              <a:gd name="connsiteX3" fmla="*/ 3391577 w 5684175"/>
              <a:gd name="connsiteY3" fmla="*/ 1418730 h 1419480"/>
              <a:gd name="connsiteX4" fmla="*/ 0 w 5684175"/>
              <a:gd name="connsiteY4" fmla="*/ 1419480 h 1419480"/>
              <a:gd name="connsiteX0" fmla="*/ 0 w 5684175"/>
              <a:gd name="connsiteY0" fmla="*/ 1419480 h 1419480"/>
              <a:gd name="connsiteX1" fmla="*/ 3149 w 5684175"/>
              <a:gd name="connsiteY1" fmla="*/ 3871 h 1419480"/>
              <a:gd name="connsiteX2" fmla="*/ 5684175 w 5684175"/>
              <a:gd name="connsiteY2" fmla="*/ 0 h 1419480"/>
              <a:gd name="connsiteX3" fmla="*/ 3391577 w 5684175"/>
              <a:gd name="connsiteY3" fmla="*/ 1418730 h 1419480"/>
              <a:gd name="connsiteX4" fmla="*/ 0 w 5684175"/>
              <a:gd name="connsiteY4" fmla="*/ 1419480 h 1419480"/>
              <a:gd name="connsiteX0" fmla="*/ 0 w 5684175"/>
              <a:gd name="connsiteY0" fmla="*/ 1420991 h 1420991"/>
              <a:gd name="connsiteX1" fmla="*/ 5908 w 5684175"/>
              <a:gd name="connsiteY1" fmla="*/ 0 h 1420991"/>
              <a:gd name="connsiteX2" fmla="*/ 5684175 w 5684175"/>
              <a:gd name="connsiteY2" fmla="*/ 1511 h 1420991"/>
              <a:gd name="connsiteX3" fmla="*/ 3391577 w 5684175"/>
              <a:gd name="connsiteY3" fmla="*/ 1420241 h 1420991"/>
              <a:gd name="connsiteX4" fmla="*/ 0 w 5684175"/>
              <a:gd name="connsiteY4" fmla="*/ 1420991 h 1420991"/>
              <a:gd name="connsiteX0" fmla="*/ 0 w 5684175"/>
              <a:gd name="connsiteY0" fmla="*/ 1419480 h 1419480"/>
              <a:gd name="connsiteX1" fmla="*/ 3149 w 5684175"/>
              <a:gd name="connsiteY1" fmla="*/ 642 h 1419480"/>
              <a:gd name="connsiteX2" fmla="*/ 5684175 w 5684175"/>
              <a:gd name="connsiteY2" fmla="*/ 0 h 1419480"/>
              <a:gd name="connsiteX3" fmla="*/ 3391577 w 5684175"/>
              <a:gd name="connsiteY3" fmla="*/ 1418730 h 1419480"/>
              <a:gd name="connsiteX4" fmla="*/ 0 w 5684175"/>
              <a:gd name="connsiteY4" fmla="*/ 1419480 h 1419480"/>
              <a:gd name="connsiteX0" fmla="*/ 2531 w 5686706"/>
              <a:gd name="connsiteY0" fmla="*/ 1420991 h 1420991"/>
              <a:gd name="connsiteX1" fmla="*/ 160 w 5686706"/>
              <a:gd name="connsiteY1" fmla="*/ 0 h 1420991"/>
              <a:gd name="connsiteX2" fmla="*/ 5686706 w 5686706"/>
              <a:gd name="connsiteY2" fmla="*/ 1511 h 1420991"/>
              <a:gd name="connsiteX3" fmla="*/ 3394108 w 5686706"/>
              <a:gd name="connsiteY3" fmla="*/ 1420241 h 1420991"/>
              <a:gd name="connsiteX4" fmla="*/ 2531 w 5686706"/>
              <a:gd name="connsiteY4" fmla="*/ 1420991 h 1420991"/>
              <a:gd name="connsiteX0" fmla="*/ 2531 w 5686706"/>
              <a:gd name="connsiteY0" fmla="*/ 1419914 h 1419914"/>
              <a:gd name="connsiteX1" fmla="*/ 160 w 5686706"/>
              <a:gd name="connsiteY1" fmla="*/ 0 h 1419914"/>
              <a:gd name="connsiteX2" fmla="*/ 5686706 w 5686706"/>
              <a:gd name="connsiteY2" fmla="*/ 434 h 1419914"/>
              <a:gd name="connsiteX3" fmla="*/ 3394108 w 5686706"/>
              <a:gd name="connsiteY3" fmla="*/ 1419164 h 1419914"/>
              <a:gd name="connsiteX4" fmla="*/ 2531 w 5686706"/>
              <a:gd name="connsiteY4" fmla="*/ 1419914 h 1419914"/>
              <a:gd name="connsiteX0" fmla="*/ 2531 w 5686706"/>
              <a:gd name="connsiteY0" fmla="*/ 1419914 h 1420240"/>
              <a:gd name="connsiteX1" fmla="*/ 160 w 5686706"/>
              <a:gd name="connsiteY1" fmla="*/ 0 h 1420240"/>
              <a:gd name="connsiteX2" fmla="*/ 5686706 w 5686706"/>
              <a:gd name="connsiteY2" fmla="*/ 434 h 1420240"/>
              <a:gd name="connsiteX3" fmla="*/ 3391347 w 5686706"/>
              <a:gd name="connsiteY3" fmla="*/ 1420240 h 1420240"/>
              <a:gd name="connsiteX4" fmla="*/ 2531 w 5686706"/>
              <a:gd name="connsiteY4" fmla="*/ 1419914 h 1420240"/>
              <a:gd name="connsiteX0" fmla="*/ 2531 w 5108058"/>
              <a:gd name="connsiteY0" fmla="*/ 1419914 h 1420240"/>
              <a:gd name="connsiteX1" fmla="*/ 160 w 5108058"/>
              <a:gd name="connsiteY1" fmla="*/ 0 h 1420240"/>
              <a:gd name="connsiteX2" fmla="*/ 5108058 w 5108058"/>
              <a:gd name="connsiteY2" fmla="*/ 434 h 1420240"/>
              <a:gd name="connsiteX3" fmla="*/ 3391347 w 5108058"/>
              <a:gd name="connsiteY3" fmla="*/ 1420240 h 1420240"/>
              <a:gd name="connsiteX4" fmla="*/ 2531 w 5108058"/>
              <a:gd name="connsiteY4" fmla="*/ 1419914 h 1420240"/>
              <a:gd name="connsiteX0" fmla="*/ 2531 w 5108058"/>
              <a:gd name="connsiteY0" fmla="*/ 1419914 h 1419914"/>
              <a:gd name="connsiteX1" fmla="*/ 160 w 5108058"/>
              <a:gd name="connsiteY1" fmla="*/ 0 h 1419914"/>
              <a:gd name="connsiteX2" fmla="*/ 5108058 w 5108058"/>
              <a:gd name="connsiteY2" fmla="*/ 434 h 1419914"/>
              <a:gd name="connsiteX3" fmla="*/ 4451042 w 5108058"/>
              <a:gd name="connsiteY3" fmla="*/ 297224 h 1419914"/>
              <a:gd name="connsiteX4" fmla="*/ 2531 w 5108058"/>
              <a:gd name="connsiteY4" fmla="*/ 1419914 h 1419914"/>
              <a:gd name="connsiteX0" fmla="*/ 2531 w 5108058"/>
              <a:gd name="connsiteY0" fmla="*/ 1419914 h 1419914"/>
              <a:gd name="connsiteX1" fmla="*/ 160 w 5108058"/>
              <a:gd name="connsiteY1" fmla="*/ 0 h 1419914"/>
              <a:gd name="connsiteX2" fmla="*/ 5108058 w 5108058"/>
              <a:gd name="connsiteY2" fmla="*/ 434 h 1419914"/>
              <a:gd name="connsiteX3" fmla="*/ 4681108 w 5108058"/>
              <a:gd name="connsiteY3" fmla="*/ 261875 h 1419914"/>
              <a:gd name="connsiteX4" fmla="*/ 2531 w 5108058"/>
              <a:gd name="connsiteY4" fmla="*/ 1419914 h 1419914"/>
              <a:gd name="connsiteX0" fmla="*/ 16358 w 5107942"/>
              <a:gd name="connsiteY0" fmla="*/ 272426 h 272426"/>
              <a:gd name="connsiteX1" fmla="*/ 44 w 5107942"/>
              <a:gd name="connsiteY1" fmla="*/ 0 h 272426"/>
              <a:gd name="connsiteX2" fmla="*/ 5107942 w 5107942"/>
              <a:gd name="connsiteY2" fmla="*/ 434 h 272426"/>
              <a:gd name="connsiteX3" fmla="*/ 4680992 w 5107942"/>
              <a:gd name="connsiteY3" fmla="*/ 261875 h 272426"/>
              <a:gd name="connsiteX4" fmla="*/ 16358 w 5107942"/>
              <a:gd name="connsiteY4" fmla="*/ 272426 h 272426"/>
              <a:gd name="connsiteX0" fmla="*/ 0 w 5119471"/>
              <a:gd name="connsiteY0" fmla="*/ 261549 h 261875"/>
              <a:gd name="connsiteX1" fmla="*/ 11573 w 5119471"/>
              <a:gd name="connsiteY1" fmla="*/ 0 h 261875"/>
              <a:gd name="connsiteX2" fmla="*/ 5119471 w 5119471"/>
              <a:gd name="connsiteY2" fmla="*/ 434 h 261875"/>
              <a:gd name="connsiteX3" fmla="*/ 4692521 w 5119471"/>
              <a:gd name="connsiteY3" fmla="*/ 261875 h 261875"/>
              <a:gd name="connsiteX4" fmla="*/ 0 w 5119471"/>
              <a:gd name="connsiteY4" fmla="*/ 261549 h 261875"/>
              <a:gd name="connsiteX0" fmla="*/ 0 w 5112499"/>
              <a:gd name="connsiteY0" fmla="*/ 261549 h 261875"/>
              <a:gd name="connsiteX1" fmla="*/ 4601 w 5112499"/>
              <a:gd name="connsiteY1" fmla="*/ 0 h 261875"/>
              <a:gd name="connsiteX2" fmla="*/ 5112499 w 5112499"/>
              <a:gd name="connsiteY2" fmla="*/ 434 h 261875"/>
              <a:gd name="connsiteX3" fmla="*/ 4685549 w 5112499"/>
              <a:gd name="connsiteY3" fmla="*/ 261875 h 261875"/>
              <a:gd name="connsiteX4" fmla="*/ 0 w 5112499"/>
              <a:gd name="connsiteY4" fmla="*/ 261549 h 261875"/>
              <a:gd name="connsiteX0" fmla="*/ 0 w 5112499"/>
              <a:gd name="connsiteY0" fmla="*/ 261549 h 308766"/>
              <a:gd name="connsiteX1" fmla="*/ 4601 w 5112499"/>
              <a:gd name="connsiteY1" fmla="*/ 0 h 308766"/>
              <a:gd name="connsiteX2" fmla="*/ 5112499 w 5112499"/>
              <a:gd name="connsiteY2" fmla="*/ 434 h 308766"/>
              <a:gd name="connsiteX3" fmla="*/ 4685549 w 5112499"/>
              <a:gd name="connsiteY3" fmla="*/ 261875 h 308766"/>
              <a:gd name="connsiteX4" fmla="*/ 0 w 5112499"/>
              <a:gd name="connsiteY4" fmla="*/ 261549 h 308766"/>
              <a:gd name="connsiteX0" fmla="*/ 0 w 5112499"/>
              <a:gd name="connsiteY0" fmla="*/ 261549 h 261875"/>
              <a:gd name="connsiteX1" fmla="*/ 4601 w 5112499"/>
              <a:gd name="connsiteY1" fmla="*/ 0 h 261875"/>
              <a:gd name="connsiteX2" fmla="*/ 5112499 w 5112499"/>
              <a:gd name="connsiteY2" fmla="*/ 434 h 261875"/>
              <a:gd name="connsiteX3" fmla="*/ 4685549 w 5112499"/>
              <a:gd name="connsiteY3" fmla="*/ 261875 h 261875"/>
              <a:gd name="connsiteX4" fmla="*/ 0 w 5112499"/>
              <a:gd name="connsiteY4" fmla="*/ 261549 h 261875"/>
              <a:gd name="connsiteX0" fmla="*/ 0 w 5112499"/>
              <a:gd name="connsiteY0" fmla="*/ 261549 h 261875"/>
              <a:gd name="connsiteX1" fmla="*/ 4601 w 5112499"/>
              <a:gd name="connsiteY1" fmla="*/ 0 h 261875"/>
              <a:gd name="connsiteX2" fmla="*/ 5112499 w 5112499"/>
              <a:gd name="connsiteY2" fmla="*/ 434 h 261875"/>
              <a:gd name="connsiteX3" fmla="*/ 4685549 w 5112499"/>
              <a:gd name="connsiteY3" fmla="*/ 261875 h 261875"/>
              <a:gd name="connsiteX4" fmla="*/ 0 w 5112499"/>
              <a:gd name="connsiteY4" fmla="*/ 261549 h 261875"/>
              <a:gd name="connsiteX0" fmla="*/ 0 w 5112499"/>
              <a:gd name="connsiteY0" fmla="*/ 261115 h 261441"/>
              <a:gd name="connsiteX1" fmla="*/ 26678 w 5112499"/>
              <a:gd name="connsiteY1" fmla="*/ 1719 h 261441"/>
              <a:gd name="connsiteX2" fmla="*/ 5112499 w 5112499"/>
              <a:gd name="connsiteY2" fmla="*/ 0 h 261441"/>
              <a:gd name="connsiteX3" fmla="*/ 4685549 w 5112499"/>
              <a:gd name="connsiteY3" fmla="*/ 261441 h 261441"/>
              <a:gd name="connsiteX4" fmla="*/ 0 w 5112499"/>
              <a:gd name="connsiteY4" fmla="*/ 261115 h 261441"/>
              <a:gd name="connsiteX0" fmla="*/ 0 w 5112499"/>
              <a:gd name="connsiteY0" fmla="*/ 261115 h 261441"/>
              <a:gd name="connsiteX1" fmla="*/ 4601 w 5112499"/>
              <a:gd name="connsiteY1" fmla="*/ 3871 h 261441"/>
              <a:gd name="connsiteX2" fmla="*/ 5112499 w 5112499"/>
              <a:gd name="connsiteY2" fmla="*/ 0 h 261441"/>
              <a:gd name="connsiteX3" fmla="*/ 4685549 w 5112499"/>
              <a:gd name="connsiteY3" fmla="*/ 261441 h 261441"/>
              <a:gd name="connsiteX4" fmla="*/ 0 w 5112499"/>
              <a:gd name="connsiteY4" fmla="*/ 261115 h 261441"/>
              <a:gd name="connsiteX0" fmla="*/ 0 w 5118018"/>
              <a:gd name="connsiteY0" fmla="*/ 280489 h 280493"/>
              <a:gd name="connsiteX1" fmla="*/ 10120 w 5118018"/>
              <a:gd name="connsiteY1" fmla="*/ 3871 h 280493"/>
              <a:gd name="connsiteX2" fmla="*/ 5118018 w 5118018"/>
              <a:gd name="connsiteY2" fmla="*/ 0 h 280493"/>
              <a:gd name="connsiteX3" fmla="*/ 4691068 w 5118018"/>
              <a:gd name="connsiteY3" fmla="*/ 261441 h 280493"/>
              <a:gd name="connsiteX4" fmla="*/ 0 w 5118018"/>
              <a:gd name="connsiteY4" fmla="*/ 280489 h 280493"/>
              <a:gd name="connsiteX0" fmla="*/ 0 w 5118018"/>
              <a:gd name="connsiteY0" fmla="*/ 280489 h 280493"/>
              <a:gd name="connsiteX1" fmla="*/ 10120 w 5118018"/>
              <a:gd name="connsiteY1" fmla="*/ 3871 h 280493"/>
              <a:gd name="connsiteX2" fmla="*/ 5118018 w 5118018"/>
              <a:gd name="connsiteY2" fmla="*/ 0 h 280493"/>
              <a:gd name="connsiteX3" fmla="*/ 4691068 w 5118018"/>
              <a:gd name="connsiteY3" fmla="*/ 261441 h 280493"/>
              <a:gd name="connsiteX4" fmla="*/ 0 w 5118018"/>
              <a:gd name="connsiteY4" fmla="*/ 280489 h 280493"/>
              <a:gd name="connsiteX0" fmla="*/ 0 w 5134575"/>
              <a:gd name="connsiteY0" fmla="*/ 271878 h 271882"/>
              <a:gd name="connsiteX1" fmla="*/ 26677 w 5134575"/>
              <a:gd name="connsiteY1" fmla="*/ 3871 h 271882"/>
              <a:gd name="connsiteX2" fmla="*/ 5134575 w 5134575"/>
              <a:gd name="connsiteY2" fmla="*/ 0 h 271882"/>
              <a:gd name="connsiteX3" fmla="*/ 4707625 w 5134575"/>
              <a:gd name="connsiteY3" fmla="*/ 261441 h 271882"/>
              <a:gd name="connsiteX4" fmla="*/ 0 w 5134575"/>
              <a:gd name="connsiteY4" fmla="*/ 271878 h 271882"/>
              <a:gd name="connsiteX0" fmla="*/ 0 w 5129056"/>
              <a:gd name="connsiteY0" fmla="*/ 269725 h 269729"/>
              <a:gd name="connsiteX1" fmla="*/ 21158 w 5129056"/>
              <a:gd name="connsiteY1" fmla="*/ 3871 h 269729"/>
              <a:gd name="connsiteX2" fmla="*/ 5129056 w 5129056"/>
              <a:gd name="connsiteY2" fmla="*/ 0 h 269729"/>
              <a:gd name="connsiteX3" fmla="*/ 4702106 w 5129056"/>
              <a:gd name="connsiteY3" fmla="*/ 261441 h 269729"/>
              <a:gd name="connsiteX4" fmla="*/ 0 w 5129056"/>
              <a:gd name="connsiteY4" fmla="*/ 269725 h 269729"/>
              <a:gd name="connsiteX0" fmla="*/ 0 w 5123536"/>
              <a:gd name="connsiteY0" fmla="*/ 263267 h 263271"/>
              <a:gd name="connsiteX1" fmla="*/ 15638 w 5123536"/>
              <a:gd name="connsiteY1" fmla="*/ 3871 h 263271"/>
              <a:gd name="connsiteX2" fmla="*/ 5123536 w 5123536"/>
              <a:gd name="connsiteY2" fmla="*/ 0 h 263271"/>
              <a:gd name="connsiteX3" fmla="*/ 4696586 w 5123536"/>
              <a:gd name="connsiteY3" fmla="*/ 261441 h 263271"/>
              <a:gd name="connsiteX4" fmla="*/ 0 w 5123536"/>
              <a:gd name="connsiteY4" fmla="*/ 263267 h 263271"/>
              <a:gd name="connsiteX0" fmla="*/ 0 w 5123536"/>
              <a:gd name="connsiteY0" fmla="*/ 263267 h 263271"/>
              <a:gd name="connsiteX1" fmla="*/ 21158 w 5123536"/>
              <a:gd name="connsiteY1" fmla="*/ 3871 h 263271"/>
              <a:gd name="connsiteX2" fmla="*/ 5123536 w 5123536"/>
              <a:gd name="connsiteY2" fmla="*/ 0 h 263271"/>
              <a:gd name="connsiteX3" fmla="*/ 4696586 w 5123536"/>
              <a:gd name="connsiteY3" fmla="*/ 261441 h 263271"/>
              <a:gd name="connsiteX4" fmla="*/ 0 w 5123536"/>
              <a:gd name="connsiteY4" fmla="*/ 263267 h 263271"/>
              <a:gd name="connsiteX0" fmla="*/ 563883 w 5687419"/>
              <a:gd name="connsiteY0" fmla="*/ 263267 h 263271"/>
              <a:gd name="connsiteX1" fmla="*/ 0 w 5687419"/>
              <a:gd name="connsiteY1" fmla="*/ 3871 h 263271"/>
              <a:gd name="connsiteX2" fmla="*/ 5687419 w 5687419"/>
              <a:gd name="connsiteY2" fmla="*/ 0 h 263271"/>
              <a:gd name="connsiteX3" fmla="*/ 5260469 w 5687419"/>
              <a:gd name="connsiteY3" fmla="*/ 261441 h 263271"/>
              <a:gd name="connsiteX4" fmla="*/ 563883 w 5687419"/>
              <a:gd name="connsiteY4" fmla="*/ 263267 h 263271"/>
              <a:gd name="connsiteX0" fmla="*/ 920 w 5687419"/>
              <a:gd name="connsiteY0" fmla="*/ 256809 h 261441"/>
              <a:gd name="connsiteX1" fmla="*/ 0 w 5687419"/>
              <a:gd name="connsiteY1" fmla="*/ 3871 h 261441"/>
              <a:gd name="connsiteX2" fmla="*/ 5687419 w 5687419"/>
              <a:gd name="connsiteY2" fmla="*/ 0 h 261441"/>
              <a:gd name="connsiteX3" fmla="*/ 5260469 w 5687419"/>
              <a:gd name="connsiteY3" fmla="*/ 261441 h 261441"/>
              <a:gd name="connsiteX4" fmla="*/ 920 w 5687419"/>
              <a:gd name="connsiteY4" fmla="*/ 256809 h 261441"/>
              <a:gd name="connsiteX0" fmla="*/ 1954575 w 5687419"/>
              <a:gd name="connsiteY0" fmla="*/ 260726 h 261441"/>
              <a:gd name="connsiteX1" fmla="*/ 0 w 5687419"/>
              <a:gd name="connsiteY1" fmla="*/ 3871 h 261441"/>
              <a:gd name="connsiteX2" fmla="*/ 5687419 w 5687419"/>
              <a:gd name="connsiteY2" fmla="*/ 0 h 261441"/>
              <a:gd name="connsiteX3" fmla="*/ 5260469 w 5687419"/>
              <a:gd name="connsiteY3" fmla="*/ 261441 h 261441"/>
              <a:gd name="connsiteX4" fmla="*/ 1954575 w 5687419"/>
              <a:gd name="connsiteY4" fmla="*/ 260726 h 261441"/>
              <a:gd name="connsiteX0" fmla="*/ 5943 w 3738787"/>
              <a:gd name="connsiteY0" fmla="*/ 260726 h 261441"/>
              <a:gd name="connsiteX1" fmla="*/ 0 w 3738787"/>
              <a:gd name="connsiteY1" fmla="*/ 1912 h 261441"/>
              <a:gd name="connsiteX2" fmla="*/ 3738787 w 3738787"/>
              <a:gd name="connsiteY2" fmla="*/ 0 h 261441"/>
              <a:gd name="connsiteX3" fmla="*/ 3311837 w 3738787"/>
              <a:gd name="connsiteY3" fmla="*/ 261441 h 261441"/>
              <a:gd name="connsiteX4" fmla="*/ 5943 w 3738787"/>
              <a:gd name="connsiteY4" fmla="*/ 260726 h 261441"/>
              <a:gd name="connsiteX0" fmla="*/ 920 w 3733764"/>
              <a:gd name="connsiteY0" fmla="*/ 260726 h 261441"/>
              <a:gd name="connsiteX1" fmla="*/ 0 w 3733764"/>
              <a:gd name="connsiteY1" fmla="*/ 1912 h 261441"/>
              <a:gd name="connsiteX2" fmla="*/ 3733764 w 3733764"/>
              <a:gd name="connsiteY2" fmla="*/ 0 h 261441"/>
              <a:gd name="connsiteX3" fmla="*/ 3306814 w 3733764"/>
              <a:gd name="connsiteY3" fmla="*/ 261441 h 261441"/>
              <a:gd name="connsiteX4" fmla="*/ 920 w 3733764"/>
              <a:gd name="connsiteY4" fmla="*/ 260726 h 261441"/>
              <a:gd name="connsiteX0" fmla="*/ 920 w 3733764"/>
              <a:gd name="connsiteY0" fmla="*/ 260773 h 261488"/>
              <a:gd name="connsiteX1" fmla="*/ 0 w 3733764"/>
              <a:gd name="connsiteY1" fmla="*/ 0 h 261488"/>
              <a:gd name="connsiteX2" fmla="*/ 3733764 w 3733764"/>
              <a:gd name="connsiteY2" fmla="*/ 47 h 261488"/>
              <a:gd name="connsiteX3" fmla="*/ 3306814 w 3733764"/>
              <a:gd name="connsiteY3" fmla="*/ 261488 h 261488"/>
              <a:gd name="connsiteX4" fmla="*/ 920 w 3733764"/>
              <a:gd name="connsiteY4" fmla="*/ 260773 h 2614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33764" h="261488">
                <a:moveTo>
                  <a:pt x="920" y="260773"/>
                </a:moveTo>
                <a:cubicBezTo>
                  <a:pt x="4875" y="262038"/>
                  <a:pt x="5922" y="6893"/>
                  <a:pt x="0" y="0"/>
                </a:cubicBezTo>
                <a:lnTo>
                  <a:pt x="3733764" y="47"/>
                </a:lnTo>
                <a:lnTo>
                  <a:pt x="3306814" y="261488"/>
                </a:lnTo>
                <a:lnTo>
                  <a:pt x="920" y="260773"/>
                </a:lnTo>
                <a:close/>
              </a:path>
            </a:pathLst>
          </a:custGeom>
          <a:solidFill>
            <a:srgbClr val="5757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Parallelogram 5"/>
          <p:cNvSpPr/>
          <p:nvPr/>
        </p:nvSpPr>
        <p:spPr>
          <a:xfrm>
            <a:off x="-6753" y="5141873"/>
            <a:ext cx="2658832" cy="578403"/>
          </a:xfrm>
          <a:custGeom>
            <a:avLst/>
            <a:gdLst>
              <a:gd name="connsiteX0" fmla="*/ 0 w 2441581"/>
              <a:gd name="connsiteY0" fmla="*/ 1123975 h 1123975"/>
              <a:gd name="connsiteX1" fmla="*/ 280994 w 2441581"/>
              <a:gd name="connsiteY1" fmla="*/ 0 h 1123975"/>
              <a:gd name="connsiteX2" fmla="*/ 2441581 w 2441581"/>
              <a:gd name="connsiteY2" fmla="*/ 0 h 1123975"/>
              <a:gd name="connsiteX3" fmla="*/ 2160587 w 2441581"/>
              <a:gd name="connsiteY3" fmla="*/ 1123975 h 1123975"/>
              <a:gd name="connsiteX4" fmla="*/ 0 w 2441581"/>
              <a:gd name="connsiteY4" fmla="*/ 1123975 h 1123975"/>
              <a:gd name="connsiteX0" fmla="*/ 0 w 2441581"/>
              <a:gd name="connsiteY0" fmla="*/ 1123975 h 1123975"/>
              <a:gd name="connsiteX1" fmla="*/ 280994 w 2441581"/>
              <a:gd name="connsiteY1" fmla="*/ 0 h 1123975"/>
              <a:gd name="connsiteX2" fmla="*/ 2441581 w 2441581"/>
              <a:gd name="connsiteY2" fmla="*/ 0 h 1123975"/>
              <a:gd name="connsiteX3" fmla="*/ 1751012 w 2441581"/>
              <a:gd name="connsiteY3" fmla="*/ 1114450 h 1123975"/>
              <a:gd name="connsiteX4" fmla="*/ 0 w 2441581"/>
              <a:gd name="connsiteY4" fmla="*/ 1123975 h 1123975"/>
              <a:gd name="connsiteX0" fmla="*/ 0 w 2860681"/>
              <a:gd name="connsiteY0" fmla="*/ 1123975 h 1123975"/>
              <a:gd name="connsiteX1" fmla="*/ 700094 w 2860681"/>
              <a:gd name="connsiteY1" fmla="*/ 0 h 1123975"/>
              <a:gd name="connsiteX2" fmla="*/ 2860681 w 2860681"/>
              <a:gd name="connsiteY2" fmla="*/ 0 h 1123975"/>
              <a:gd name="connsiteX3" fmla="*/ 2170112 w 2860681"/>
              <a:gd name="connsiteY3" fmla="*/ 1114450 h 1123975"/>
              <a:gd name="connsiteX4" fmla="*/ 0 w 2860681"/>
              <a:gd name="connsiteY4" fmla="*/ 1123975 h 1123975"/>
              <a:gd name="connsiteX0" fmla="*/ 0 w 3613156"/>
              <a:gd name="connsiteY0" fmla="*/ 1123975 h 1123975"/>
              <a:gd name="connsiteX1" fmla="*/ 700094 w 3613156"/>
              <a:gd name="connsiteY1" fmla="*/ 0 h 1123975"/>
              <a:gd name="connsiteX2" fmla="*/ 3613156 w 3613156"/>
              <a:gd name="connsiteY2" fmla="*/ 43875 h 1123975"/>
              <a:gd name="connsiteX3" fmla="*/ 2170112 w 3613156"/>
              <a:gd name="connsiteY3" fmla="*/ 1114450 h 1123975"/>
              <a:gd name="connsiteX4" fmla="*/ 0 w 3613156"/>
              <a:gd name="connsiteY4" fmla="*/ 1123975 h 1123975"/>
              <a:gd name="connsiteX0" fmla="*/ 0 w 3613156"/>
              <a:gd name="connsiteY0" fmla="*/ 1080100 h 1080100"/>
              <a:gd name="connsiteX1" fmla="*/ 338144 w 3613156"/>
              <a:gd name="connsiteY1" fmla="*/ 8774 h 1080100"/>
              <a:gd name="connsiteX2" fmla="*/ 3613156 w 3613156"/>
              <a:gd name="connsiteY2" fmla="*/ 0 h 1080100"/>
              <a:gd name="connsiteX3" fmla="*/ 2170112 w 3613156"/>
              <a:gd name="connsiteY3" fmla="*/ 1070575 h 1080100"/>
              <a:gd name="connsiteX4" fmla="*/ 0 w 3613156"/>
              <a:gd name="connsiteY4" fmla="*/ 1080100 h 1080100"/>
              <a:gd name="connsiteX0" fmla="*/ 0 w 3613156"/>
              <a:gd name="connsiteY0" fmla="*/ 1088876 h 1088876"/>
              <a:gd name="connsiteX1" fmla="*/ 338144 w 3613156"/>
              <a:gd name="connsiteY1" fmla="*/ 0 h 1088876"/>
              <a:gd name="connsiteX2" fmla="*/ 3613156 w 3613156"/>
              <a:gd name="connsiteY2" fmla="*/ 8776 h 1088876"/>
              <a:gd name="connsiteX3" fmla="*/ 2170112 w 3613156"/>
              <a:gd name="connsiteY3" fmla="*/ 1079351 h 1088876"/>
              <a:gd name="connsiteX4" fmla="*/ 0 w 3613156"/>
              <a:gd name="connsiteY4" fmla="*/ 1088876 h 1088876"/>
              <a:gd name="connsiteX0" fmla="*/ 0 w 3613156"/>
              <a:gd name="connsiteY0" fmla="*/ 1080100 h 1080100"/>
              <a:gd name="connsiteX1" fmla="*/ 338144 w 3613156"/>
              <a:gd name="connsiteY1" fmla="*/ 4386 h 1080100"/>
              <a:gd name="connsiteX2" fmla="*/ 3613156 w 3613156"/>
              <a:gd name="connsiteY2" fmla="*/ 0 h 1080100"/>
              <a:gd name="connsiteX3" fmla="*/ 2170112 w 3613156"/>
              <a:gd name="connsiteY3" fmla="*/ 1070575 h 1080100"/>
              <a:gd name="connsiteX4" fmla="*/ 0 w 3613156"/>
              <a:gd name="connsiteY4" fmla="*/ 1080100 h 1080100"/>
              <a:gd name="connsiteX0" fmla="*/ 0 w 3613156"/>
              <a:gd name="connsiteY0" fmla="*/ 1080101 h 1080101"/>
              <a:gd name="connsiteX1" fmla="*/ 319094 w 3613156"/>
              <a:gd name="connsiteY1" fmla="*/ 0 h 1080101"/>
              <a:gd name="connsiteX2" fmla="*/ 3613156 w 3613156"/>
              <a:gd name="connsiteY2" fmla="*/ 1 h 1080101"/>
              <a:gd name="connsiteX3" fmla="*/ 2170112 w 3613156"/>
              <a:gd name="connsiteY3" fmla="*/ 1070576 h 1080101"/>
              <a:gd name="connsiteX4" fmla="*/ 0 w 3613156"/>
              <a:gd name="connsiteY4" fmla="*/ 1080101 h 1080101"/>
              <a:gd name="connsiteX0" fmla="*/ 0 w 4470406"/>
              <a:gd name="connsiteY0" fmla="*/ 1066939 h 1070576"/>
              <a:gd name="connsiteX1" fmla="*/ 1176344 w 4470406"/>
              <a:gd name="connsiteY1" fmla="*/ 0 h 1070576"/>
              <a:gd name="connsiteX2" fmla="*/ 4470406 w 4470406"/>
              <a:gd name="connsiteY2" fmla="*/ 1 h 1070576"/>
              <a:gd name="connsiteX3" fmla="*/ 3027362 w 4470406"/>
              <a:gd name="connsiteY3" fmla="*/ 1070576 h 1070576"/>
              <a:gd name="connsiteX4" fmla="*/ 0 w 4470406"/>
              <a:gd name="connsiteY4" fmla="*/ 1066939 h 1070576"/>
              <a:gd name="connsiteX0" fmla="*/ 0 w 5022856"/>
              <a:gd name="connsiteY0" fmla="*/ 1071326 h 1071326"/>
              <a:gd name="connsiteX1" fmla="*/ 1728794 w 5022856"/>
              <a:gd name="connsiteY1" fmla="*/ 0 h 1071326"/>
              <a:gd name="connsiteX2" fmla="*/ 5022856 w 5022856"/>
              <a:gd name="connsiteY2" fmla="*/ 1 h 1071326"/>
              <a:gd name="connsiteX3" fmla="*/ 3579812 w 5022856"/>
              <a:gd name="connsiteY3" fmla="*/ 1070576 h 1071326"/>
              <a:gd name="connsiteX4" fmla="*/ 0 w 5022856"/>
              <a:gd name="connsiteY4" fmla="*/ 1071326 h 1071326"/>
              <a:gd name="connsiteX0" fmla="*/ 0 w 5022856"/>
              <a:gd name="connsiteY0" fmla="*/ 1075713 h 1075713"/>
              <a:gd name="connsiteX1" fmla="*/ 1481144 w 5022856"/>
              <a:gd name="connsiteY1" fmla="*/ 0 h 1075713"/>
              <a:gd name="connsiteX2" fmla="*/ 5022856 w 5022856"/>
              <a:gd name="connsiteY2" fmla="*/ 4388 h 1075713"/>
              <a:gd name="connsiteX3" fmla="*/ 3579812 w 5022856"/>
              <a:gd name="connsiteY3" fmla="*/ 1074963 h 1075713"/>
              <a:gd name="connsiteX4" fmla="*/ 0 w 5022856"/>
              <a:gd name="connsiteY4" fmla="*/ 1075713 h 1075713"/>
              <a:gd name="connsiteX0" fmla="*/ 0 w 5070668"/>
              <a:gd name="connsiteY0" fmla="*/ 1079584 h 1079584"/>
              <a:gd name="connsiteX1" fmla="*/ 1481144 w 5070668"/>
              <a:gd name="connsiteY1" fmla="*/ 3871 h 1079584"/>
              <a:gd name="connsiteX2" fmla="*/ 5070668 w 5070668"/>
              <a:gd name="connsiteY2" fmla="*/ 0 h 1079584"/>
              <a:gd name="connsiteX3" fmla="*/ 3579812 w 5070668"/>
              <a:gd name="connsiteY3" fmla="*/ 1078834 h 1079584"/>
              <a:gd name="connsiteX4" fmla="*/ 0 w 5070668"/>
              <a:gd name="connsiteY4" fmla="*/ 1079584 h 1079584"/>
              <a:gd name="connsiteX0" fmla="*/ 0 w 5070668"/>
              <a:gd name="connsiteY0" fmla="*/ 1079584 h 1418730"/>
              <a:gd name="connsiteX1" fmla="*/ 1481144 w 5070668"/>
              <a:gd name="connsiteY1" fmla="*/ 3871 h 1418730"/>
              <a:gd name="connsiteX2" fmla="*/ 5070668 w 5070668"/>
              <a:gd name="connsiteY2" fmla="*/ 0 h 1418730"/>
              <a:gd name="connsiteX3" fmla="*/ 2778070 w 5070668"/>
              <a:gd name="connsiteY3" fmla="*/ 1418730 h 1418730"/>
              <a:gd name="connsiteX4" fmla="*/ 0 w 5070668"/>
              <a:gd name="connsiteY4" fmla="*/ 1079584 h 1418730"/>
              <a:gd name="connsiteX0" fmla="*/ 0 w 5684175"/>
              <a:gd name="connsiteY0" fmla="*/ 1419480 h 1419480"/>
              <a:gd name="connsiteX1" fmla="*/ 2094651 w 5684175"/>
              <a:gd name="connsiteY1" fmla="*/ 3871 h 1419480"/>
              <a:gd name="connsiteX2" fmla="*/ 5684175 w 5684175"/>
              <a:gd name="connsiteY2" fmla="*/ 0 h 1419480"/>
              <a:gd name="connsiteX3" fmla="*/ 3391577 w 5684175"/>
              <a:gd name="connsiteY3" fmla="*/ 1418730 h 1419480"/>
              <a:gd name="connsiteX4" fmla="*/ 0 w 5684175"/>
              <a:gd name="connsiteY4" fmla="*/ 1419480 h 1419480"/>
              <a:gd name="connsiteX0" fmla="*/ 0 w 5684175"/>
              <a:gd name="connsiteY0" fmla="*/ 1419480 h 1419480"/>
              <a:gd name="connsiteX1" fmla="*/ 3149 w 5684175"/>
              <a:gd name="connsiteY1" fmla="*/ 3871 h 1419480"/>
              <a:gd name="connsiteX2" fmla="*/ 5684175 w 5684175"/>
              <a:gd name="connsiteY2" fmla="*/ 0 h 1419480"/>
              <a:gd name="connsiteX3" fmla="*/ 3391577 w 5684175"/>
              <a:gd name="connsiteY3" fmla="*/ 1418730 h 1419480"/>
              <a:gd name="connsiteX4" fmla="*/ 0 w 5684175"/>
              <a:gd name="connsiteY4" fmla="*/ 1419480 h 1419480"/>
              <a:gd name="connsiteX0" fmla="*/ 0 w 5684175"/>
              <a:gd name="connsiteY0" fmla="*/ 1420991 h 1420991"/>
              <a:gd name="connsiteX1" fmla="*/ 5908 w 5684175"/>
              <a:gd name="connsiteY1" fmla="*/ 0 h 1420991"/>
              <a:gd name="connsiteX2" fmla="*/ 5684175 w 5684175"/>
              <a:gd name="connsiteY2" fmla="*/ 1511 h 1420991"/>
              <a:gd name="connsiteX3" fmla="*/ 3391577 w 5684175"/>
              <a:gd name="connsiteY3" fmla="*/ 1420241 h 1420991"/>
              <a:gd name="connsiteX4" fmla="*/ 0 w 5684175"/>
              <a:gd name="connsiteY4" fmla="*/ 1420991 h 1420991"/>
              <a:gd name="connsiteX0" fmla="*/ 0 w 5684175"/>
              <a:gd name="connsiteY0" fmla="*/ 1419480 h 1419480"/>
              <a:gd name="connsiteX1" fmla="*/ 3149 w 5684175"/>
              <a:gd name="connsiteY1" fmla="*/ 642 h 1419480"/>
              <a:gd name="connsiteX2" fmla="*/ 5684175 w 5684175"/>
              <a:gd name="connsiteY2" fmla="*/ 0 h 1419480"/>
              <a:gd name="connsiteX3" fmla="*/ 3391577 w 5684175"/>
              <a:gd name="connsiteY3" fmla="*/ 1418730 h 1419480"/>
              <a:gd name="connsiteX4" fmla="*/ 0 w 5684175"/>
              <a:gd name="connsiteY4" fmla="*/ 1419480 h 1419480"/>
              <a:gd name="connsiteX0" fmla="*/ 2531 w 5686706"/>
              <a:gd name="connsiteY0" fmla="*/ 1420991 h 1420991"/>
              <a:gd name="connsiteX1" fmla="*/ 160 w 5686706"/>
              <a:gd name="connsiteY1" fmla="*/ 0 h 1420991"/>
              <a:gd name="connsiteX2" fmla="*/ 5686706 w 5686706"/>
              <a:gd name="connsiteY2" fmla="*/ 1511 h 1420991"/>
              <a:gd name="connsiteX3" fmla="*/ 3394108 w 5686706"/>
              <a:gd name="connsiteY3" fmla="*/ 1420241 h 1420991"/>
              <a:gd name="connsiteX4" fmla="*/ 2531 w 5686706"/>
              <a:gd name="connsiteY4" fmla="*/ 1420991 h 1420991"/>
              <a:gd name="connsiteX0" fmla="*/ 2531 w 5686706"/>
              <a:gd name="connsiteY0" fmla="*/ 1419914 h 1419914"/>
              <a:gd name="connsiteX1" fmla="*/ 160 w 5686706"/>
              <a:gd name="connsiteY1" fmla="*/ 0 h 1419914"/>
              <a:gd name="connsiteX2" fmla="*/ 5686706 w 5686706"/>
              <a:gd name="connsiteY2" fmla="*/ 434 h 1419914"/>
              <a:gd name="connsiteX3" fmla="*/ 3394108 w 5686706"/>
              <a:gd name="connsiteY3" fmla="*/ 1419164 h 1419914"/>
              <a:gd name="connsiteX4" fmla="*/ 2531 w 5686706"/>
              <a:gd name="connsiteY4" fmla="*/ 1419914 h 1419914"/>
              <a:gd name="connsiteX0" fmla="*/ 2531 w 5686706"/>
              <a:gd name="connsiteY0" fmla="*/ 1419914 h 1420240"/>
              <a:gd name="connsiteX1" fmla="*/ 160 w 5686706"/>
              <a:gd name="connsiteY1" fmla="*/ 0 h 1420240"/>
              <a:gd name="connsiteX2" fmla="*/ 5686706 w 5686706"/>
              <a:gd name="connsiteY2" fmla="*/ 434 h 1420240"/>
              <a:gd name="connsiteX3" fmla="*/ 3391347 w 5686706"/>
              <a:gd name="connsiteY3" fmla="*/ 1420240 h 1420240"/>
              <a:gd name="connsiteX4" fmla="*/ 2531 w 5686706"/>
              <a:gd name="connsiteY4" fmla="*/ 1419914 h 1420240"/>
              <a:gd name="connsiteX0" fmla="*/ 2531 w 5108058"/>
              <a:gd name="connsiteY0" fmla="*/ 1419914 h 1420240"/>
              <a:gd name="connsiteX1" fmla="*/ 160 w 5108058"/>
              <a:gd name="connsiteY1" fmla="*/ 0 h 1420240"/>
              <a:gd name="connsiteX2" fmla="*/ 5108058 w 5108058"/>
              <a:gd name="connsiteY2" fmla="*/ 434 h 1420240"/>
              <a:gd name="connsiteX3" fmla="*/ 3391347 w 5108058"/>
              <a:gd name="connsiteY3" fmla="*/ 1420240 h 1420240"/>
              <a:gd name="connsiteX4" fmla="*/ 2531 w 5108058"/>
              <a:gd name="connsiteY4" fmla="*/ 1419914 h 1420240"/>
              <a:gd name="connsiteX0" fmla="*/ 2531 w 5108058"/>
              <a:gd name="connsiteY0" fmla="*/ 1419914 h 1419914"/>
              <a:gd name="connsiteX1" fmla="*/ 160 w 5108058"/>
              <a:gd name="connsiteY1" fmla="*/ 0 h 1419914"/>
              <a:gd name="connsiteX2" fmla="*/ 5108058 w 5108058"/>
              <a:gd name="connsiteY2" fmla="*/ 434 h 1419914"/>
              <a:gd name="connsiteX3" fmla="*/ 4451042 w 5108058"/>
              <a:gd name="connsiteY3" fmla="*/ 297224 h 1419914"/>
              <a:gd name="connsiteX4" fmla="*/ 2531 w 5108058"/>
              <a:gd name="connsiteY4" fmla="*/ 1419914 h 1419914"/>
              <a:gd name="connsiteX0" fmla="*/ 2531 w 5108058"/>
              <a:gd name="connsiteY0" fmla="*/ 1419914 h 1419914"/>
              <a:gd name="connsiteX1" fmla="*/ 160 w 5108058"/>
              <a:gd name="connsiteY1" fmla="*/ 0 h 1419914"/>
              <a:gd name="connsiteX2" fmla="*/ 5108058 w 5108058"/>
              <a:gd name="connsiteY2" fmla="*/ 434 h 1419914"/>
              <a:gd name="connsiteX3" fmla="*/ 4681108 w 5108058"/>
              <a:gd name="connsiteY3" fmla="*/ 261875 h 1419914"/>
              <a:gd name="connsiteX4" fmla="*/ 2531 w 5108058"/>
              <a:gd name="connsiteY4" fmla="*/ 1419914 h 1419914"/>
              <a:gd name="connsiteX0" fmla="*/ 16358 w 5107942"/>
              <a:gd name="connsiteY0" fmla="*/ 272426 h 272426"/>
              <a:gd name="connsiteX1" fmla="*/ 44 w 5107942"/>
              <a:gd name="connsiteY1" fmla="*/ 0 h 272426"/>
              <a:gd name="connsiteX2" fmla="*/ 5107942 w 5107942"/>
              <a:gd name="connsiteY2" fmla="*/ 434 h 272426"/>
              <a:gd name="connsiteX3" fmla="*/ 4680992 w 5107942"/>
              <a:gd name="connsiteY3" fmla="*/ 261875 h 272426"/>
              <a:gd name="connsiteX4" fmla="*/ 16358 w 5107942"/>
              <a:gd name="connsiteY4" fmla="*/ 272426 h 272426"/>
              <a:gd name="connsiteX0" fmla="*/ 0 w 5119471"/>
              <a:gd name="connsiteY0" fmla="*/ 261549 h 261875"/>
              <a:gd name="connsiteX1" fmla="*/ 11573 w 5119471"/>
              <a:gd name="connsiteY1" fmla="*/ 0 h 261875"/>
              <a:gd name="connsiteX2" fmla="*/ 5119471 w 5119471"/>
              <a:gd name="connsiteY2" fmla="*/ 434 h 261875"/>
              <a:gd name="connsiteX3" fmla="*/ 4692521 w 5119471"/>
              <a:gd name="connsiteY3" fmla="*/ 261875 h 261875"/>
              <a:gd name="connsiteX4" fmla="*/ 0 w 5119471"/>
              <a:gd name="connsiteY4" fmla="*/ 261549 h 261875"/>
              <a:gd name="connsiteX0" fmla="*/ 0 w 5112499"/>
              <a:gd name="connsiteY0" fmla="*/ 261549 h 261875"/>
              <a:gd name="connsiteX1" fmla="*/ 4601 w 5112499"/>
              <a:gd name="connsiteY1" fmla="*/ 0 h 261875"/>
              <a:gd name="connsiteX2" fmla="*/ 5112499 w 5112499"/>
              <a:gd name="connsiteY2" fmla="*/ 434 h 261875"/>
              <a:gd name="connsiteX3" fmla="*/ 4685549 w 5112499"/>
              <a:gd name="connsiteY3" fmla="*/ 261875 h 261875"/>
              <a:gd name="connsiteX4" fmla="*/ 0 w 5112499"/>
              <a:gd name="connsiteY4" fmla="*/ 261549 h 261875"/>
              <a:gd name="connsiteX0" fmla="*/ 0 w 5112499"/>
              <a:gd name="connsiteY0" fmla="*/ 261549 h 308766"/>
              <a:gd name="connsiteX1" fmla="*/ 4601 w 5112499"/>
              <a:gd name="connsiteY1" fmla="*/ 0 h 308766"/>
              <a:gd name="connsiteX2" fmla="*/ 5112499 w 5112499"/>
              <a:gd name="connsiteY2" fmla="*/ 434 h 308766"/>
              <a:gd name="connsiteX3" fmla="*/ 4685549 w 5112499"/>
              <a:gd name="connsiteY3" fmla="*/ 261875 h 308766"/>
              <a:gd name="connsiteX4" fmla="*/ 0 w 5112499"/>
              <a:gd name="connsiteY4" fmla="*/ 261549 h 308766"/>
              <a:gd name="connsiteX0" fmla="*/ 0 w 5112499"/>
              <a:gd name="connsiteY0" fmla="*/ 261549 h 261875"/>
              <a:gd name="connsiteX1" fmla="*/ 4601 w 5112499"/>
              <a:gd name="connsiteY1" fmla="*/ 0 h 261875"/>
              <a:gd name="connsiteX2" fmla="*/ 5112499 w 5112499"/>
              <a:gd name="connsiteY2" fmla="*/ 434 h 261875"/>
              <a:gd name="connsiteX3" fmla="*/ 4685549 w 5112499"/>
              <a:gd name="connsiteY3" fmla="*/ 261875 h 261875"/>
              <a:gd name="connsiteX4" fmla="*/ 0 w 5112499"/>
              <a:gd name="connsiteY4" fmla="*/ 261549 h 261875"/>
              <a:gd name="connsiteX0" fmla="*/ 0 w 5112499"/>
              <a:gd name="connsiteY0" fmla="*/ 261549 h 261875"/>
              <a:gd name="connsiteX1" fmla="*/ 4601 w 5112499"/>
              <a:gd name="connsiteY1" fmla="*/ 0 h 261875"/>
              <a:gd name="connsiteX2" fmla="*/ 5112499 w 5112499"/>
              <a:gd name="connsiteY2" fmla="*/ 434 h 261875"/>
              <a:gd name="connsiteX3" fmla="*/ 4685549 w 5112499"/>
              <a:gd name="connsiteY3" fmla="*/ 261875 h 261875"/>
              <a:gd name="connsiteX4" fmla="*/ 0 w 5112499"/>
              <a:gd name="connsiteY4" fmla="*/ 261549 h 261875"/>
              <a:gd name="connsiteX0" fmla="*/ 0 w 5112499"/>
              <a:gd name="connsiteY0" fmla="*/ 261115 h 261441"/>
              <a:gd name="connsiteX1" fmla="*/ 26678 w 5112499"/>
              <a:gd name="connsiteY1" fmla="*/ 1719 h 261441"/>
              <a:gd name="connsiteX2" fmla="*/ 5112499 w 5112499"/>
              <a:gd name="connsiteY2" fmla="*/ 0 h 261441"/>
              <a:gd name="connsiteX3" fmla="*/ 4685549 w 5112499"/>
              <a:gd name="connsiteY3" fmla="*/ 261441 h 261441"/>
              <a:gd name="connsiteX4" fmla="*/ 0 w 5112499"/>
              <a:gd name="connsiteY4" fmla="*/ 261115 h 261441"/>
              <a:gd name="connsiteX0" fmla="*/ 0 w 5112499"/>
              <a:gd name="connsiteY0" fmla="*/ 261115 h 261441"/>
              <a:gd name="connsiteX1" fmla="*/ 4601 w 5112499"/>
              <a:gd name="connsiteY1" fmla="*/ 3871 h 261441"/>
              <a:gd name="connsiteX2" fmla="*/ 5112499 w 5112499"/>
              <a:gd name="connsiteY2" fmla="*/ 0 h 261441"/>
              <a:gd name="connsiteX3" fmla="*/ 4685549 w 5112499"/>
              <a:gd name="connsiteY3" fmla="*/ 261441 h 261441"/>
              <a:gd name="connsiteX4" fmla="*/ 0 w 5112499"/>
              <a:gd name="connsiteY4" fmla="*/ 261115 h 261441"/>
              <a:gd name="connsiteX0" fmla="*/ 0 w 5118018"/>
              <a:gd name="connsiteY0" fmla="*/ 280489 h 280493"/>
              <a:gd name="connsiteX1" fmla="*/ 10120 w 5118018"/>
              <a:gd name="connsiteY1" fmla="*/ 3871 h 280493"/>
              <a:gd name="connsiteX2" fmla="*/ 5118018 w 5118018"/>
              <a:gd name="connsiteY2" fmla="*/ 0 h 280493"/>
              <a:gd name="connsiteX3" fmla="*/ 4691068 w 5118018"/>
              <a:gd name="connsiteY3" fmla="*/ 261441 h 280493"/>
              <a:gd name="connsiteX4" fmla="*/ 0 w 5118018"/>
              <a:gd name="connsiteY4" fmla="*/ 280489 h 280493"/>
              <a:gd name="connsiteX0" fmla="*/ 0 w 5118018"/>
              <a:gd name="connsiteY0" fmla="*/ 280489 h 280493"/>
              <a:gd name="connsiteX1" fmla="*/ 10120 w 5118018"/>
              <a:gd name="connsiteY1" fmla="*/ 3871 h 280493"/>
              <a:gd name="connsiteX2" fmla="*/ 5118018 w 5118018"/>
              <a:gd name="connsiteY2" fmla="*/ 0 h 280493"/>
              <a:gd name="connsiteX3" fmla="*/ 4691068 w 5118018"/>
              <a:gd name="connsiteY3" fmla="*/ 261441 h 280493"/>
              <a:gd name="connsiteX4" fmla="*/ 0 w 5118018"/>
              <a:gd name="connsiteY4" fmla="*/ 280489 h 280493"/>
              <a:gd name="connsiteX0" fmla="*/ 0 w 5134575"/>
              <a:gd name="connsiteY0" fmla="*/ 271878 h 271882"/>
              <a:gd name="connsiteX1" fmla="*/ 26677 w 5134575"/>
              <a:gd name="connsiteY1" fmla="*/ 3871 h 271882"/>
              <a:gd name="connsiteX2" fmla="*/ 5134575 w 5134575"/>
              <a:gd name="connsiteY2" fmla="*/ 0 h 271882"/>
              <a:gd name="connsiteX3" fmla="*/ 4707625 w 5134575"/>
              <a:gd name="connsiteY3" fmla="*/ 261441 h 271882"/>
              <a:gd name="connsiteX4" fmla="*/ 0 w 5134575"/>
              <a:gd name="connsiteY4" fmla="*/ 271878 h 271882"/>
              <a:gd name="connsiteX0" fmla="*/ 0 w 5129056"/>
              <a:gd name="connsiteY0" fmla="*/ 269725 h 269729"/>
              <a:gd name="connsiteX1" fmla="*/ 21158 w 5129056"/>
              <a:gd name="connsiteY1" fmla="*/ 3871 h 269729"/>
              <a:gd name="connsiteX2" fmla="*/ 5129056 w 5129056"/>
              <a:gd name="connsiteY2" fmla="*/ 0 h 269729"/>
              <a:gd name="connsiteX3" fmla="*/ 4702106 w 5129056"/>
              <a:gd name="connsiteY3" fmla="*/ 261441 h 269729"/>
              <a:gd name="connsiteX4" fmla="*/ 0 w 5129056"/>
              <a:gd name="connsiteY4" fmla="*/ 269725 h 269729"/>
              <a:gd name="connsiteX0" fmla="*/ 0 w 5123536"/>
              <a:gd name="connsiteY0" fmla="*/ 263267 h 263271"/>
              <a:gd name="connsiteX1" fmla="*/ 15638 w 5123536"/>
              <a:gd name="connsiteY1" fmla="*/ 3871 h 263271"/>
              <a:gd name="connsiteX2" fmla="*/ 5123536 w 5123536"/>
              <a:gd name="connsiteY2" fmla="*/ 0 h 263271"/>
              <a:gd name="connsiteX3" fmla="*/ 4696586 w 5123536"/>
              <a:gd name="connsiteY3" fmla="*/ 261441 h 263271"/>
              <a:gd name="connsiteX4" fmla="*/ 0 w 5123536"/>
              <a:gd name="connsiteY4" fmla="*/ 263267 h 263271"/>
              <a:gd name="connsiteX0" fmla="*/ 0 w 5123536"/>
              <a:gd name="connsiteY0" fmla="*/ 263267 h 263271"/>
              <a:gd name="connsiteX1" fmla="*/ 21158 w 5123536"/>
              <a:gd name="connsiteY1" fmla="*/ 3871 h 263271"/>
              <a:gd name="connsiteX2" fmla="*/ 5123536 w 5123536"/>
              <a:gd name="connsiteY2" fmla="*/ 0 h 263271"/>
              <a:gd name="connsiteX3" fmla="*/ 4696586 w 5123536"/>
              <a:gd name="connsiteY3" fmla="*/ 261441 h 263271"/>
              <a:gd name="connsiteX4" fmla="*/ 0 w 5123536"/>
              <a:gd name="connsiteY4" fmla="*/ 263267 h 263271"/>
              <a:gd name="connsiteX0" fmla="*/ 563883 w 5687419"/>
              <a:gd name="connsiteY0" fmla="*/ 263267 h 263271"/>
              <a:gd name="connsiteX1" fmla="*/ 0 w 5687419"/>
              <a:gd name="connsiteY1" fmla="*/ 3871 h 263271"/>
              <a:gd name="connsiteX2" fmla="*/ 5687419 w 5687419"/>
              <a:gd name="connsiteY2" fmla="*/ 0 h 263271"/>
              <a:gd name="connsiteX3" fmla="*/ 5260469 w 5687419"/>
              <a:gd name="connsiteY3" fmla="*/ 261441 h 263271"/>
              <a:gd name="connsiteX4" fmla="*/ 563883 w 5687419"/>
              <a:gd name="connsiteY4" fmla="*/ 263267 h 263271"/>
              <a:gd name="connsiteX0" fmla="*/ 920 w 5687419"/>
              <a:gd name="connsiteY0" fmla="*/ 256809 h 261441"/>
              <a:gd name="connsiteX1" fmla="*/ 0 w 5687419"/>
              <a:gd name="connsiteY1" fmla="*/ 3871 h 261441"/>
              <a:gd name="connsiteX2" fmla="*/ 5687419 w 5687419"/>
              <a:gd name="connsiteY2" fmla="*/ 0 h 261441"/>
              <a:gd name="connsiteX3" fmla="*/ 5260469 w 5687419"/>
              <a:gd name="connsiteY3" fmla="*/ 261441 h 261441"/>
              <a:gd name="connsiteX4" fmla="*/ 920 w 5687419"/>
              <a:gd name="connsiteY4" fmla="*/ 256809 h 261441"/>
              <a:gd name="connsiteX0" fmla="*/ 0 w 5686499"/>
              <a:gd name="connsiteY0" fmla="*/ 257744 h 262376"/>
              <a:gd name="connsiteX1" fmla="*/ 2599027 w 5686499"/>
              <a:gd name="connsiteY1" fmla="*/ 0 h 262376"/>
              <a:gd name="connsiteX2" fmla="*/ 5686499 w 5686499"/>
              <a:gd name="connsiteY2" fmla="*/ 935 h 262376"/>
              <a:gd name="connsiteX3" fmla="*/ 5259549 w 5686499"/>
              <a:gd name="connsiteY3" fmla="*/ 262376 h 262376"/>
              <a:gd name="connsiteX4" fmla="*/ 0 w 5686499"/>
              <a:gd name="connsiteY4" fmla="*/ 257744 h 262376"/>
              <a:gd name="connsiteX0" fmla="*/ 0 w 5686499"/>
              <a:gd name="connsiteY0" fmla="*/ 256809 h 261441"/>
              <a:gd name="connsiteX1" fmla="*/ 2599027 w 5686499"/>
              <a:gd name="connsiteY1" fmla="*/ 3871 h 261441"/>
              <a:gd name="connsiteX2" fmla="*/ 5686499 w 5686499"/>
              <a:gd name="connsiteY2" fmla="*/ 0 h 261441"/>
              <a:gd name="connsiteX3" fmla="*/ 5259549 w 5686499"/>
              <a:gd name="connsiteY3" fmla="*/ 261441 h 261441"/>
              <a:gd name="connsiteX4" fmla="*/ 0 w 5686499"/>
              <a:gd name="connsiteY4" fmla="*/ 256809 h 261441"/>
              <a:gd name="connsiteX0" fmla="*/ 0 w 5686499"/>
              <a:gd name="connsiteY0" fmla="*/ 260147 h 264779"/>
              <a:gd name="connsiteX1" fmla="*/ 2599027 w 5686499"/>
              <a:gd name="connsiteY1" fmla="*/ 0 h 264779"/>
              <a:gd name="connsiteX2" fmla="*/ 5686499 w 5686499"/>
              <a:gd name="connsiteY2" fmla="*/ 3338 h 264779"/>
              <a:gd name="connsiteX3" fmla="*/ 5259549 w 5686499"/>
              <a:gd name="connsiteY3" fmla="*/ 264779 h 264779"/>
              <a:gd name="connsiteX4" fmla="*/ 0 w 5686499"/>
              <a:gd name="connsiteY4" fmla="*/ 260147 h 264779"/>
              <a:gd name="connsiteX0" fmla="*/ 0 w 5686499"/>
              <a:gd name="connsiteY0" fmla="*/ 256809 h 261441"/>
              <a:gd name="connsiteX1" fmla="*/ 2605189 w 5686499"/>
              <a:gd name="connsiteY1" fmla="*/ 6274 h 261441"/>
              <a:gd name="connsiteX2" fmla="*/ 5686499 w 5686499"/>
              <a:gd name="connsiteY2" fmla="*/ 0 h 261441"/>
              <a:gd name="connsiteX3" fmla="*/ 5259549 w 5686499"/>
              <a:gd name="connsiteY3" fmla="*/ 261441 h 261441"/>
              <a:gd name="connsiteX4" fmla="*/ 0 w 5686499"/>
              <a:gd name="connsiteY4" fmla="*/ 256809 h 261441"/>
              <a:gd name="connsiteX0" fmla="*/ 0 w 5686499"/>
              <a:gd name="connsiteY0" fmla="*/ 256809 h 261441"/>
              <a:gd name="connsiteX1" fmla="*/ 2605190 w 5686499"/>
              <a:gd name="connsiteY1" fmla="*/ 1468 h 261441"/>
              <a:gd name="connsiteX2" fmla="*/ 5686499 w 5686499"/>
              <a:gd name="connsiteY2" fmla="*/ 0 h 261441"/>
              <a:gd name="connsiteX3" fmla="*/ 5259549 w 5686499"/>
              <a:gd name="connsiteY3" fmla="*/ 261441 h 261441"/>
              <a:gd name="connsiteX4" fmla="*/ 0 w 5686499"/>
              <a:gd name="connsiteY4" fmla="*/ 256809 h 261441"/>
              <a:gd name="connsiteX0" fmla="*/ 13240 w 3081309"/>
              <a:gd name="connsiteY0" fmla="*/ 259212 h 261441"/>
              <a:gd name="connsiteX1" fmla="*/ 0 w 3081309"/>
              <a:gd name="connsiteY1" fmla="*/ 1468 h 261441"/>
              <a:gd name="connsiteX2" fmla="*/ 3081309 w 3081309"/>
              <a:gd name="connsiteY2" fmla="*/ 0 h 261441"/>
              <a:gd name="connsiteX3" fmla="*/ 2654359 w 3081309"/>
              <a:gd name="connsiteY3" fmla="*/ 261441 h 261441"/>
              <a:gd name="connsiteX4" fmla="*/ 13240 w 3081309"/>
              <a:gd name="connsiteY4" fmla="*/ 259212 h 261441"/>
              <a:gd name="connsiteX0" fmla="*/ 3196 w 3081309"/>
              <a:gd name="connsiteY0" fmla="*/ 261171 h 261441"/>
              <a:gd name="connsiteX1" fmla="*/ 0 w 3081309"/>
              <a:gd name="connsiteY1" fmla="*/ 1468 h 261441"/>
              <a:gd name="connsiteX2" fmla="*/ 3081309 w 3081309"/>
              <a:gd name="connsiteY2" fmla="*/ 0 h 261441"/>
              <a:gd name="connsiteX3" fmla="*/ 2654359 w 3081309"/>
              <a:gd name="connsiteY3" fmla="*/ 261441 h 261441"/>
              <a:gd name="connsiteX4" fmla="*/ 3196 w 3081309"/>
              <a:gd name="connsiteY4" fmla="*/ 261171 h 2614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81309" h="261441">
                <a:moveTo>
                  <a:pt x="3196" y="261171"/>
                </a:moveTo>
                <a:cubicBezTo>
                  <a:pt x="7151" y="262436"/>
                  <a:pt x="5922" y="8361"/>
                  <a:pt x="0" y="1468"/>
                </a:cubicBezTo>
                <a:lnTo>
                  <a:pt x="3081309" y="0"/>
                </a:lnTo>
                <a:lnTo>
                  <a:pt x="2654359" y="261441"/>
                </a:lnTo>
                <a:lnTo>
                  <a:pt x="3196" y="261171"/>
                </a:lnTo>
                <a:close/>
              </a:path>
            </a:pathLst>
          </a:custGeom>
          <a:solidFill>
            <a:srgbClr val="6CC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 Placeholder 6"/>
          <p:cNvSpPr>
            <a:spLocks noGrp="1"/>
          </p:cNvSpPr>
          <p:nvPr>
            <p:ph type="body" sz="quarter" idx="12"/>
          </p:nvPr>
        </p:nvSpPr>
        <p:spPr>
          <a:xfrm>
            <a:off x="5349921" y="1581388"/>
            <a:ext cx="6003879" cy="510163"/>
          </a:xfrm>
        </p:spPr>
        <p:txBody>
          <a:bodyPr>
            <a:noAutofit/>
          </a:bodyPr>
          <a:lstStyle>
            <a:lvl1pPr marL="457200" indent="-457200">
              <a:buClr>
                <a:srgbClr val="ACACAC"/>
              </a:buClr>
              <a:buFont typeface="+mj-lt"/>
              <a:buAutoNum type="arabicPeriod"/>
              <a:defRPr sz="2800">
                <a:solidFill>
                  <a:srgbClr val="575757"/>
                </a:solidFill>
              </a:defRPr>
            </a:lvl1pPr>
            <a:lvl2pPr marL="914400" indent="-457200">
              <a:buFont typeface="+mj-lt"/>
              <a:buAutoNum type="arabicPeriod"/>
              <a:defRPr sz="2800"/>
            </a:lvl2pPr>
            <a:lvl3pPr marL="1257300" indent="-342900">
              <a:buFont typeface="+mj-lt"/>
              <a:buAutoNum type="arabicPeriod"/>
              <a:defRPr sz="2800"/>
            </a:lvl3pPr>
            <a:lvl4pPr marL="1714500" indent="-342900">
              <a:buFont typeface="+mj-lt"/>
              <a:buAutoNum type="arabicPeriod"/>
              <a:defRPr sz="2800"/>
            </a:lvl4pPr>
            <a:lvl5pPr marL="2171700" indent="-342900">
              <a:buFont typeface="+mj-lt"/>
              <a:buAutoNum type="arabicPeriod"/>
              <a:defRPr sz="2800"/>
            </a:lvl5pPr>
            <a:lvl6pPr marL="2286000" marR="0" indent="0" algn="l" defTabSz="914400" rtl="0" eaLnBrk="1" fontAlgn="auto" latinLnBrk="0" hangingPunct="1">
              <a:lnSpc>
                <a:spcPct val="90000"/>
              </a:lnSpc>
              <a:spcBef>
                <a:spcPts val="500"/>
              </a:spcBef>
              <a:spcAft>
                <a:spcPts val="0"/>
              </a:spcAft>
              <a:buClrTx/>
              <a:buSzTx/>
              <a:buFont typeface="+mj-lt"/>
              <a:buNone/>
              <a:tabLst/>
              <a:defRPr sz="2800"/>
            </a:lvl6pPr>
          </a:lstStyle>
          <a:p>
            <a:pPr lvl="0"/>
            <a:r>
              <a:rPr lang="en-US"/>
              <a:t>Click to edit Master text styles</a:t>
            </a:r>
          </a:p>
        </p:txBody>
      </p:sp>
      <p:sp>
        <p:nvSpPr>
          <p:cNvPr id="21" name="Text Placeholder 6"/>
          <p:cNvSpPr>
            <a:spLocks noGrp="1"/>
          </p:cNvSpPr>
          <p:nvPr>
            <p:ph type="body" sz="quarter" idx="13"/>
          </p:nvPr>
        </p:nvSpPr>
        <p:spPr>
          <a:xfrm>
            <a:off x="4890680" y="2521336"/>
            <a:ext cx="6003879" cy="510163"/>
          </a:xfrm>
        </p:spPr>
        <p:txBody>
          <a:bodyPr>
            <a:noAutofit/>
          </a:bodyPr>
          <a:lstStyle>
            <a:lvl1pPr marL="457200" indent="-457200">
              <a:buClr>
                <a:srgbClr val="ACACAC"/>
              </a:buClr>
              <a:buFont typeface="+mj-lt"/>
              <a:buAutoNum type="arabicPeriod" startAt="2"/>
              <a:defRPr sz="2800">
                <a:solidFill>
                  <a:srgbClr val="575757"/>
                </a:solidFill>
              </a:defRPr>
            </a:lvl1pPr>
            <a:lvl2pPr marL="914400" indent="-457200">
              <a:buFont typeface="+mj-lt"/>
              <a:buAutoNum type="arabicPeriod"/>
              <a:defRPr sz="2800"/>
            </a:lvl2pPr>
            <a:lvl3pPr marL="1257300" indent="-342900">
              <a:buFont typeface="+mj-lt"/>
              <a:buAutoNum type="arabicPeriod"/>
              <a:defRPr sz="2800"/>
            </a:lvl3pPr>
            <a:lvl4pPr marL="1714500" indent="-342900">
              <a:buFont typeface="+mj-lt"/>
              <a:buAutoNum type="arabicPeriod"/>
              <a:defRPr sz="2800"/>
            </a:lvl4pPr>
            <a:lvl5pPr marL="2171700" indent="-342900">
              <a:buFont typeface="+mj-lt"/>
              <a:buAutoNum type="arabicPeriod"/>
              <a:defRPr sz="2800"/>
            </a:lvl5pPr>
            <a:lvl6pPr marL="2286000" marR="0" indent="0" algn="l" defTabSz="914400" rtl="0" eaLnBrk="1" fontAlgn="auto" latinLnBrk="0" hangingPunct="1">
              <a:lnSpc>
                <a:spcPct val="90000"/>
              </a:lnSpc>
              <a:spcBef>
                <a:spcPts val="500"/>
              </a:spcBef>
              <a:spcAft>
                <a:spcPts val="0"/>
              </a:spcAft>
              <a:buClrTx/>
              <a:buSzTx/>
              <a:buFont typeface="+mj-lt"/>
              <a:buNone/>
              <a:tabLst/>
              <a:defRPr sz="2800"/>
            </a:lvl6pPr>
          </a:lstStyle>
          <a:p>
            <a:pPr lvl="0"/>
            <a:r>
              <a:rPr lang="en-US"/>
              <a:t>Click to edit Master text styles</a:t>
            </a:r>
          </a:p>
        </p:txBody>
      </p:sp>
      <p:sp>
        <p:nvSpPr>
          <p:cNvPr id="22" name="Text Placeholder 6"/>
          <p:cNvSpPr>
            <a:spLocks noGrp="1"/>
          </p:cNvSpPr>
          <p:nvPr>
            <p:ph type="body" sz="quarter" idx="14"/>
          </p:nvPr>
        </p:nvSpPr>
        <p:spPr>
          <a:xfrm>
            <a:off x="4328478" y="3423889"/>
            <a:ext cx="6003879" cy="510163"/>
          </a:xfrm>
        </p:spPr>
        <p:txBody>
          <a:bodyPr>
            <a:noAutofit/>
          </a:bodyPr>
          <a:lstStyle>
            <a:lvl1pPr marL="457200" indent="-457200">
              <a:buClr>
                <a:srgbClr val="ACACAC"/>
              </a:buClr>
              <a:buFont typeface="+mj-lt"/>
              <a:buAutoNum type="arabicPeriod" startAt="3"/>
              <a:defRPr sz="2800">
                <a:solidFill>
                  <a:srgbClr val="575757"/>
                </a:solidFill>
              </a:defRPr>
            </a:lvl1pPr>
            <a:lvl2pPr marL="914400" indent="-457200">
              <a:buFont typeface="+mj-lt"/>
              <a:buAutoNum type="arabicPeriod"/>
              <a:defRPr sz="2800"/>
            </a:lvl2pPr>
            <a:lvl3pPr marL="1257300" indent="-342900">
              <a:buFont typeface="+mj-lt"/>
              <a:buAutoNum type="arabicPeriod"/>
              <a:defRPr sz="2800"/>
            </a:lvl3pPr>
            <a:lvl4pPr marL="1714500" indent="-342900">
              <a:buFont typeface="+mj-lt"/>
              <a:buAutoNum type="arabicPeriod"/>
              <a:defRPr sz="2800"/>
            </a:lvl4pPr>
            <a:lvl5pPr marL="2171700" indent="-342900">
              <a:buFont typeface="+mj-lt"/>
              <a:buAutoNum type="arabicPeriod"/>
              <a:defRPr sz="2800"/>
            </a:lvl5pPr>
            <a:lvl6pPr marL="2286000" marR="0" indent="0" algn="l" defTabSz="914400" rtl="0" eaLnBrk="1" fontAlgn="auto" latinLnBrk="0" hangingPunct="1">
              <a:lnSpc>
                <a:spcPct val="90000"/>
              </a:lnSpc>
              <a:spcBef>
                <a:spcPts val="500"/>
              </a:spcBef>
              <a:spcAft>
                <a:spcPts val="0"/>
              </a:spcAft>
              <a:buClrTx/>
              <a:buSzTx/>
              <a:buFont typeface="+mj-lt"/>
              <a:buNone/>
              <a:tabLst/>
              <a:defRPr sz="2800"/>
            </a:lvl6pPr>
          </a:lstStyle>
          <a:p>
            <a:pPr lvl="0"/>
            <a:r>
              <a:rPr lang="en-US"/>
              <a:t>Click to edit Master text styles</a:t>
            </a:r>
          </a:p>
        </p:txBody>
      </p:sp>
      <p:sp>
        <p:nvSpPr>
          <p:cNvPr id="23" name="Text Placeholder 6"/>
          <p:cNvSpPr>
            <a:spLocks noGrp="1"/>
          </p:cNvSpPr>
          <p:nvPr>
            <p:ph type="body" sz="quarter" idx="15" hasCustomPrompt="1"/>
          </p:nvPr>
        </p:nvSpPr>
        <p:spPr>
          <a:xfrm>
            <a:off x="3777387" y="4298303"/>
            <a:ext cx="6003879" cy="510163"/>
          </a:xfrm>
        </p:spPr>
        <p:txBody>
          <a:bodyPr>
            <a:noAutofit/>
          </a:bodyPr>
          <a:lstStyle>
            <a:lvl1pPr marL="457200" indent="-457200">
              <a:buClr>
                <a:srgbClr val="ACACAC"/>
              </a:buClr>
              <a:buFont typeface="+mj-lt"/>
              <a:buAutoNum type="arabicPeriod" startAt="4"/>
              <a:defRPr sz="2800">
                <a:solidFill>
                  <a:srgbClr val="575757"/>
                </a:solidFill>
              </a:defRPr>
            </a:lvl1pPr>
            <a:lvl2pPr marL="914400" indent="-457200">
              <a:buFont typeface="+mj-lt"/>
              <a:buAutoNum type="arabicPeriod"/>
              <a:defRPr sz="2800"/>
            </a:lvl2pPr>
            <a:lvl3pPr marL="1257300" indent="-342900">
              <a:buFont typeface="+mj-lt"/>
              <a:buAutoNum type="arabicPeriod"/>
              <a:defRPr sz="2800"/>
            </a:lvl3pPr>
            <a:lvl4pPr marL="1714500" indent="-342900">
              <a:buFont typeface="+mj-lt"/>
              <a:buAutoNum type="arabicPeriod"/>
              <a:defRPr sz="2800"/>
            </a:lvl4pPr>
            <a:lvl5pPr marL="2171700" indent="-342900">
              <a:buFont typeface="+mj-lt"/>
              <a:buAutoNum type="arabicPeriod"/>
              <a:defRPr sz="2800"/>
            </a:lvl5pPr>
            <a:lvl6pPr marL="2286000" marR="0" indent="0" algn="l" defTabSz="914400" rtl="0" eaLnBrk="1" fontAlgn="auto" latinLnBrk="0" hangingPunct="1">
              <a:lnSpc>
                <a:spcPct val="90000"/>
              </a:lnSpc>
              <a:spcBef>
                <a:spcPts val="500"/>
              </a:spcBef>
              <a:spcAft>
                <a:spcPts val="0"/>
              </a:spcAft>
              <a:buClrTx/>
              <a:buSzTx/>
              <a:buFont typeface="+mj-lt"/>
              <a:buNone/>
              <a:tabLst/>
              <a:defRPr sz="2800"/>
            </a:lvl6pPr>
          </a:lstStyle>
          <a:p>
            <a:pPr lvl="0"/>
            <a:r>
              <a:rPr lang="en-US" dirty="0"/>
              <a:t>Edit Master text styles </a:t>
            </a:r>
          </a:p>
        </p:txBody>
      </p:sp>
      <p:sp>
        <p:nvSpPr>
          <p:cNvPr id="25" name="Text Placeholder 6"/>
          <p:cNvSpPr>
            <a:spLocks noGrp="1"/>
          </p:cNvSpPr>
          <p:nvPr>
            <p:ph type="body" sz="quarter" idx="16"/>
          </p:nvPr>
        </p:nvSpPr>
        <p:spPr>
          <a:xfrm>
            <a:off x="3211103" y="5210113"/>
            <a:ext cx="6003879" cy="510163"/>
          </a:xfrm>
        </p:spPr>
        <p:txBody>
          <a:bodyPr>
            <a:noAutofit/>
          </a:bodyPr>
          <a:lstStyle>
            <a:lvl1pPr marL="457200" indent="-457200">
              <a:buClr>
                <a:srgbClr val="ACACAC"/>
              </a:buClr>
              <a:buFont typeface="+mj-lt"/>
              <a:buAutoNum type="arabicPeriod" startAt="5"/>
              <a:defRPr sz="2800">
                <a:solidFill>
                  <a:srgbClr val="575757"/>
                </a:solidFill>
              </a:defRPr>
            </a:lvl1pPr>
            <a:lvl2pPr marL="914400" indent="-457200">
              <a:buFont typeface="+mj-lt"/>
              <a:buAutoNum type="arabicPeriod"/>
              <a:defRPr sz="2800"/>
            </a:lvl2pPr>
            <a:lvl3pPr marL="1257300" indent="-342900">
              <a:buFont typeface="+mj-lt"/>
              <a:buAutoNum type="arabicPeriod"/>
              <a:defRPr sz="2800"/>
            </a:lvl3pPr>
            <a:lvl4pPr marL="1714500" indent="-342900">
              <a:buFont typeface="+mj-lt"/>
              <a:buAutoNum type="arabicPeriod"/>
              <a:defRPr sz="2800"/>
            </a:lvl4pPr>
            <a:lvl5pPr marL="2171700" indent="-342900">
              <a:buFont typeface="+mj-lt"/>
              <a:buAutoNum type="arabicPeriod"/>
              <a:defRPr sz="2800"/>
            </a:lvl5pPr>
            <a:lvl6pPr marL="2286000" marR="0" indent="0" algn="l" defTabSz="914400" rtl="0" eaLnBrk="1" fontAlgn="auto" latinLnBrk="0" hangingPunct="1">
              <a:lnSpc>
                <a:spcPct val="90000"/>
              </a:lnSpc>
              <a:spcBef>
                <a:spcPts val="500"/>
              </a:spcBef>
              <a:spcAft>
                <a:spcPts val="0"/>
              </a:spcAft>
              <a:buClrTx/>
              <a:buSzTx/>
              <a:buFont typeface="+mj-lt"/>
              <a:buNone/>
              <a:tabLst/>
              <a:defRPr sz="2800"/>
            </a:lvl6pPr>
          </a:lstStyle>
          <a:p>
            <a:pPr lvl="0"/>
            <a:r>
              <a:rPr lang="en-US"/>
              <a:t>Click to edit Master text styles</a:t>
            </a:r>
          </a:p>
        </p:txBody>
      </p:sp>
    </p:spTree>
    <p:extLst>
      <p:ext uri="{BB962C8B-B14F-4D97-AF65-F5344CB8AC3E}">
        <p14:creationId xmlns:p14="http://schemas.microsoft.com/office/powerpoint/2010/main" val="1303391574"/>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showMasterSp="0" preserve="1" userDrawn="1">
  <p:cSld name="2_Section_angle">
    <p:bg>
      <p:bgPr>
        <a:solidFill>
          <a:schemeClr val="bg1"/>
        </a:solidFill>
        <a:effectLst/>
      </p:bgPr>
    </p:bg>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5043488" y="2803730"/>
            <a:ext cx="6081107" cy="1071410"/>
          </a:xfrm>
        </p:spPr>
        <p:txBody>
          <a:bodyPr anchor="b">
            <a:noAutofit/>
          </a:bodyPr>
          <a:lstStyle>
            <a:lvl1pPr algn="r">
              <a:defRPr sz="4400" cap="none" baseline="0">
                <a:solidFill>
                  <a:srgbClr val="575757"/>
                </a:solidFill>
                <a:latin typeface="+mj-lt"/>
              </a:defRPr>
            </a:lvl1pPr>
          </a:lstStyle>
          <a:p>
            <a:r>
              <a:rPr lang="en-US" dirty="0"/>
              <a:t>Click to edit Master section style</a:t>
            </a:r>
          </a:p>
        </p:txBody>
      </p:sp>
      <p:sp>
        <p:nvSpPr>
          <p:cNvPr id="5" name="Text Placeholder 3"/>
          <p:cNvSpPr>
            <a:spLocks noGrp="1"/>
          </p:cNvSpPr>
          <p:nvPr>
            <p:ph type="body" sz="quarter" idx="10"/>
          </p:nvPr>
        </p:nvSpPr>
        <p:spPr>
          <a:xfrm>
            <a:off x="5043488" y="3917032"/>
            <a:ext cx="6081712" cy="420688"/>
          </a:xfrm>
        </p:spPr>
        <p:txBody>
          <a:bodyPr>
            <a:noAutofit/>
          </a:bodyPr>
          <a:lstStyle>
            <a:lvl1pPr marL="0" indent="0" algn="r">
              <a:buNone/>
              <a:defRPr sz="2000">
                <a:solidFill>
                  <a:srgbClr val="ABABAB"/>
                </a:solidFill>
                <a:latin typeface="+mj-lt"/>
                <a:cs typeface="Segoe UI" panose="020B0502040204020203" pitchFamily="34" charset="0"/>
              </a:defRPr>
            </a:lvl1pPr>
            <a:lvl2pPr marL="457200" indent="0" algn="r">
              <a:buNone/>
              <a:defRPr sz="2000">
                <a:solidFill>
                  <a:schemeClr val="bg1"/>
                </a:solidFill>
                <a:latin typeface="Segoe UI" panose="020B0502040204020203" pitchFamily="34" charset="0"/>
                <a:cs typeface="Segoe UI" panose="020B0502040204020203" pitchFamily="34" charset="0"/>
              </a:defRPr>
            </a:lvl2pPr>
            <a:lvl3pPr marL="914400" indent="0" algn="r">
              <a:buNone/>
              <a:defRPr sz="2000">
                <a:solidFill>
                  <a:schemeClr val="bg1"/>
                </a:solidFill>
                <a:latin typeface="Segoe UI" panose="020B0502040204020203" pitchFamily="34" charset="0"/>
                <a:cs typeface="Segoe UI" panose="020B0502040204020203" pitchFamily="34" charset="0"/>
              </a:defRPr>
            </a:lvl3pPr>
            <a:lvl4pPr marL="1371600" indent="0" algn="r">
              <a:buNone/>
              <a:defRPr sz="2000">
                <a:solidFill>
                  <a:schemeClr val="bg1"/>
                </a:solidFill>
                <a:latin typeface="Segoe UI" panose="020B0502040204020203" pitchFamily="34" charset="0"/>
                <a:cs typeface="Segoe UI" panose="020B0502040204020203" pitchFamily="34" charset="0"/>
              </a:defRPr>
            </a:lvl4pPr>
            <a:lvl5pPr marL="1828800" indent="0" algn="r">
              <a:buNone/>
              <a:defRPr sz="2000">
                <a:solidFill>
                  <a:schemeClr val="bg1"/>
                </a:solidFill>
                <a:latin typeface="Segoe UI" panose="020B0502040204020203" pitchFamily="34" charset="0"/>
                <a:cs typeface="Segoe UI" panose="020B0502040204020203" pitchFamily="34" charset="0"/>
              </a:defRPr>
            </a:lvl5pPr>
          </a:lstStyle>
          <a:p>
            <a:pPr lvl="0"/>
            <a:r>
              <a:rPr lang="en-US"/>
              <a:t>Click to edit Master text styles</a:t>
            </a:r>
          </a:p>
        </p:txBody>
      </p:sp>
      <p:sp>
        <p:nvSpPr>
          <p:cNvPr id="6" name="Parallelogram 5"/>
          <p:cNvSpPr/>
          <p:nvPr userDrawn="1"/>
        </p:nvSpPr>
        <p:spPr>
          <a:xfrm>
            <a:off x="-5313" y="1886575"/>
            <a:ext cx="4907004" cy="3142089"/>
          </a:xfrm>
          <a:custGeom>
            <a:avLst/>
            <a:gdLst>
              <a:gd name="connsiteX0" fmla="*/ 0 w 2441581"/>
              <a:gd name="connsiteY0" fmla="*/ 1123975 h 1123975"/>
              <a:gd name="connsiteX1" fmla="*/ 280994 w 2441581"/>
              <a:gd name="connsiteY1" fmla="*/ 0 h 1123975"/>
              <a:gd name="connsiteX2" fmla="*/ 2441581 w 2441581"/>
              <a:gd name="connsiteY2" fmla="*/ 0 h 1123975"/>
              <a:gd name="connsiteX3" fmla="*/ 2160587 w 2441581"/>
              <a:gd name="connsiteY3" fmla="*/ 1123975 h 1123975"/>
              <a:gd name="connsiteX4" fmla="*/ 0 w 2441581"/>
              <a:gd name="connsiteY4" fmla="*/ 1123975 h 1123975"/>
              <a:gd name="connsiteX0" fmla="*/ 0 w 2441581"/>
              <a:gd name="connsiteY0" fmla="*/ 1123975 h 1123975"/>
              <a:gd name="connsiteX1" fmla="*/ 280994 w 2441581"/>
              <a:gd name="connsiteY1" fmla="*/ 0 h 1123975"/>
              <a:gd name="connsiteX2" fmla="*/ 2441581 w 2441581"/>
              <a:gd name="connsiteY2" fmla="*/ 0 h 1123975"/>
              <a:gd name="connsiteX3" fmla="*/ 1751012 w 2441581"/>
              <a:gd name="connsiteY3" fmla="*/ 1114450 h 1123975"/>
              <a:gd name="connsiteX4" fmla="*/ 0 w 2441581"/>
              <a:gd name="connsiteY4" fmla="*/ 1123975 h 1123975"/>
              <a:gd name="connsiteX0" fmla="*/ 0 w 2860681"/>
              <a:gd name="connsiteY0" fmla="*/ 1123975 h 1123975"/>
              <a:gd name="connsiteX1" fmla="*/ 700094 w 2860681"/>
              <a:gd name="connsiteY1" fmla="*/ 0 h 1123975"/>
              <a:gd name="connsiteX2" fmla="*/ 2860681 w 2860681"/>
              <a:gd name="connsiteY2" fmla="*/ 0 h 1123975"/>
              <a:gd name="connsiteX3" fmla="*/ 2170112 w 2860681"/>
              <a:gd name="connsiteY3" fmla="*/ 1114450 h 1123975"/>
              <a:gd name="connsiteX4" fmla="*/ 0 w 2860681"/>
              <a:gd name="connsiteY4" fmla="*/ 1123975 h 1123975"/>
              <a:gd name="connsiteX0" fmla="*/ 0 w 3613156"/>
              <a:gd name="connsiteY0" fmla="*/ 1123975 h 1123975"/>
              <a:gd name="connsiteX1" fmla="*/ 700094 w 3613156"/>
              <a:gd name="connsiteY1" fmla="*/ 0 h 1123975"/>
              <a:gd name="connsiteX2" fmla="*/ 3613156 w 3613156"/>
              <a:gd name="connsiteY2" fmla="*/ 43875 h 1123975"/>
              <a:gd name="connsiteX3" fmla="*/ 2170112 w 3613156"/>
              <a:gd name="connsiteY3" fmla="*/ 1114450 h 1123975"/>
              <a:gd name="connsiteX4" fmla="*/ 0 w 3613156"/>
              <a:gd name="connsiteY4" fmla="*/ 1123975 h 1123975"/>
              <a:gd name="connsiteX0" fmla="*/ 0 w 3613156"/>
              <a:gd name="connsiteY0" fmla="*/ 1080100 h 1080100"/>
              <a:gd name="connsiteX1" fmla="*/ 338144 w 3613156"/>
              <a:gd name="connsiteY1" fmla="*/ 8774 h 1080100"/>
              <a:gd name="connsiteX2" fmla="*/ 3613156 w 3613156"/>
              <a:gd name="connsiteY2" fmla="*/ 0 h 1080100"/>
              <a:gd name="connsiteX3" fmla="*/ 2170112 w 3613156"/>
              <a:gd name="connsiteY3" fmla="*/ 1070575 h 1080100"/>
              <a:gd name="connsiteX4" fmla="*/ 0 w 3613156"/>
              <a:gd name="connsiteY4" fmla="*/ 1080100 h 1080100"/>
              <a:gd name="connsiteX0" fmla="*/ 0 w 3613156"/>
              <a:gd name="connsiteY0" fmla="*/ 1088876 h 1088876"/>
              <a:gd name="connsiteX1" fmla="*/ 338144 w 3613156"/>
              <a:gd name="connsiteY1" fmla="*/ 0 h 1088876"/>
              <a:gd name="connsiteX2" fmla="*/ 3613156 w 3613156"/>
              <a:gd name="connsiteY2" fmla="*/ 8776 h 1088876"/>
              <a:gd name="connsiteX3" fmla="*/ 2170112 w 3613156"/>
              <a:gd name="connsiteY3" fmla="*/ 1079351 h 1088876"/>
              <a:gd name="connsiteX4" fmla="*/ 0 w 3613156"/>
              <a:gd name="connsiteY4" fmla="*/ 1088876 h 1088876"/>
              <a:gd name="connsiteX0" fmla="*/ 0 w 3613156"/>
              <a:gd name="connsiteY0" fmla="*/ 1080100 h 1080100"/>
              <a:gd name="connsiteX1" fmla="*/ 338144 w 3613156"/>
              <a:gd name="connsiteY1" fmla="*/ 4386 h 1080100"/>
              <a:gd name="connsiteX2" fmla="*/ 3613156 w 3613156"/>
              <a:gd name="connsiteY2" fmla="*/ 0 h 1080100"/>
              <a:gd name="connsiteX3" fmla="*/ 2170112 w 3613156"/>
              <a:gd name="connsiteY3" fmla="*/ 1070575 h 1080100"/>
              <a:gd name="connsiteX4" fmla="*/ 0 w 3613156"/>
              <a:gd name="connsiteY4" fmla="*/ 1080100 h 1080100"/>
              <a:gd name="connsiteX0" fmla="*/ 0 w 3613156"/>
              <a:gd name="connsiteY0" fmla="*/ 1080101 h 1080101"/>
              <a:gd name="connsiteX1" fmla="*/ 319094 w 3613156"/>
              <a:gd name="connsiteY1" fmla="*/ 0 h 1080101"/>
              <a:gd name="connsiteX2" fmla="*/ 3613156 w 3613156"/>
              <a:gd name="connsiteY2" fmla="*/ 1 h 1080101"/>
              <a:gd name="connsiteX3" fmla="*/ 2170112 w 3613156"/>
              <a:gd name="connsiteY3" fmla="*/ 1070576 h 1080101"/>
              <a:gd name="connsiteX4" fmla="*/ 0 w 3613156"/>
              <a:gd name="connsiteY4" fmla="*/ 1080101 h 1080101"/>
              <a:gd name="connsiteX0" fmla="*/ 0 w 4470406"/>
              <a:gd name="connsiteY0" fmla="*/ 1066939 h 1070576"/>
              <a:gd name="connsiteX1" fmla="*/ 1176344 w 4470406"/>
              <a:gd name="connsiteY1" fmla="*/ 0 h 1070576"/>
              <a:gd name="connsiteX2" fmla="*/ 4470406 w 4470406"/>
              <a:gd name="connsiteY2" fmla="*/ 1 h 1070576"/>
              <a:gd name="connsiteX3" fmla="*/ 3027362 w 4470406"/>
              <a:gd name="connsiteY3" fmla="*/ 1070576 h 1070576"/>
              <a:gd name="connsiteX4" fmla="*/ 0 w 4470406"/>
              <a:gd name="connsiteY4" fmla="*/ 1066939 h 1070576"/>
              <a:gd name="connsiteX0" fmla="*/ 0 w 5022856"/>
              <a:gd name="connsiteY0" fmla="*/ 1071326 h 1071326"/>
              <a:gd name="connsiteX1" fmla="*/ 1728794 w 5022856"/>
              <a:gd name="connsiteY1" fmla="*/ 0 h 1071326"/>
              <a:gd name="connsiteX2" fmla="*/ 5022856 w 5022856"/>
              <a:gd name="connsiteY2" fmla="*/ 1 h 1071326"/>
              <a:gd name="connsiteX3" fmla="*/ 3579812 w 5022856"/>
              <a:gd name="connsiteY3" fmla="*/ 1070576 h 1071326"/>
              <a:gd name="connsiteX4" fmla="*/ 0 w 5022856"/>
              <a:gd name="connsiteY4" fmla="*/ 1071326 h 1071326"/>
              <a:gd name="connsiteX0" fmla="*/ 0 w 5022856"/>
              <a:gd name="connsiteY0" fmla="*/ 1075713 h 1075713"/>
              <a:gd name="connsiteX1" fmla="*/ 1481144 w 5022856"/>
              <a:gd name="connsiteY1" fmla="*/ 0 h 1075713"/>
              <a:gd name="connsiteX2" fmla="*/ 5022856 w 5022856"/>
              <a:gd name="connsiteY2" fmla="*/ 4388 h 1075713"/>
              <a:gd name="connsiteX3" fmla="*/ 3579812 w 5022856"/>
              <a:gd name="connsiteY3" fmla="*/ 1074963 h 1075713"/>
              <a:gd name="connsiteX4" fmla="*/ 0 w 5022856"/>
              <a:gd name="connsiteY4" fmla="*/ 1075713 h 1075713"/>
              <a:gd name="connsiteX0" fmla="*/ 0 w 5070668"/>
              <a:gd name="connsiteY0" fmla="*/ 1079584 h 1079584"/>
              <a:gd name="connsiteX1" fmla="*/ 1481144 w 5070668"/>
              <a:gd name="connsiteY1" fmla="*/ 3871 h 1079584"/>
              <a:gd name="connsiteX2" fmla="*/ 5070668 w 5070668"/>
              <a:gd name="connsiteY2" fmla="*/ 0 h 1079584"/>
              <a:gd name="connsiteX3" fmla="*/ 3579812 w 5070668"/>
              <a:gd name="connsiteY3" fmla="*/ 1078834 h 1079584"/>
              <a:gd name="connsiteX4" fmla="*/ 0 w 5070668"/>
              <a:gd name="connsiteY4" fmla="*/ 1079584 h 1079584"/>
              <a:gd name="connsiteX0" fmla="*/ 0 w 5070668"/>
              <a:gd name="connsiteY0" fmla="*/ 1079584 h 1418730"/>
              <a:gd name="connsiteX1" fmla="*/ 1481144 w 5070668"/>
              <a:gd name="connsiteY1" fmla="*/ 3871 h 1418730"/>
              <a:gd name="connsiteX2" fmla="*/ 5070668 w 5070668"/>
              <a:gd name="connsiteY2" fmla="*/ 0 h 1418730"/>
              <a:gd name="connsiteX3" fmla="*/ 2778070 w 5070668"/>
              <a:gd name="connsiteY3" fmla="*/ 1418730 h 1418730"/>
              <a:gd name="connsiteX4" fmla="*/ 0 w 5070668"/>
              <a:gd name="connsiteY4" fmla="*/ 1079584 h 1418730"/>
              <a:gd name="connsiteX0" fmla="*/ 0 w 5684175"/>
              <a:gd name="connsiteY0" fmla="*/ 1419480 h 1419480"/>
              <a:gd name="connsiteX1" fmla="*/ 2094651 w 5684175"/>
              <a:gd name="connsiteY1" fmla="*/ 3871 h 1419480"/>
              <a:gd name="connsiteX2" fmla="*/ 5684175 w 5684175"/>
              <a:gd name="connsiteY2" fmla="*/ 0 h 1419480"/>
              <a:gd name="connsiteX3" fmla="*/ 3391577 w 5684175"/>
              <a:gd name="connsiteY3" fmla="*/ 1418730 h 1419480"/>
              <a:gd name="connsiteX4" fmla="*/ 0 w 5684175"/>
              <a:gd name="connsiteY4" fmla="*/ 1419480 h 1419480"/>
              <a:gd name="connsiteX0" fmla="*/ 0 w 5684175"/>
              <a:gd name="connsiteY0" fmla="*/ 1419480 h 1419480"/>
              <a:gd name="connsiteX1" fmla="*/ 3149 w 5684175"/>
              <a:gd name="connsiteY1" fmla="*/ 3871 h 1419480"/>
              <a:gd name="connsiteX2" fmla="*/ 5684175 w 5684175"/>
              <a:gd name="connsiteY2" fmla="*/ 0 h 1419480"/>
              <a:gd name="connsiteX3" fmla="*/ 3391577 w 5684175"/>
              <a:gd name="connsiteY3" fmla="*/ 1418730 h 1419480"/>
              <a:gd name="connsiteX4" fmla="*/ 0 w 5684175"/>
              <a:gd name="connsiteY4" fmla="*/ 1419480 h 1419480"/>
              <a:gd name="connsiteX0" fmla="*/ 0 w 5684175"/>
              <a:gd name="connsiteY0" fmla="*/ 1420991 h 1420991"/>
              <a:gd name="connsiteX1" fmla="*/ 5908 w 5684175"/>
              <a:gd name="connsiteY1" fmla="*/ 0 h 1420991"/>
              <a:gd name="connsiteX2" fmla="*/ 5684175 w 5684175"/>
              <a:gd name="connsiteY2" fmla="*/ 1511 h 1420991"/>
              <a:gd name="connsiteX3" fmla="*/ 3391577 w 5684175"/>
              <a:gd name="connsiteY3" fmla="*/ 1420241 h 1420991"/>
              <a:gd name="connsiteX4" fmla="*/ 0 w 5684175"/>
              <a:gd name="connsiteY4" fmla="*/ 1420991 h 1420991"/>
              <a:gd name="connsiteX0" fmla="*/ 0 w 5684175"/>
              <a:gd name="connsiteY0" fmla="*/ 1419480 h 1419480"/>
              <a:gd name="connsiteX1" fmla="*/ 3149 w 5684175"/>
              <a:gd name="connsiteY1" fmla="*/ 642 h 1419480"/>
              <a:gd name="connsiteX2" fmla="*/ 5684175 w 5684175"/>
              <a:gd name="connsiteY2" fmla="*/ 0 h 1419480"/>
              <a:gd name="connsiteX3" fmla="*/ 3391577 w 5684175"/>
              <a:gd name="connsiteY3" fmla="*/ 1418730 h 1419480"/>
              <a:gd name="connsiteX4" fmla="*/ 0 w 5684175"/>
              <a:gd name="connsiteY4" fmla="*/ 1419480 h 1419480"/>
              <a:gd name="connsiteX0" fmla="*/ 2531 w 5686706"/>
              <a:gd name="connsiteY0" fmla="*/ 1420991 h 1420991"/>
              <a:gd name="connsiteX1" fmla="*/ 160 w 5686706"/>
              <a:gd name="connsiteY1" fmla="*/ 0 h 1420991"/>
              <a:gd name="connsiteX2" fmla="*/ 5686706 w 5686706"/>
              <a:gd name="connsiteY2" fmla="*/ 1511 h 1420991"/>
              <a:gd name="connsiteX3" fmla="*/ 3394108 w 5686706"/>
              <a:gd name="connsiteY3" fmla="*/ 1420241 h 1420991"/>
              <a:gd name="connsiteX4" fmla="*/ 2531 w 5686706"/>
              <a:gd name="connsiteY4" fmla="*/ 1420991 h 1420991"/>
              <a:gd name="connsiteX0" fmla="*/ 2531 w 5686706"/>
              <a:gd name="connsiteY0" fmla="*/ 1419914 h 1419914"/>
              <a:gd name="connsiteX1" fmla="*/ 160 w 5686706"/>
              <a:gd name="connsiteY1" fmla="*/ 0 h 1419914"/>
              <a:gd name="connsiteX2" fmla="*/ 5686706 w 5686706"/>
              <a:gd name="connsiteY2" fmla="*/ 434 h 1419914"/>
              <a:gd name="connsiteX3" fmla="*/ 3394108 w 5686706"/>
              <a:gd name="connsiteY3" fmla="*/ 1419164 h 1419914"/>
              <a:gd name="connsiteX4" fmla="*/ 2531 w 5686706"/>
              <a:gd name="connsiteY4" fmla="*/ 1419914 h 1419914"/>
              <a:gd name="connsiteX0" fmla="*/ 2531 w 5686706"/>
              <a:gd name="connsiteY0" fmla="*/ 1419914 h 1420240"/>
              <a:gd name="connsiteX1" fmla="*/ 160 w 5686706"/>
              <a:gd name="connsiteY1" fmla="*/ 0 h 1420240"/>
              <a:gd name="connsiteX2" fmla="*/ 5686706 w 5686706"/>
              <a:gd name="connsiteY2" fmla="*/ 434 h 1420240"/>
              <a:gd name="connsiteX3" fmla="*/ 3391347 w 5686706"/>
              <a:gd name="connsiteY3" fmla="*/ 1420240 h 1420240"/>
              <a:gd name="connsiteX4" fmla="*/ 2531 w 5686706"/>
              <a:gd name="connsiteY4" fmla="*/ 1419914 h 14202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86706" h="1420240">
                <a:moveTo>
                  <a:pt x="2531" y="1419914"/>
                </a:moveTo>
                <a:cubicBezTo>
                  <a:pt x="3581" y="948044"/>
                  <a:pt x="-890" y="471870"/>
                  <a:pt x="160" y="0"/>
                </a:cubicBezTo>
                <a:lnTo>
                  <a:pt x="5686706" y="434"/>
                </a:lnTo>
                <a:lnTo>
                  <a:pt x="3391347" y="1420240"/>
                </a:lnTo>
                <a:lnTo>
                  <a:pt x="2531" y="1419914"/>
                </a:lnTo>
                <a:close/>
              </a:path>
            </a:pathLst>
          </a:custGeom>
          <a:solidFill>
            <a:srgbClr val="ABAB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46840830"/>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18.xml><?xml version="1.0" encoding="utf-8"?>
<p:sldLayout xmlns:a="http://schemas.openxmlformats.org/drawingml/2006/main" xmlns:r="http://schemas.openxmlformats.org/officeDocument/2006/relationships" xmlns:p="http://schemas.openxmlformats.org/presentationml/2006/main" showMasterSp="0" preserve="1" userDrawn="1">
  <p:cSld name="1_Section_ang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1"/>
          <p:cNvSpPr>
            <a:spLocks noGrp="1"/>
          </p:cNvSpPr>
          <p:nvPr>
            <p:ph type="ctrTitle" hasCustomPrompt="1"/>
          </p:nvPr>
        </p:nvSpPr>
        <p:spPr>
          <a:xfrm>
            <a:off x="5043488" y="2803730"/>
            <a:ext cx="6081107" cy="1071410"/>
          </a:xfrm>
        </p:spPr>
        <p:txBody>
          <a:bodyPr anchor="b">
            <a:noAutofit/>
          </a:bodyPr>
          <a:lstStyle>
            <a:lvl1pPr algn="r">
              <a:defRPr sz="4400" cap="none" baseline="0">
                <a:solidFill>
                  <a:srgbClr val="575757"/>
                </a:solidFill>
                <a:latin typeface="+mj-lt"/>
              </a:defRPr>
            </a:lvl1pPr>
          </a:lstStyle>
          <a:p>
            <a:r>
              <a:rPr lang="en-US" dirty="0"/>
              <a:t>Click to edit Master section style</a:t>
            </a:r>
          </a:p>
        </p:txBody>
      </p:sp>
      <p:sp>
        <p:nvSpPr>
          <p:cNvPr id="8" name="Text Placeholder 3"/>
          <p:cNvSpPr>
            <a:spLocks noGrp="1"/>
          </p:cNvSpPr>
          <p:nvPr>
            <p:ph type="body" sz="quarter" idx="10"/>
          </p:nvPr>
        </p:nvSpPr>
        <p:spPr>
          <a:xfrm>
            <a:off x="5043488" y="3917032"/>
            <a:ext cx="6081712" cy="420688"/>
          </a:xfrm>
        </p:spPr>
        <p:txBody>
          <a:bodyPr>
            <a:noAutofit/>
          </a:bodyPr>
          <a:lstStyle>
            <a:lvl1pPr marL="0" indent="0" algn="r">
              <a:buNone/>
              <a:defRPr sz="2000">
                <a:solidFill>
                  <a:srgbClr val="ABABAB"/>
                </a:solidFill>
                <a:latin typeface="+mj-lt"/>
                <a:cs typeface="Segoe UI" panose="020B0502040204020203" pitchFamily="34" charset="0"/>
              </a:defRPr>
            </a:lvl1pPr>
            <a:lvl2pPr marL="457200" indent="0" algn="r">
              <a:buNone/>
              <a:defRPr sz="2000">
                <a:solidFill>
                  <a:schemeClr val="bg1"/>
                </a:solidFill>
                <a:latin typeface="Segoe UI" panose="020B0502040204020203" pitchFamily="34" charset="0"/>
                <a:cs typeface="Segoe UI" panose="020B0502040204020203" pitchFamily="34" charset="0"/>
              </a:defRPr>
            </a:lvl2pPr>
            <a:lvl3pPr marL="914400" indent="0" algn="r">
              <a:buNone/>
              <a:defRPr sz="2000">
                <a:solidFill>
                  <a:schemeClr val="bg1"/>
                </a:solidFill>
                <a:latin typeface="Segoe UI" panose="020B0502040204020203" pitchFamily="34" charset="0"/>
                <a:cs typeface="Segoe UI" panose="020B0502040204020203" pitchFamily="34" charset="0"/>
              </a:defRPr>
            </a:lvl3pPr>
            <a:lvl4pPr marL="1371600" indent="0" algn="r">
              <a:buNone/>
              <a:defRPr sz="2000">
                <a:solidFill>
                  <a:schemeClr val="bg1"/>
                </a:solidFill>
                <a:latin typeface="Segoe UI" panose="020B0502040204020203" pitchFamily="34" charset="0"/>
                <a:cs typeface="Segoe UI" panose="020B0502040204020203" pitchFamily="34" charset="0"/>
              </a:defRPr>
            </a:lvl4pPr>
            <a:lvl5pPr marL="1828800" indent="0" algn="r">
              <a:buNone/>
              <a:defRPr sz="2000">
                <a:solidFill>
                  <a:schemeClr val="bg1"/>
                </a:solidFill>
                <a:latin typeface="Segoe UI" panose="020B0502040204020203" pitchFamily="34" charset="0"/>
                <a:cs typeface="Segoe UI" panose="020B0502040204020203" pitchFamily="34" charset="0"/>
              </a:defRPr>
            </a:lvl5pPr>
          </a:lstStyle>
          <a:p>
            <a:pPr lvl="0"/>
            <a:r>
              <a:rPr lang="en-US"/>
              <a:t>Click to edit Master text styles</a:t>
            </a:r>
          </a:p>
        </p:txBody>
      </p:sp>
      <p:sp>
        <p:nvSpPr>
          <p:cNvPr id="4" name="Parallelogram 5"/>
          <p:cNvSpPr/>
          <p:nvPr/>
        </p:nvSpPr>
        <p:spPr>
          <a:xfrm>
            <a:off x="-5313" y="1886575"/>
            <a:ext cx="4907004" cy="3142089"/>
          </a:xfrm>
          <a:custGeom>
            <a:avLst/>
            <a:gdLst>
              <a:gd name="connsiteX0" fmla="*/ 0 w 2441581"/>
              <a:gd name="connsiteY0" fmla="*/ 1123975 h 1123975"/>
              <a:gd name="connsiteX1" fmla="*/ 280994 w 2441581"/>
              <a:gd name="connsiteY1" fmla="*/ 0 h 1123975"/>
              <a:gd name="connsiteX2" fmla="*/ 2441581 w 2441581"/>
              <a:gd name="connsiteY2" fmla="*/ 0 h 1123975"/>
              <a:gd name="connsiteX3" fmla="*/ 2160587 w 2441581"/>
              <a:gd name="connsiteY3" fmla="*/ 1123975 h 1123975"/>
              <a:gd name="connsiteX4" fmla="*/ 0 w 2441581"/>
              <a:gd name="connsiteY4" fmla="*/ 1123975 h 1123975"/>
              <a:gd name="connsiteX0" fmla="*/ 0 w 2441581"/>
              <a:gd name="connsiteY0" fmla="*/ 1123975 h 1123975"/>
              <a:gd name="connsiteX1" fmla="*/ 280994 w 2441581"/>
              <a:gd name="connsiteY1" fmla="*/ 0 h 1123975"/>
              <a:gd name="connsiteX2" fmla="*/ 2441581 w 2441581"/>
              <a:gd name="connsiteY2" fmla="*/ 0 h 1123975"/>
              <a:gd name="connsiteX3" fmla="*/ 1751012 w 2441581"/>
              <a:gd name="connsiteY3" fmla="*/ 1114450 h 1123975"/>
              <a:gd name="connsiteX4" fmla="*/ 0 w 2441581"/>
              <a:gd name="connsiteY4" fmla="*/ 1123975 h 1123975"/>
              <a:gd name="connsiteX0" fmla="*/ 0 w 2860681"/>
              <a:gd name="connsiteY0" fmla="*/ 1123975 h 1123975"/>
              <a:gd name="connsiteX1" fmla="*/ 700094 w 2860681"/>
              <a:gd name="connsiteY1" fmla="*/ 0 h 1123975"/>
              <a:gd name="connsiteX2" fmla="*/ 2860681 w 2860681"/>
              <a:gd name="connsiteY2" fmla="*/ 0 h 1123975"/>
              <a:gd name="connsiteX3" fmla="*/ 2170112 w 2860681"/>
              <a:gd name="connsiteY3" fmla="*/ 1114450 h 1123975"/>
              <a:gd name="connsiteX4" fmla="*/ 0 w 2860681"/>
              <a:gd name="connsiteY4" fmla="*/ 1123975 h 1123975"/>
              <a:gd name="connsiteX0" fmla="*/ 0 w 3613156"/>
              <a:gd name="connsiteY0" fmla="*/ 1123975 h 1123975"/>
              <a:gd name="connsiteX1" fmla="*/ 700094 w 3613156"/>
              <a:gd name="connsiteY1" fmla="*/ 0 h 1123975"/>
              <a:gd name="connsiteX2" fmla="*/ 3613156 w 3613156"/>
              <a:gd name="connsiteY2" fmla="*/ 43875 h 1123975"/>
              <a:gd name="connsiteX3" fmla="*/ 2170112 w 3613156"/>
              <a:gd name="connsiteY3" fmla="*/ 1114450 h 1123975"/>
              <a:gd name="connsiteX4" fmla="*/ 0 w 3613156"/>
              <a:gd name="connsiteY4" fmla="*/ 1123975 h 1123975"/>
              <a:gd name="connsiteX0" fmla="*/ 0 w 3613156"/>
              <a:gd name="connsiteY0" fmla="*/ 1080100 h 1080100"/>
              <a:gd name="connsiteX1" fmla="*/ 338144 w 3613156"/>
              <a:gd name="connsiteY1" fmla="*/ 8774 h 1080100"/>
              <a:gd name="connsiteX2" fmla="*/ 3613156 w 3613156"/>
              <a:gd name="connsiteY2" fmla="*/ 0 h 1080100"/>
              <a:gd name="connsiteX3" fmla="*/ 2170112 w 3613156"/>
              <a:gd name="connsiteY3" fmla="*/ 1070575 h 1080100"/>
              <a:gd name="connsiteX4" fmla="*/ 0 w 3613156"/>
              <a:gd name="connsiteY4" fmla="*/ 1080100 h 1080100"/>
              <a:gd name="connsiteX0" fmla="*/ 0 w 3613156"/>
              <a:gd name="connsiteY0" fmla="*/ 1088876 h 1088876"/>
              <a:gd name="connsiteX1" fmla="*/ 338144 w 3613156"/>
              <a:gd name="connsiteY1" fmla="*/ 0 h 1088876"/>
              <a:gd name="connsiteX2" fmla="*/ 3613156 w 3613156"/>
              <a:gd name="connsiteY2" fmla="*/ 8776 h 1088876"/>
              <a:gd name="connsiteX3" fmla="*/ 2170112 w 3613156"/>
              <a:gd name="connsiteY3" fmla="*/ 1079351 h 1088876"/>
              <a:gd name="connsiteX4" fmla="*/ 0 w 3613156"/>
              <a:gd name="connsiteY4" fmla="*/ 1088876 h 1088876"/>
              <a:gd name="connsiteX0" fmla="*/ 0 w 3613156"/>
              <a:gd name="connsiteY0" fmla="*/ 1080100 h 1080100"/>
              <a:gd name="connsiteX1" fmla="*/ 338144 w 3613156"/>
              <a:gd name="connsiteY1" fmla="*/ 4386 h 1080100"/>
              <a:gd name="connsiteX2" fmla="*/ 3613156 w 3613156"/>
              <a:gd name="connsiteY2" fmla="*/ 0 h 1080100"/>
              <a:gd name="connsiteX3" fmla="*/ 2170112 w 3613156"/>
              <a:gd name="connsiteY3" fmla="*/ 1070575 h 1080100"/>
              <a:gd name="connsiteX4" fmla="*/ 0 w 3613156"/>
              <a:gd name="connsiteY4" fmla="*/ 1080100 h 1080100"/>
              <a:gd name="connsiteX0" fmla="*/ 0 w 3613156"/>
              <a:gd name="connsiteY0" fmla="*/ 1080101 h 1080101"/>
              <a:gd name="connsiteX1" fmla="*/ 319094 w 3613156"/>
              <a:gd name="connsiteY1" fmla="*/ 0 h 1080101"/>
              <a:gd name="connsiteX2" fmla="*/ 3613156 w 3613156"/>
              <a:gd name="connsiteY2" fmla="*/ 1 h 1080101"/>
              <a:gd name="connsiteX3" fmla="*/ 2170112 w 3613156"/>
              <a:gd name="connsiteY3" fmla="*/ 1070576 h 1080101"/>
              <a:gd name="connsiteX4" fmla="*/ 0 w 3613156"/>
              <a:gd name="connsiteY4" fmla="*/ 1080101 h 1080101"/>
              <a:gd name="connsiteX0" fmla="*/ 0 w 4470406"/>
              <a:gd name="connsiteY0" fmla="*/ 1066939 h 1070576"/>
              <a:gd name="connsiteX1" fmla="*/ 1176344 w 4470406"/>
              <a:gd name="connsiteY1" fmla="*/ 0 h 1070576"/>
              <a:gd name="connsiteX2" fmla="*/ 4470406 w 4470406"/>
              <a:gd name="connsiteY2" fmla="*/ 1 h 1070576"/>
              <a:gd name="connsiteX3" fmla="*/ 3027362 w 4470406"/>
              <a:gd name="connsiteY3" fmla="*/ 1070576 h 1070576"/>
              <a:gd name="connsiteX4" fmla="*/ 0 w 4470406"/>
              <a:gd name="connsiteY4" fmla="*/ 1066939 h 1070576"/>
              <a:gd name="connsiteX0" fmla="*/ 0 w 5022856"/>
              <a:gd name="connsiteY0" fmla="*/ 1071326 h 1071326"/>
              <a:gd name="connsiteX1" fmla="*/ 1728794 w 5022856"/>
              <a:gd name="connsiteY1" fmla="*/ 0 h 1071326"/>
              <a:gd name="connsiteX2" fmla="*/ 5022856 w 5022856"/>
              <a:gd name="connsiteY2" fmla="*/ 1 h 1071326"/>
              <a:gd name="connsiteX3" fmla="*/ 3579812 w 5022856"/>
              <a:gd name="connsiteY3" fmla="*/ 1070576 h 1071326"/>
              <a:gd name="connsiteX4" fmla="*/ 0 w 5022856"/>
              <a:gd name="connsiteY4" fmla="*/ 1071326 h 1071326"/>
              <a:gd name="connsiteX0" fmla="*/ 0 w 5022856"/>
              <a:gd name="connsiteY0" fmla="*/ 1075713 h 1075713"/>
              <a:gd name="connsiteX1" fmla="*/ 1481144 w 5022856"/>
              <a:gd name="connsiteY1" fmla="*/ 0 h 1075713"/>
              <a:gd name="connsiteX2" fmla="*/ 5022856 w 5022856"/>
              <a:gd name="connsiteY2" fmla="*/ 4388 h 1075713"/>
              <a:gd name="connsiteX3" fmla="*/ 3579812 w 5022856"/>
              <a:gd name="connsiteY3" fmla="*/ 1074963 h 1075713"/>
              <a:gd name="connsiteX4" fmla="*/ 0 w 5022856"/>
              <a:gd name="connsiteY4" fmla="*/ 1075713 h 1075713"/>
              <a:gd name="connsiteX0" fmla="*/ 0 w 5070668"/>
              <a:gd name="connsiteY0" fmla="*/ 1079584 h 1079584"/>
              <a:gd name="connsiteX1" fmla="*/ 1481144 w 5070668"/>
              <a:gd name="connsiteY1" fmla="*/ 3871 h 1079584"/>
              <a:gd name="connsiteX2" fmla="*/ 5070668 w 5070668"/>
              <a:gd name="connsiteY2" fmla="*/ 0 h 1079584"/>
              <a:gd name="connsiteX3" fmla="*/ 3579812 w 5070668"/>
              <a:gd name="connsiteY3" fmla="*/ 1078834 h 1079584"/>
              <a:gd name="connsiteX4" fmla="*/ 0 w 5070668"/>
              <a:gd name="connsiteY4" fmla="*/ 1079584 h 1079584"/>
              <a:gd name="connsiteX0" fmla="*/ 0 w 5070668"/>
              <a:gd name="connsiteY0" fmla="*/ 1079584 h 1418730"/>
              <a:gd name="connsiteX1" fmla="*/ 1481144 w 5070668"/>
              <a:gd name="connsiteY1" fmla="*/ 3871 h 1418730"/>
              <a:gd name="connsiteX2" fmla="*/ 5070668 w 5070668"/>
              <a:gd name="connsiteY2" fmla="*/ 0 h 1418730"/>
              <a:gd name="connsiteX3" fmla="*/ 2778070 w 5070668"/>
              <a:gd name="connsiteY3" fmla="*/ 1418730 h 1418730"/>
              <a:gd name="connsiteX4" fmla="*/ 0 w 5070668"/>
              <a:gd name="connsiteY4" fmla="*/ 1079584 h 1418730"/>
              <a:gd name="connsiteX0" fmla="*/ 0 w 5684175"/>
              <a:gd name="connsiteY0" fmla="*/ 1419480 h 1419480"/>
              <a:gd name="connsiteX1" fmla="*/ 2094651 w 5684175"/>
              <a:gd name="connsiteY1" fmla="*/ 3871 h 1419480"/>
              <a:gd name="connsiteX2" fmla="*/ 5684175 w 5684175"/>
              <a:gd name="connsiteY2" fmla="*/ 0 h 1419480"/>
              <a:gd name="connsiteX3" fmla="*/ 3391577 w 5684175"/>
              <a:gd name="connsiteY3" fmla="*/ 1418730 h 1419480"/>
              <a:gd name="connsiteX4" fmla="*/ 0 w 5684175"/>
              <a:gd name="connsiteY4" fmla="*/ 1419480 h 1419480"/>
              <a:gd name="connsiteX0" fmla="*/ 0 w 5684175"/>
              <a:gd name="connsiteY0" fmla="*/ 1419480 h 1419480"/>
              <a:gd name="connsiteX1" fmla="*/ 3149 w 5684175"/>
              <a:gd name="connsiteY1" fmla="*/ 3871 h 1419480"/>
              <a:gd name="connsiteX2" fmla="*/ 5684175 w 5684175"/>
              <a:gd name="connsiteY2" fmla="*/ 0 h 1419480"/>
              <a:gd name="connsiteX3" fmla="*/ 3391577 w 5684175"/>
              <a:gd name="connsiteY3" fmla="*/ 1418730 h 1419480"/>
              <a:gd name="connsiteX4" fmla="*/ 0 w 5684175"/>
              <a:gd name="connsiteY4" fmla="*/ 1419480 h 1419480"/>
              <a:gd name="connsiteX0" fmla="*/ 0 w 5684175"/>
              <a:gd name="connsiteY0" fmla="*/ 1420991 h 1420991"/>
              <a:gd name="connsiteX1" fmla="*/ 5908 w 5684175"/>
              <a:gd name="connsiteY1" fmla="*/ 0 h 1420991"/>
              <a:gd name="connsiteX2" fmla="*/ 5684175 w 5684175"/>
              <a:gd name="connsiteY2" fmla="*/ 1511 h 1420991"/>
              <a:gd name="connsiteX3" fmla="*/ 3391577 w 5684175"/>
              <a:gd name="connsiteY3" fmla="*/ 1420241 h 1420991"/>
              <a:gd name="connsiteX4" fmla="*/ 0 w 5684175"/>
              <a:gd name="connsiteY4" fmla="*/ 1420991 h 1420991"/>
              <a:gd name="connsiteX0" fmla="*/ 0 w 5684175"/>
              <a:gd name="connsiteY0" fmla="*/ 1419480 h 1419480"/>
              <a:gd name="connsiteX1" fmla="*/ 3149 w 5684175"/>
              <a:gd name="connsiteY1" fmla="*/ 642 h 1419480"/>
              <a:gd name="connsiteX2" fmla="*/ 5684175 w 5684175"/>
              <a:gd name="connsiteY2" fmla="*/ 0 h 1419480"/>
              <a:gd name="connsiteX3" fmla="*/ 3391577 w 5684175"/>
              <a:gd name="connsiteY3" fmla="*/ 1418730 h 1419480"/>
              <a:gd name="connsiteX4" fmla="*/ 0 w 5684175"/>
              <a:gd name="connsiteY4" fmla="*/ 1419480 h 1419480"/>
              <a:gd name="connsiteX0" fmla="*/ 2531 w 5686706"/>
              <a:gd name="connsiteY0" fmla="*/ 1420991 h 1420991"/>
              <a:gd name="connsiteX1" fmla="*/ 160 w 5686706"/>
              <a:gd name="connsiteY1" fmla="*/ 0 h 1420991"/>
              <a:gd name="connsiteX2" fmla="*/ 5686706 w 5686706"/>
              <a:gd name="connsiteY2" fmla="*/ 1511 h 1420991"/>
              <a:gd name="connsiteX3" fmla="*/ 3394108 w 5686706"/>
              <a:gd name="connsiteY3" fmla="*/ 1420241 h 1420991"/>
              <a:gd name="connsiteX4" fmla="*/ 2531 w 5686706"/>
              <a:gd name="connsiteY4" fmla="*/ 1420991 h 1420991"/>
              <a:gd name="connsiteX0" fmla="*/ 2531 w 5686706"/>
              <a:gd name="connsiteY0" fmla="*/ 1419914 h 1419914"/>
              <a:gd name="connsiteX1" fmla="*/ 160 w 5686706"/>
              <a:gd name="connsiteY1" fmla="*/ 0 h 1419914"/>
              <a:gd name="connsiteX2" fmla="*/ 5686706 w 5686706"/>
              <a:gd name="connsiteY2" fmla="*/ 434 h 1419914"/>
              <a:gd name="connsiteX3" fmla="*/ 3394108 w 5686706"/>
              <a:gd name="connsiteY3" fmla="*/ 1419164 h 1419914"/>
              <a:gd name="connsiteX4" fmla="*/ 2531 w 5686706"/>
              <a:gd name="connsiteY4" fmla="*/ 1419914 h 1419914"/>
              <a:gd name="connsiteX0" fmla="*/ 2531 w 5686706"/>
              <a:gd name="connsiteY0" fmla="*/ 1419914 h 1420240"/>
              <a:gd name="connsiteX1" fmla="*/ 160 w 5686706"/>
              <a:gd name="connsiteY1" fmla="*/ 0 h 1420240"/>
              <a:gd name="connsiteX2" fmla="*/ 5686706 w 5686706"/>
              <a:gd name="connsiteY2" fmla="*/ 434 h 1420240"/>
              <a:gd name="connsiteX3" fmla="*/ 3391347 w 5686706"/>
              <a:gd name="connsiteY3" fmla="*/ 1420240 h 1420240"/>
              <a:gd name="connsiteX4" fmla="*/ 2531 w 5686706"/>
              <a:gd name="connsiteY4" fmla="*/ 1419914 h 14202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86706" h="1420240">
                <a:moveTo>
                  <a:pt x="2531" y="1419914"/>
                </a:moveTo>
                <a:cubicBezTo>
                  <a:pt x="3581" y="948044"/>
                  <a:pt x="-890" y="471870"/>
                  <a:pt x="160" y="0"/>
                </a:cubicBezTo>
                <a:lnTo>
                  <a:pt x="5686706" y="434"/>
                </a:lnTo>
                <a:lnTo>
                  <a:pt x="3391347" y="1420240"/>
                </a:lnTo>
                <a:lnTo>
                  <a:pt x="2531" y="1419914"/>
                </a:lnTo>
                <a:close/>
              </a:path>
            </a:pathLst>
          </a:custGeom>
          <a:solidFill>
            <a:srgbClr val="0195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Parallelogram 5"/>
          <p:cNvSpPr/>
          <p:nvPr userDrawn="1"/>
        </p:nvSpPr>
        <p:spPr>
          <a:xfrm>
            <a:off x="-5313" y="1886575"/>
            <a:ext cx="4907004" cy="3142089"/>
          </a:xfrm>
          <a:custGeom>
            <a:avLst/>
            <a:gdLst>
              <a:gd name="connsiteX0" fmla="*/ 0 w 2441581"/>
              <a:gd name="connsiteY0" fmla="*/ 1123975 h 1123975"/>
              <a:gd name="connsiteX1" fmla="*/ 280994 w 2441581"/>
              <a:gd name="connsiteY1" fmla="*/ 0 h 1123975"/>
              <a:gd name="connsiteX2" fmla="*/ 2441581 w 2441581"/>
              <a:gd name="connsiteY2" fmla="*/ 0 h 1123975"/>
              <a:gd name="connsiteX3" fmla="*/ 2160587 w 2441581"/>
              <a:gd name="connsiteY3" fmla="*/ 1123975 h 1123975"/>
              <a:gd name="connsiteX4" fmla="*/ 0 w 2441581"/>
              <a:gd name="connsiteY4" fmla="*/ 1123975 h 1123975"/>
              <a:gd name="connsiteX0" fmla="*/ 0 w 2441581"/>
              <a:gd name="connsiteY0" fmla="*/ 1123975 h 1123975"/>
              <a:gd name="connsiteX1" fmla="*/ 280994 w 2441581"/>
              <a:gd name="connsiteY1" fmla="*/ 0 h 1123975"/>
              <a:gd name="connsiteX2" fmla="*/ 2441581 w 2441581"/>
              <a:gd name="connsiteY2" fmla="*/ 0 h 1123975"/>
              <a:gd name="connsiteX3" fmla="*/ 1751012 w 2441581"/>
              <a:gd name="connsiteY3" fmla="*/ 1114450 h 1123975"/>
              <a:gd name="connsiteX4" fmla="*/ 0 w 2441581"/>
              <a:gd name="connsiteY4" fmla="*/ 1123975 h 1123975"/>
              <a:gd name="connsiteX0" fmla="*/ 0 w 2860681"/>
              <a:gd name="connsiteY0" fmla="*/ 1123975 h 1123975"/>
              <a:gd name="connsiteX1" fmla="*/ 700094 w 2860681"/>
              <a:gd name="connsiteY1" fmla="*/ 0 h 1123975"/>
              <a:gd name="connsiteX2" fmla="*/ 2860681 w 2860681"/>
              <a:gd name="connsiteY2" fmla="*/ 0 h 1123975"/>
              <a:gd name="connsiteX3" fmla="*/ 2170112 w 2860681"/>
              <a:gd name="connsiteY3" fmla="*/ 1114450 h 1123975"/>
              <a:gd name="connsiteX4" fmla="*/ 0 w 2860681"/>
              <a:gd name="connsiteY4" fmla="*/ 1123975 h 1123975"/>
              <a:gd name="connsiteX0" fmla="*/ 0 w 3613156"/>
              <a:gd name="connsiteY0" fmla="*/ 1123975 h 1123975"/>
              <a:gd name="connsiteX1" fmla="*/ 700094 w 3613156"/>
              <a:gd name="connsiteY1" fmla="*/ 0 h 1123975"/>
              <a:gd name="connsiteX2" fmla="*/ 3613156 w 3613156"/>
              <a:gd name="connsiteY2" fmla="*/ 43875 h 1123975"/>
              <a:gd name="connsiteX3" fmla="*/ 2170112 w 3613156"/>
              <a:gd name="connsiteY3" fmla="*/ 1114450 h 1123975"/>
              <a:gd name="connsiteX4" fmla="*/ 0 w 3613156"/>
              <a:gd name="connsiteY4" fmla="*/ 1123975 h 1123975"/>
              <a:gd name="connsiteX0" fmla="*/ 0 w 3613156"/>
              <a:gd name="connsiteY0" fmla="*/ 1080100 h 1080100"/>
              <a:gd name="connsiteX1" fmla="*/ 338144 w 3613156"/>
              <a:gd name="connsiteY1" fmla="*/ 8774 h 1080100"/>
              <a:gd name="connsiteX2" fmla="*/ 3613156 w 3613156"/>
              <a:gd name="connsiteY2" fmla="*/ 0 h 1080100"/>
              <a:gd name="connsiteX3" fmla="*/ 2170112 w 3613156"/>
              <a:gd name="connsiteY3" fmla="*/ 1070575 h 1080100"/>
              <a:gd name="connsiteX4" fmla="*/ 0 w 3613156"/>
              <a:gd name="connsiteY4" fmla="*/ 1080100 h 1080100"/>
              <a:gd name="connsiteX0" fmla="*/ 0 w 3613156"/>
              <a:gd name="connsiteY0" fmla="*/ 1088876 h 1088876"/>
              <a:gd name="connsiteX1" fmla="*/ 338144 w 3613156"/>
              <a:gd name="connsiteY1" fmla="*/ 0 h 1088876"/>
              <a:gd name="connsiteX2" fmla="*/ 3613156 w 3613156"/>
              <a:gd name="connsiteY2" fmla="*/ 8776 h 1088876"/>
              <a:gd name="connsiteX3" fmla="*/ 2170112 w 3613156"/>
              <a:gd name="connsiteY3" fmla="*/ 1079351 h 1088876"/>
              <a:gd name="connsiteX4" fmla="*/ 0 w 3613156"/>
              <a:gd name="connsiteY4" fmla="*/ 1088876 h 1088876"/>
              <a:gd name="connsiteX0" fmla="*/ 0 w 3613156"/>
              <a:gd name="connsiteY0" fmla="*/ 1080100 h 1080100"/>
              <a:gd name="connsiteX1" fmla="*/ 338144 w 3613156"/>
              <a:gd name="connsiteY1" fmla="*/ 4386 h 1080100"/>
              <a:gd name="connsiteX2" fmla="*/ 3613156 w 3613156"/>
              <a:gd name="connsiteY2" fmla="*/ 0 h 1080100"/>
              <a:gd name="connsiteX3" fmla="*/ 2170112 w 3613156"/>
              <a:gd name="connsiteY3" fmla="*/ 1070575 h 1080100"/>
              <a:gd name="connsiteX4" fmla="*/ 0 w 3613156"/>
              <a:gd name="connsiteY4" fmla="*/ 1080100 h 1080100"/>
              <a:gd name="connsiteX0" fmla="*/ 0 w 3613156"/>
              <a:gd name="connsiteY0" fmla="*/ 1080101 h 1080101"/>
              <a:gd name="connsiteX1" fmla="*/ 319094 w 3613156"/>
              <a:gd name="connsiteY1" fmla="*/ 0 h 1080101"/>
              <a:gd name="connsiteX2" fmla="*/ 3613156 w 3613156"/>
              <a:gd name="connsiteY2" fmla="*/ 1 h 1080101"/>
              <a:gd name="connsiteX3" fmla="*/ 2170112 w 3613156"/>
              <a:gd name="connsiteY3" fmla="*/ 1070576 h 1080101"/>
              <a:gd name="connsiteX4" fmla="*/ 0 w 3613156"/>
              <a:gd name="connsiteY4" fmla="*/ 1080101 h 1080101"/>
              <a:gd name="connsiteX0" fmla="*/ 0 w 4470406"/>
              <a:gd name="connsiteY0" fmla="*/ 1066939 h 1070576"/>
              <a:gd name="connsiteX1" fmla="*/ 1176344 w 4470406"/>
              <a:gd name="connsiteY1" fmla="*/ 0 h 1070576"/>
              <a:gd name="connsiteX2" fmla="*/ 4470406 w 4470406"/>
              <a:gd name="connsiteY2" fmla="*/ 1 h 1070576"/>
              <a:gd name="connsiteX3" fmla="*/ 3027362 w 4470406"/>
              <a:gd name="connsiteY3" fmla="*/ 1070576 h 1070576"/>
              <a:gd name="connsiteX4" fmla="*/ 0 w 4470406"/>
              <a:gd name="connsiteY4" fmla="*/ 1066939 h 1070576"/>
              <a:gd name="connsiteX0" fmla="*/ 0 w 5022856"/>
              <a:gd name="connsiteY0" fmla="*/ 1071326 h 1071326"/>
              <a:gd name="connsiteX1" fmla="*/ 1728794 w 5022856"/>
              <a:gd name="connsiteY1" fmla="*/ 0 h 1071326"/>
              <a:gd name="connsiteX2" fmla="*/ 5022856 w 5022856"/>
              <a:gd name="connsiteY2" fmla="*/ 1 h 1071326"/>
              <a:gd name="connsiteX3" fmla="*/ 3579812 w 5022856"/>
              <a:gd name="connsiteY3" fmla="*/ 1070576 h 1071326"/>
              <a:gd name="connsiteX4" fmla="*/ 0 w 5022856"/>
              <a:gd name="connsiteY4" fmla="*/ 1071326 h 1071326"/>
              <a:gd name="connsiteX0" fmla="*/ 0 w 5022856"/>
              <a:gd name="connsiteY0" fmla="*/ 1075713 h 1075713"/>
              <a:gd name="connsiteX1" fmla="*/ 1481144 w 5022856"/>
              <a:gd name="connsiteY1" fmla="*/ 0 h 1075713"/>
              <a:gd name="connsiteX2" fmla="*/ 5022856 w 5022856"/>
              <a:gd name="connsiteY2" fmla="*/ 4388 h 1075713"/>
              <a:gd name="connsiteX3" fmla="*/ 3579812 w 5022856"/>
              <a:gd name="connsiteY3" fmla="*/ 1074963 h 1075713"/>
              <a:gd name="connsiteX4" fmla="*/ 0 w 5022856"/>
              <a:gd name="connsiteY4" fmla="*/ 1075713 h 1075713"/>
              <a:gd name="connsiteX0" fmla="*/ 0 w 5070668"/>
              <a:gd name="connsiteY0" fmla="*/ 1079584 h 1079584"/>
              <a:gd name="connsiteX1" fmla="*/ 1481144 w 5070668"/>
              <a:gd name="connsiteY1" fmla="*/ 3871 h 1079584"/>
              <a:gd name="connsiteX2" fmla="*/ 5070668 w 5070668"/>
              <a:gd name="connsiteY2" fmla="*/ 0 h 1079584"/>
              <a:gd name="connsiteX3" fmla="*/ 3579812 w 5070668"/>
              <a:gd name="connsiteY3" fmla="*/ 1078834 h 1079584"/>
              <a:gd name="connsiteX4" fmla="*/ 0 w 5070668"/>
              <a:gd name="connsiteY4" fmla="*/ 1079584 h 1079584"/>
              <a:gd name="connsiteX0" fmla="*/ 0 w 5070668"/>
              <a:gd name="connsiteY0" fmla="*/ 1079584 h 1418730"/>
              <a:gd name="connsiteX1" fmla="*/ 1481144 w 5070668"/>
              <a:gd name="connsiteY1" fmla="*/ 3871 h 1418730"/>
              <a:gd name="connsiteX2" fmla="*/ 5070668 w 5070668"/>
              <a:gd name="connsiteY2" fmla="*/ 0 h 1418730"/>
              <a:gd name="connsiteX3" fmla="*/ 2778070 w 5070668"/>
              <a:gd name="connsiteY3" fmla="*/ 1418730 h 1418730"/>
              <a:gd name="connsiteX4" fmla="*/ 0 w 5070668"/>
              <a:gd name="connsiteY4" fmla="*/ 1079584 h 1418730"/>
              <a:gd name="connsiteX0" fmla="*/ 0 w 5684175"/>
              <a:gd name="connsiteY0" fmla="*/ 1419480 h 1419480"/>
              <a:gd name="connsiteX1" fmla="*/ 2094651 w 5684175"/>
              <a:gd name="connsiteY1" fmla="*/ 3871 h 1419480"/>
              <a:gd name="connsiteX2" fmla="*/ 5684175 w 5684175"/>
              <a:gd name="connsiteY2" fmla="*/ 0 h 1419480"/>
              <a:gd name="connsiteX3" fmla="*/ 3391577 w 5684175"/>
              <a:gd name="connsiteY3" fmla="*/ 1418730 h 1419480"/>
              <a:gd name="connsiteX4" fmla="*/ 0 w 5684175"/>
              <a:gd name="connsiteY4" fmla="*/ 1419480 h 1419480"/>
              <a:gd name="connsiteX0" fmla="*/ 0 w 5684175"/>
              <a:gd name="connsiteY0" fmla="*/ 1419480 h 1419480"/>
              <a:gd name="connsiteX1" fmla="*/ 3149 w 5684175"/>
              <a:gd name="connsiteY1" fmla="*/ 3871 h 1419480"/>
              <a:gd name="connsiteX2" fmla="*/ 5684175 w 5684175"/>
              <a:gd name="connsiteY2" fmla="*/ 0 h 1419480"/>
              <a:gd name="connsiteX3" fmla="*/ 3391577 w 5684175"/>
              <a:gd name="connsiteY3" fmla="*/ 1418730 h 1419480"/>
              <a:gd name="connsiteX4" fmla="*/ 0 w 5684175"/>
              <a:gd name="connsiteY4" fmla="*/ 1419480 h 1419480"/>
              <a:gd name="connsiteX0" fmla="*/ 0 w 5684175"/>
              <a:gd name="connsiteY0" fmla="*/ 1420991 h 1420991"/>
              <a:gd name="connsiteX1" fmla="*/ 5908 w 5684175"/>
              <a:gd name="connsiteY1" fmla="*/ 0 h 1420991"/>
              <a:gd name="connsiteX2" fmla="*/ 5684175 w 5684175"/>
              <a:gd name="connsiteY2" fmla="*/ 1511 h 1420991"/>
              <a:gd name="connsiteX3" fmla="*/ 3391577 w 5684175"/>
              <a:gd name="connsiteY3" fmla="*/ 1420241 h 1420991"/>
              <a:gd name="connsiteX4" fmla="*/ 0 w 5684175"/>
              <a:gd name="connsiteY4" fmla="*/ 1420991 h 1420991"/>
              <a:gd name="connsiteX0" fmla="*/ 0 w 5684175"/>
              <a:gd name="connsiteY0" fmla="*/ 1419480 h 1419480"/>
              <a:gd name="connsiteX1" fmla="*/ 3149 w 5684175"/>
              <a:gd name="connsiteY1" fmla="*/ 642 h 1419480"/>
              <a:gd name="connsiteX2" fmla="*/ 5684175 w 5684175"/>
              <a:gd name="connsiteY2" fmla="*/ 0 h 1419480"/>
              <a:gd name="connsiteX3" fmla="*/ 3391577 w 5684175"/>
              <a:gd name="connsiteY3" fmla="*/ 1418730 h 1419480"/>
              <a:gd name="connsiteX4" fmla="*/ 0 w 5684175"/>
              <a:gd name="connsiteY4" fmla="*/ 1419480 h 1419480"/>
              <a:gd name="connsiteX0" fmla="*/ 2531 w 5686706"/>
              <a:gd name="connsiteY0" fmla="*/ 1420991 h 1420991"/>
              <a:gd name="connsiteX1" fmla="*/ 160 w 5686706"/>
              <a:gd name="connsiteY1" fmla="*/ 0 h 1420991"/>
              <a:gd name="connsiteX2" fmla="*/ 5686706 w 5686706"/>
              <a:gd name="connsiteY2" fmla="*/ 1511 h 1420991"/>
              <a:gd name="connsiteX3" fmla="*/ 3394108 w 5686706"/>
              <a:gd name="connsiteY3" fmla="*/ 1420241 h 1420991"/>
              <a:gd name="connsiteX4" fmla="*/ 2531 w 5686706"/>
              <a:gd name="connsiteY4" fmla="*/ 1420991 h 1420991"/>
              <a:gd name="connsiteX0" fmla="*/ 2531 w 5686706"/>
              <a:gd name="connsiteY0" fmla="*/ 1419914 h 1419914"/>
              <a:gd name="connsiteX1" fmla="*/ 160 w 5686706"/>
              <a:gd name="connsiteY1" fmla="*/ 0 h 1419914"/>
              <a:gd name="connsiteX2" fmla="*/ 5686706 w 5686706"/>
              <a:gd name="connsiteY2" fmla="*/ 434 h 1419914"/>
              <a:gd name="connsiteX3" fmla="*/ 3394108 w 5686706"/>
              <a:gd name="connsiteY3" fmla="*/ 1419164 h 1419914"/>
              <a:gd name="connsiteX4" fmla="*/ 2531 w 5686706"/>
              <a:gd name="connsiteY4" fmla="*/ 1419914 h 1419914"/>
              <a:gd name="connsiteX0" fmla="*/ 2531 w 5686706"/>
              <a:gd name="connsiteY0" fmla="*/ 1419914 h 1420240"/>
              <a:gd name="connsiteX1" fmla="*/ 160 w 5686706"/>
              <a:gd name="connsiteY1" fmla="*/ 0 h 1420240"/>
              <a:gd name="connsiteX2" fmla="*/ 5686706 w 5686706"/>
              <a:gd name="connsiteY2" fmla="*/ 434 h 1420240"/>
              <a:gd name="connsiteX3" fmla="*/ 3391347 w 5686706"/>
              <a:gd name="connsiteY3" fmla="*/ 1420240 h 1420240"/>
              <a:gd name="connsiteX4" fmla="*/ 2531 w 5686706"/>
              <a:gd name="connsiteY4" fmla="*/ 1419914 h 14202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86706" h="1420240">
                <a:moveTo>
                  <a:pt x="2531" y="1419914"/>
                </a:moveTo>
                <a:cubicBezTo>
                  <a:pt x="3581" y="948044"/>
                  <a:pt x="-890" y="471870"/>
                  <a:pt x="160" y="0"/>
                </a:cubicBezTo>
                <a:lnTo>
                  <a:pt x="5686706" y="434"/>
                </a:lnTo>
                <a:lnTo>
                  <a:pt x="3391347" y="1420240"/>
                </a:lnTo>
                <a:lnTo>
                  <a:pt x="2531" y="1419914"/>
                </a:lnTo>
                <a:close/>
              </a:path>
            </a:pathLst>
          </a:custGeom>
          <a:solidFill>
            <a:srgbClr val="0195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74949048"/>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19.xml><?xml version="1.0" encoding="utf-8"?>
<p:sldLayout xmlns:a="http://schemas.openxmlformats.org/drawingml/2006/main" xmlns:r="http://schemas.openxmlformats.org/officeDocument/2006/relationships" xmlns:p="http://schemas.openxmlformats.org/presentationml/2006/main" showMasterSp="0" preserve="1" userDrawn="1">
  <p:cSld name="8_Section_angle">
    <p:bg>
      <p:bgPr>
        <a:solidFill>
          <a:schemeClr val="bg1"/>
        </a:solidFill>
        <a:effectLst/>
      </p:bgPr>
    </p:bg>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5043488" y="2803730"/>
            <a:ext cx="6081107" cy="1071410"/>
          </a:xfrm>
        </p:spPr>
        <p:txBody>
          <a:bodyPr anchor="b">
            <a:noAutofit/>
          </a:bodyPr>
          <a:lstStyle>
            <a:lvl1pPr algn="r">
              <a:defRPr sz="4400" cap="none" baseline="0">
                <a:solidFill>
                  <a:srgbClr val="575757"/>
                </a:solidFill>
                <a:latin typeface="+mj-lt"/>
              </a:defRPr>
            </a:lvl1pPr>
          </a:lstStyle>
          <a:p>
            <a:r>
              <a:rPr lang="en-US" dirty="0"/>
              <a:t>Click to edit Master section style</a:t>
            </a:r>
          </a:p>
        </p:txBody>
      </p:sp>
      <p:sp>
        <p:nvSpPr>
          <p:cNvPr id="5" name="Text Placeholder 3"/>
          <p:cNvSpPr>
            <a:spLocks noGrp="1"/>
          </p:cNvSpPr>
          <p:nvPr>
            <p:ph type="body" sz="quarter" idx="10"/>
          </p:nvPr>
        </p:nvSpPr>
        <p:spPr>
          <a:xfrm>
            <a:off x="5043488" y="3917032"/>
            <a:ext cx="6081712" cy="420688"/>
          </a:xfrm>
        </p:spPr>
        <p:txBody>
          <a:bodyPr>
            <a:noAutofit/>
          </a:bodyPr>
          <a:lstStyle>
            <a:lvl1pPr marL="0" indent="0" algn="r">
              <a:buNone/>
              <a:defRPr sz="2000">
                <a:solidFill>
                  <a:srgbClr val="ABABAB"/>
                </a:solidFill>
                <a:latin typeface="+mj-lt"/>
                <a:cs typeface="Segoe UI" panose="020B0502040204020203" pitchFamily="34" charset="0"/>
              </a:defRPr>
            </a:lvl1pPr>
            <a:lvl2pPr marL="457200" indent="0" algn="r">
              <a:buNone/>
              <a:defRPr sz="2000">
                <a:solidFill>
                  <a:schemeClr val="bg1"/>
                </a:solidFill>
                <a:latin typeface="Segoe UI" panose="020B0502040204020203" pitchFamily="34" charset="0"/>
                <a:cs typeface="Segoe UI" panose="020B0502040204020203" pitchFamily="34" charset="0"/>
              </a:defRPr>
            </a:lvl2pPr>
            <a:lvl3pPr marL="914400" indent="0" algn="r">
              <a:buNone/>
              <a:defRPr sz="2000">
                <a:solidFill>
                  <a:schemeClr val="bg1"/>
                </a:solidFill>
                <a:latin typeface="Segoe UI" panose="020B0502040204020203" pitchFamily="34" charset="0"/>
                <a:cs typeface="Segoe UI" panose="020B0502040204020203" pitchFamily="34" charset="0"/>
              </a:defRPr>
            </a:lvl3pPr>
            <a:lvl4pPr marL="1371600" indent="0" algn="r">
              <a:buNone/>
              <a:defRPr sz="2000">
                <a:solidFill>
                  <a:schemeClr val="bg1"/>
                </a:solidFill>
                <a:latin typeface="Segoe UI" panose="020B0502040204020203" pitchFamily="34" charset="0"/>
                <a:cs typeface="Segoe UI" panose="020B0502040204020203" pitchFamily="34" charset="0"/>
              </a:defRPr>
            </a:lvl4pPr>
            <a:lvl5pPr marL="1828800" indent="0" algn="r">
              <a:buNone/>
              <a:defRPr sz="2000">
                <a:solidFill>
                  <a:schemeClr val="bg1"/>
                </a:solidFill>
                <a:latin typeface="Segoe UI" panose="020B0502040204020203" pitchFamily="34" charset="0"/>
                <a:cs typeface="Segoe UI" panose="020B0502040204020203" pitchFamily="34" charset="0"/>
              </a:defRPr>
            </a:lvl5pPr>
          </a:lstStyle>
          <a:p>
            <a:pPr lvl="0"/>
            <a:r>
              <a:rPr lang="en-US"/>
              <a:t>Click to edit Master text styles</a:t>
            </a:r>
          </a:p>
        </p:txBody>
      </p:sp>
      <p:sp>
        <p:nvSpPr>
          <p:cNvPr id="6" name="Parallelogram 5"/>
          <p:cNvSpPr/>
          <p:nvPr userDrawn="1"/>
        </p:nvSpPr>
        <p:spPr>
          <a:xfrm>
            <a:off x="-5313" y="1886575"/>
            <a:ext cx="4907004" cy="3142089"/>
          </a:xfrm>
          <a:custGeom>
            <a:avLst/>
            <a:gdLst>
              <a:gd name="connsiteX0" fmla="*/ 0 w 2441581"/>
              <a:gd name="connsiteY0" fmla="*/ 1123975 h 1123975"/>
              <a:gd name="connsiteX1" fmla="*/ 280994 w 2441581"/>
              <a:gd name="connsiteY1" fmla="*/ 0 h 1123975"/>
              <a:gd name="connsiteX2" fmla="*/ 2441581 w 2441581"/>
              <a:gd name="connsiteY2" fmla="*/ 0 h 1123975"/>
              <a:gd name="connsiteX3" fmla="*/ 2160587 w 2441581"/>
              <a:gd name="connsiteY3" fmla="*/ 1123975 h 1123975"/>
              <a:gd name="connsiteX4" fmla="*/ 0 w 2441581"/>
              <a:gd name="connsiteY4" fmla="*/ 1123975 h 1123975"/>
              <a:gd name="connsiteX0" fmla="*/ 0 w 2441581"/>
              <a:gd name="connsiteY0" fmla="*/ 1123975 h 1123975"/>
              <a:gd name="connsiteX1" fmla="*/ 280994 w 2441581"/>
              <a:gd name="connsiteY1" fmla="*/ 0 h 1123975"/>
              <a:gd name="connsiteX2" fmla="*/ 2441581 w 2441581"/>
              <a:gd name="connsiteY2" fmla="*/ 0 h 1123975"/>
              <a:gd name="connsiteX3" fmla="*/ 1751012 w 2441581"/>
              <a:gd name="connsiteY3" fmla="*/ 1114450 h 1123975"/>
              <a:gd name="connsiteX4" fmla="*/ 0 w 2441581"/>
              <a:gd name="connsiteY4" fmla="*/ 1123975 h 1123975"/>
              <a:gd name="connsiteX0" fmla="*/ 0 w 2860681"/>
              <a:gd name="connsiteY0" fmla="*/ 1123975 h 1123975"/>
              <a:gd name="connsiteX1" fmla="*/ 700094 w 2860681"/>
              <a:gd name="connsiteY1" fmla="*/ 0 h 1123975"/>
              <a:gd name="connsiteX2" fmla="*/ 2860681 w 2860681"/>
              <a:gd name="connsiteY2" fmla="*/ 0 h 1123975"/>
              <a:gd name="connsiteX3" fmla="*/ 2170112 w 2860681"/>
              <a:gd name="connsiteY3" fmla="*/ 1114450 h 1123975"/>
              <a:gd name="connsiteX4" fmla="*/ 0 w 2860681"/>
              <a:gd name="connsiteY4" fmla="*/ 1123975 h 1123975"/>
              <a:gd name="connsiteX0" fmla="*/ 0 w 3613156"/>
              <a:gd name="connsiteY0" fmla="*/ 1123975 h 1123975"/>
              <a:gd name="connsiteX1" fmla="*/ 700094 w 3613156"/>
              <a:gd name="connsiteY1" fmla="*/ 0 h 1123975"/>
              <a:gd name="connsiteX2" fmla="*/ 3613156 w 3613156"/>
              <a:gd name="connsiteY2" fmla="*/ 43875 h 1123975"/>
              <a:gd name="connsiteX3" fmla="*/ 2170112 w 3613156"/>
              <a:gd name="connsiteY3" fmla="*/ 1114450 h 1123975"/>
              <a:gd name="connsiteX4" fmla="*/ 0 w 3613156"/>
              <a:gd name="connsiteY4" fmla="*/ 1123975 h 1123975"/>
              <a:gd name="connsiteX0" fmla="*/ 0 w 3613156"/>
              <a:gd name="connsiteY0" fmla="*/ 1080100 h 1080100"/>
              <a:gd name="connsiteX1" fmla="*/ 338144 w 3613156"/>
              <a:gd name="connsiteY1" fmla="*/ 8774 h 1080100"/>
              <a:gd name="connsiteX2" fmla="*/ 3613156 w 3613156"/>
              <a:gd name="connsiteY2" fmla="*/ 0 h 1080100"/>
              <a:gd name="connsiteX3" fmla="*/ 2170112 w 3613156"/>
              <a:gd name="connsiteY3" fmla="*/ 1070575 h 1080100"/>
              <a:gd name="connsiteX4" fmla="*/ 0 w 3613156"/>
              <a:gd name="connsiteY4" fmla="*/ 1080100 h 1080100"/>
              <a:gd name="connsiteX0" fmla="*/ 0 w 3613156"/>
              <a:gd name="connsiteY0" fmla="*/ 1088876 h 1088876"/>
              <a:gd name="connsiteX1" fmla="*/ 338144 w 3613156"/>
              <a:gd name="connsiteY1" fmla="*/ 0 h 1088876"/>
              <a:gd name="connsiteX2" fmla="*/ 3613156 w 3613156"/>
              <a:gd name="connsiteY2" fmla="*/ 8776 h 1088876"/>
              <a:gd name="connsiteX3" fmla="*/ 2170112 w 3613156"/>
              <a:gd name="connsiteY3" fmla="*/ 1079351 h 1088876"/>
              <a:gd name="connsiteX4" fmla="*/ 0 w 3613156"/>
              <a:gd name="connsiteY4" fmla="*/ 1088876 h 1088876"/>
              <a:gd name="connsiteX0" fmla="*/ 0 w 3613156"/>
              <a:gd name="connsiteY0" fmla="*/ 1080100 h 1080100"/>
              <a:gd name="connsiteX1" fmla="*/ 338144 w 3613156"/>
              <a:gd name="connsiteY1" fmla="*/ 4386 h 1080100"/>
              <a:gd name="connsiteX2" fmla="*/ 3613156 w 3613156"/>
              <a:gd name="connsiteY2" fmla="*/ 0 h 1080100"/>
              <a:gd name="connsiteX3" fmla="*/ 2170112 w 3613156"/>
              <a:gd name="connsiteY3" fmla="*/ 1070575 h 1080100"/>
              <a:gd name="connsiteX4" fmla="*/ 0 w 3613156"/>
              <a:gd name="connsiteY4" fmla="*/ 1080100 h 1080100"/>
              <a:gd name="connsiteX0" fmla="*/ 0 w 3613156"/>
              <a:gd name="connsiteY0" fmla="*/ 1080101 h 1080101"/>
              <a:gd name="connsiteX1" fmla="*/ 319094 w 3613156"/>
              <a:gd name="connsiteY1" fmla="*/ 0 h 1080101"/>
              <a:gd name="connsiteX2" fmla="*/ 3613156 w 3613156"/>
              <a:gd name="connsiteY2" fmla="*/ 1 h 1080101"/>
              <a:gd name="connsiteX3" fmla="*/ 2170112 w 3613156"/>
              <a:gd name="connsiteY3" fmla="*/ 1070576 h 1080101"/>
              <a:gd name="connsiteX4" fmla="*/ 0 w 3613156"/>
              <a:gd name="connsiteY4" fmla="*/ 1080101 h 1080101"/>
              <a:gd name="connsiteX0" fmla="*/ 0 w 4470406"/>
              <a:gd name="connsiteY0" fmla="*/ 1066939 h 1070576"/>
              <a:gd name="connsiteX1" fmla="*/ 1176344 w 4470406"/>
              <a:gd name="connsiteY1" fmla="*/ 0 h 1070576"/>
              <a:gd name="connsiteX2" fmla="*/ 4470406 w 4470406"/>
              <a:gd name="connsiteY2" fmla="*/ 1 h 1070576"/>
              <a:gd name="connsiteX3" fmla="*/ 3027362 w 4470406"/>
              <a:gd name="connsiteY3" fmla="*/ 1070576 h 1070576"/>
              <a:gd name="connsiteX4" fmla="*/ 0 w 4470406"/>
              <a:gd name="connsiteY4" fmla="*/ 1066939 h 1070576"/>
              <a:gd name="connsiteX0" fmla="*/ 0 w 5022856"/>
              <a:gd name="connsiteY0" fmla="*/ 1071326 h 1071326"/>
              <a:gd name="connsiteX1" fmla="*/ 1728794 w 5022856"/>
              <a:gd name="connsiteY1" fmla="*/ 0 h 1071326"/>
              <a:gd name="connsiteX2" fmla="*/ 5022856 w 5022856"/>
              <a:gd name="connsiteY2" fmla="*/ 1 h 1071326"/>
              <a:gd name="connsiteX3" fmla="*/ 3579812 w 5022856"/>
              <a:gd name="connsiteY3" fmla="*/ 1070576 h 1071326"/>
              <a:gd name="connsiteX4" fmla="*/ 0 w 5022856"/>
              <a:gd name="connsiteY4" fmla="*/ 1071326 h 1071326"/>
              <a:gd name="connsiteX0" fmla="*/ 0 w 5022856"/>
              <a:gd name="connsiteY0" fmla="*/ 1075713 h 1075713"/>
              <a:gd name="connsiteX1" fmla="*/ 1481144 w 5022856"/>
              <a:gd name="connsiteY1" fmla="*/ 0 h 1075713"/>
              <a:gd name="connsiteX2" fmla="*/ 5022856 w 5022856"/>
              <a:gd name="connsiteY2" fmla="*/ 4388 h 1075713"/>
              <a:gd name="connsiteX3" fmla="*/ 3579812 w 5022856"/>
              <a:gd name="connsiteY3" fmla="*/ 1074963 h 1075713"/>
              <a:gd name="connsiteX4" fmla="*/ 0 w 5022856"/>
              <a:gd name="connsiteY4" fmla="*/ 1075713 h 1075713"/>
              <a:gd name="connsiteX0" fmla="*/ 0 w 5070668"/>
              <a:gd name="connsiteY0" fmla="*/ 1079584 h 1079584"/>
              <a:gd name="connsiteX1" fmla="*/ 1481144 w 5070668"/>
              <a:gd name="connsiteY1" fmla="*/ 3871 h 1079584"/>
              <a:gd name="connsiteX2" fmla="*/ 5070668 w 5070668"/>
              <a:gd name="connsiteY2" fmla="*/ 0 h 1079584"/>
              <a:gd name="connsiteX3" fmla="*/ 3579812 w 5070668"/>
              <a:gd name="connsiteY3" fmla="*/ 1078834 h 1079584"/>
              <a:gd name="connsiteX4" fmla="*/ 0 w 5070668"/>
              <a:gd name="connsiteY4" fmla="*/ 1079584 h 1079584"/>
              <a:gd name="connsiteX0" fmla="*/ 0 w 5070668"/>
              <a:gd name="connsiteY0" fmla="*/ 1079584 h 1418730"/>
              <a:gd name="connsiteX1" fmla="*/ 1481144 w 5070668"/>
              <a:gd name="connsiteY1" fmla="*/ 3871 h 1418730"/>
              <a:gd name="connsiteX2" fmla="*/ 5070668 w 5070668"/>
              <a:gd name="connsiteY2" fmla="*/ 0 h 1418730"/>
              <a:gd name="connsiteX3" fmla="*/ 2778070 w 5070668"/>
              <a:gd name="connsiteY3" fmla="*/ 1418730 h 1418730"/>
              <a:gd name="connsiteX4" fmla="*/ 0 w 5070668"/>
              <a:gd name="connsiteY4" fmla="*/ 1079584 h 1418730"/>
              <a:gd name="connsiteX0" fmla="*/ 0 w 5684175"/>
              <a:gd name="connsiteY0" fmla="*/ 1419480 h 1419480"/>
              <a:gd name="connsiteX1" fmla="*/ 2094651 w 5684175"/>
              <a:gd name="connsiteY1" fmla="*/ 3871 h 1419480"/>
              <a:gd name="connsiteX2" fmla="*/ 5684175 w 5684175"/>
              <a:gd name="connsiteY2" fmla="*/ 0 h 1419480"/>
              <a:gd name="connsiteX3" fmla="*/ 3391577 w 5684175"/>
              <a:gd name="connsiteY3" fmla="*/ 1418730 h 1419480"/>
              <a:gd name="connsiteX4" fmla="*/ 0 w 5684175"/>
              <a:gd name="connsiteY4" fmla="*/ 1419480 h 1419480"/>
              <a:gd name="connsiteX0" fmla="*/ 0 w 5684175"/>
              <a:gd name="connsiteY0" fmla="*/ 1419480 h 1419480"/>
              <a:gd name="connsiteX1" fmla="*/ 3149 w 5684175"/>
              <a:gd name="connsiteY1" fmla="*/ 3871 h 1419480"/>
              <a:gd name="connsiteX2" fmla="*/ 5684175 w 5684175"/>
              <a:gd name="connsiteY2" fmla="*/ 0 h 1419480"/>
              <a:gd name="connsiteX3" fmla="*/ 3391577 w 5684175"/>
              <a:gd name="connsiteY3" fmla="*/ 1418730 h 1419480"/>
              <a:gd name="connsiteX4" fmla="*/ 0 w 5684175"/>
              <a:gd name="connsiteY4" fmla="*/ 1419480 h 1419480"/>
              <a:gd name="connsiteX0" fmla="*/ 0 w 5684175"/>
              <a:gd name="connsiteY0" fmla="*/ 1420991 h 1420991"/>
              <a:gd name="connsiteX1" fmla="*/ 5908 w 5684175"/>
              <a:gd name="connsiteY1" fmla="*/ 0 h 1420991"/>
              <a:gd name="connsiteX2" fmla="*/ 5684175 w 5684175"/>
              <a:gd name="connsiteY2" fmla="*/ 1511 h 1420991"/>
              <a:gd name="connsiteX3" fmla="*/ 3391577 w 5684175"/>
              <a:gd name="connsiteY3" fmla="*/ 1420241 h 1420991"/>
              <a:gd name="connsiteX4" fmla="*/ 0 w 5684175"/>
              <a:gd name="connsiteY4" fmla="*/ 1420991 h 1420991"/>
              <a:gd name="connsiteX0" fmla="*/ 0 w 5684175"/>
              <a:gd name="connsiteY0" fmla="*/ 1419480 h 1419480"/>
              <a:gd name="connsiteX1" fmla="*/ 3149 w 5684175"/>
              <a:gd name="connsiteY1" fmla="*/ 642 h 1419480"/>
              <a:gd name="connsiteX2" fmla="*/ 5684175 w 5684175"/>
              <a:gd name="connsiteY2" fmla="*/ 0 h 1419480"/>
              <a:gd name="connsiteX3" fmla="*/ 3391577 w 5684175"/>
              <a:gd name="connsiteY3" fmla="*/ 1418730 h 1419480"/>
              <a:gd name="connsiteX4" fmla="*/ 0 w 5684175"/>
              <a:gd name="connsiteY4" fmla="*/ 1419480 h 1419480"/>
              <a:gd name="connsiteX0" fmla="*/ 2531 w 5686706"/>
              <a:gd name="connsiteY0" fmla="*/ 1420991 h 1420991"/>
              <a:gd name="connsiteX1" fmla="*/ 160 w 5686706"/>
              <a:gd name="connsiteY1" fmla="*/ 0 h 1420991"/>
              <a:gd name="connsiteX2" fmla="*/ 5686706 w 5686706"/>
              <a:gd name="connsiteY2" fmla="*/ 1511 h 1420991"/>
              <a:gd name="connsiteX3" fmla="*/ 3394108 w 5686706"/>
              <a:gd name="connsiteY3" fmla="*/ 1420241 h 1420991"/>
              <a:gd name="connsiteX4" fmla="*/ 2531 w 5686706"/>
              <a:gd name="connsiteY4" fmla="*/ 1420991 h 1420991"/>
              <a:gd name="connsiteX0" fmla="*/ 2531 w 5686706"/>
              <a:gd name="connsiteY0" fmla="*/ 1419914 h 1419914"/>
              <a:gd name="connsiteX1" fmla="*/ 160 w 5686706"/>
              <a:gd name="connsiteY1" fmla="*/ 0 h 1419914"/>
              <a:gd name="connsiteX2" fmla="*/ 5686706 w 5686706"/>
              <a:gd name="connsiteY2" fmla="*/ 434 h 1419914"/>
              <a:gd name="connsiteX3" fmla="*/ 3394108 w 5686706"/>
              <a:gd name="connsiteY3" fmla="*/ 1419164 h 1419914"/>
              <a:gd name="connsiteX4" fmla="*/ 2531 w 5686706"/>
              <a:gd name="connsiteY4" fmla="*/ 1419914 h 1419914"/>
              <a:gd name="connsiteX0" fmla="*/ 2531 w 5686706"/>
              <a:gd name="connsiteY0" fmla="*/ 1419914 h 1420240"/>
              <a:gd name="connsiteX1" fmla="*/ 160 w 5686706"/>
              <a:gd name="connsiteY1" fmla="*/ 0 h 1420240"/>
              <a:gd name="connsiteX2" fmla="*/ 5686706 w 5686706"/>
              <a:gd name="connsiteY2" fmla="*/ 434 h 1420240"/>
              <a:gd name="connsiteX3" fmla="*/ 3391347 w 5686706"/>
              <a:gd name="connsiteY3" fmla="*/ 1420240 h 1420240"/>
              <a:gd name="connsiteX4" fmla="*/ 2531 w 5686706"/>
              <a:gd name="connsiteY4" fmla="*/ 1419914 h 14202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86706" h="1420240">
                <a:moveTo>
                  <a:pt x="2531" y="1419914"/>
                </a:moveTo>
                <a:cubicBezTo>
                  <a:pt x="3581" y="948044"/>
                  <a:pt x="-890" y="471870"/>
                  <a:pt x="160" y="0"/>
                </a:cubicBezTo>
                <a:lnTo>
                  <a:pt x="5686706" y="434"/>
                </a:lnTo>
                <a:lnTo>
                  <a:pt x="3391347" y="1420240"/>
                </a:lnTo>
                <a:lnTo>
                  <a:pt x="2531" y="1419914"/>
                </a:lnTo>
                <a:close/>
              </a:path>
            </a:pathLst>
          </a:custGeom>
          <a:solidFill>
            <a:srgbClr val="236A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57612628"/>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ontent + slanted Image Right">
    <p:spTree>
      <p:nvGrpSpPr>
        <p:cNvPr id="1" name=""/>
        <p:cNvGrpSpPr/>
        <p:nvPr/>
      </p:nvGrpSpPr>
      <p:grpSpPr>
        <a:xfrm>
          <a:off x="0" y="0"/>
          <a:ext cx="0" cy="0"/>
          <a:chOff x="0" y="0"/>
          <a:chExt cx="0" cy="0"/>
        </a:xfrm>
      </p:grpSpPr>
      <p:sp>
        <p:nvSpPr>
          <p:cNvPr id="3" name="Picture Placeholder 3">
            <a:extLst>
              <a:ext uri="{FF2B5EF4-FFF2-40B4-BE49-F238E27FC236}">
                <a16:creationId xmlns:a16="http://schemas.microsoft.com/office/drawing/2014/main" id="{F47F45D9-95A5-4648-AE3A-82DCC6FFC597}"/>
              </a:ext>
            </a:extLst>
          </p:cNvPr>
          <p:cNvSpPr>
            <a:spLocks noGrp="1"/>
          </p:cNvSpPr>
          <p:nvPr>
            <p:ph type="pic" sz="quarter" idx="24" hasCustomPrompt="1"/>
          </p:nvPr>
        </p:nvSpPr>
        <p:spPr>
          <a:xfrm>
            <a:off x="4529528" y="0"/>
            <a:ext cx="7662472" cy="6858000"/>
          </a:xfrm>
          <a:custGeom>
            <a:avLst/>
            <a:gdLst>
              <a:gd name="connsiteX0" fmla="*/ 0 w 5638800"/>
              <a:gd name="connsiteY0" fmla="*/ 0 h 6858000"/>
              <a:gd name="connsiteX1" fmla="*/ 5638800 w 5638800"/>
              <a:gd name="connsiteY1" fmla="*/ 0 h 6858000"/>
              <a:gd name="connsiteX2" fmla="*/ 5638800 w 5638800"/>
              <a:gd name="connsiteY2" fmla="*/ 6858000 h 6858000"/>
              <a:gd name="connsiteX3" fmla="*/ 0 w 5638800"/>
              <a:gd name="connsiteY3" fmla="*/ 6858000 h 6858000"/>
              <a:gd name="connsiteX4" fmla="*/ 0 w 5638800"/>
              <a:gd name="connsiteY4" fmla="*/ 0 h 6858000"/>
              <a:gd name="connsiteX0" fmla="*/ 2023672 w 7662472"/>
              <a:gd name="connsiteY0" fmla="*/ 0 h 6858000"/>
              <a:gd name="connsiteX1" fmla="*/ 7662472 w 7662472"/>
              <a:gd name="connsiteY1" fmla="*/ 0 h 6858000"/>
              <a:gd name="connsiteX2" fmla="*/ 7662472 w 7662472"/>
              <a:gd name="connsiteY2" fmla="*/ 6858000 h 6858000"/>
              <a:gd name="connsiteX3" fmla="*/ 0 w 7662472"/>
              <a:gd name="connsiteY3" fmla="*/ 6843010 h 6858000"/>
              <a:gd name="connsiteX4" fmla="*/ 2023672 w 7662472"/>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62472" h="6858000">
                <a:moveTo>
                  <a:pt x="2023672" y="0"/>
                </a:moveTo>
                <a:lnTo>
                  <a:pt x="7662472" y="0"/>
                </a:lnTo>
                <a:lnTo>
                  <a:pt x="7662472" y="6858000"/>
                </a:lnTo>
                <a:lnTo>
                  <a:pt x="0" y="6843010"/>
                </a:lnTo>
                <a:lnTo>
                  <a:pt x="2023672" y="0"/>
                </a:lnTo>
                <a:close/>
              </a:path>
            </a:pathLst>
          </a:custGeom>
          <a:noFill/>
          <a:ln>
            <a:solidFill>
              <a:srgbClr val="414241"/>
            </a:solidFill>
          </a:ln>
        </p:spPr>
        <p:txBody>
          <a:bodyPr anchor="ctr"/>
          <a:lstStyle>
            <a:lvl1pPr algn="ctr">
              <a:defRPr>
                <a:solidFill>
                  <a:srgbClr val="B4009E"/>
                </a:solidFill>
              </a:defRPr>
            </a:lvl1pPr>
          </a:lstStyle>
          <a:p>
            <a:r>
              <a:rPr lang="en-US" dirty="0"/>
              <a:t>Drag picture to placeholder </a:t>
            </a:r>
            <a:br>
              <a:rPr lang="en-US" dirty="0"/>
            </a:br>
            <a:r>
              <a:rPr lang="en-US" dirty="0"/>
              <a:t>or click icon to add</a:t>
            </a:r>
          </a:p>
        </p:txBody>
      </p:sp>
      <p:sp>
        <p:nvSpPr>
          <p:cNvPr id="4" name="Title Placeholder 2">
            <a:extLst>
              <a:ext uri="{FF2B5EF4-FFF2-40B4-BE49-F238E27FC236}">
                <a16:creationId xmlns:a16="http://schemas.microsoft.com/office/drawing/2014/main" id="{871EF881-5E89-4644-A1E8-CF4882056129}"/>
              </a:ext>
            </a:extLst>
          </p:cNvPr>
          <p:cNvSpPr>
            <a:spLocks noGrp="1"/>
          </p:cNvSpPr>
          <p:nvPr>
            <p:ph type="title" hasCustomPrompt="1"/>
          </p:nvPr>
        </p:nvSpPr>
        <p:spPr>
          <a:xfrm>
            <a:off x="457201" y="457200"/>
            <a:ext cx="5638800" cy="1409700"/>
          </a:xfrm>
          <a:prstGeom prst="rect">
            <a:avLst/>
          </a:prstGeom>
        </p:spPr>
        <p:txBody>
          <a:bodyPr vert="horz" lIns="0" tIns="0" rIns="0" bIns="0" rtlCol="0" anchor="t">
            <a:normAutofit/>
          </a:bodyPr>
          <a:lstStyle>
            <a:lvl1pPr>
              <a:defRPr>
                <a:solidFill>
                  <a:schemeClr val="tx1"/>
                </a:solidFill>
              </a:defRPr>
            </a:lvl1pPr>
          </a:lstStyle>
          <a:p>
            <a:r>
              <a:rPr lang="en-US" dirty="0"/>
              <a:t>Click to edit title</a:t>
            </a:r>
          </a:p>
        </p:txBody>
      </p:sp>
      <p:sp>
        <p:nvSpPr>
          <p:cNvPr id="5" name="Slide Number Placeholder 2">
            <a:extLst>
              <a:ext uri="{FF2B5EF4-FFF2-40B4-BE49-F238E27FC236}">
                <a16:creationId xmlns:a16="http://schemas.microsoft.com/office/drawing/2014/main" id="{2BF09F98-AD56-4DD4-83C9-B72AC6215059}"/>
              </a:ext>
            </a:extLst>
          </p:cNvPr>
          <p:cNvSpPr txBox="1">
            <a:spLocks/>
          </p:cNvSpPr>
          <p:nvPr userDrawn="1"/>
        </p:nvSpPr>
        <p:spPr>
          <a:xfrm>
            <a:off x="1" y="6400032"/>
            <a:ext cx="528074" cy="266241"/>
          </a:xfrm>
          <a:prstGeom prst="rect">
            <a:avLst/>
          </a:prstGeom>
        </p:spPr>
        <p:txBody>
          <a:bodyPr vert="horz" lIns="91440" tIns="45720" rIns="182880" bIns="182880" rtlCol="0" anchor="t" anchorCtr="0">
            <a:spAutoFit/>
          </a:bodyPr>
          <a:lstStyle>
            <a:defPPr>
              <a:defRPr lang="en-US"/>
            </a:defPPr>
            <a:lvl1pPr marL="0" algn="r" defTabSz="914400" rtl="0" eaLnBrk="1" latinLnBrk="0" hangingPunct="1">
              <a:defRPr sz="1200" kern="1200">
                <a:solidFill>
                  <a:schemeClr val="accent6"/>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9D7F84B-3C83-9746-917C-397D4BD96F66}" type="slidenum">
              <a:rPr lang="en-US" smtClean="0"/>
              <a:pPr/>
              <a:t>‹#›</a:t>
            </a:fld>
            <a:endParaRPr lang="en-US"/>
          </a:p>
        </p:txBody>
      </p:sp>
      <p:sp>
        <p:nvSpPr>
          <p:cNvPr id="6" name="Text Placeholder 3">
            <a:extLst>
              <a:ext uri="{FF2B5EF4-FFF2-40B4-BE49-F238E27FC236}">
                <a16:creationId xmlns:a16="http://schemas.microsoft.com/office/drawing/2014/main" id="{8EBBD8D9-29AA-4D60-87D3-27E8B624235F}"/>
              </a:ext>
            </a:extLst>
          </p:cNvPr>
          <p:cNvSpPr>
            <a:spLocks noGrp="1"/>
          </p:cNvSpPr>
          <p:nvPr>
            <p:ph idx="1" hasCustomPrompt="1"/>
          </p:nvPr>
        </p:nvSpPr>
        <p:spPr>
          <a:xfrm>
            <a:off x="457202" y="1866900"/>
            <a:ext cx="5638798" cy="4514047"/>
          </a:xfrm>
          <a:prstGeom prst="rect">
            <a:avLst/>
          </a:prstGeom>
        </p:spPr>
        <p:txBody>
          <a:bodyPr vert="horz" wrap="square" lIns="0" tIns="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31299360"/>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showMasterSp="0" preserve="1" userDrawn="1">
  <p:cSld name="3_Section_angle">
    <p:bg>
      <p:bgPr>
        <a:solidFill>
          <a:schemeClr val="bg1"/>
        </a:solidFill>
        <a:effectLst/>
      </p:bgPr>
    </p:bg>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5043488" y="2803730"/>
            <a:ext cx="6081107" cy="1071410"/>
          </a:xfrm>
        </p:spPr>
        <p:txBody>
          <a:bodyPr anchor="b">
            <a:noAutofit/>
          </a:bodyPr>
          <a:lstStyle>
            <a:lvl1pPr algn="r">
              <a:defRPr sz="4400" cap="none" baseline="0">
                <a:solidFill>
                  <a:srgbClr val="575757"/>
                </a:solidFill>
                <a:latin typeface="+mj-lt"/>
              </a:defRPr>
            </a:lvl1pPr>
          </a:lstStyle>
          <a:p>
            <a:r>
              <a:rPr lang="en-US" dirty="0"/>
              <a:t>Click to edit Master section style</a:t>
            </a:r>
          </a:p>
        </p:txBody>
      </p:sp>
      <p:sp>
        <p:nvSpPr>
          <p:cNvPr id="7" name="Text Placeholder 3"/>
          <p:cNvSpPr>
            <a:spLocks noGrp="1"/>
          </p:cNvSpPr>
          <p:nvPr>
            <p:ph type="body" sz="quarter" idx="10"/>
          </p:nvPr>
        </p:nvSpPr>
        <p:spPr>
          <a:xfrm>
            <a:off x="5043488" y="3917032"/>
            <a:ext cx="6081712" cy="420688"/>
          </a:xfrm>
        </p:spPr>
        <p:txBody>
          <a:bodyPr>
            <a:noAutofit/>
          </a:bodyPr>
          <a:lstStyle>
            <a:lvl1pPr marL="0" indent="0" algn="r">
              <a:buNone/>
              <a:defRPr sz="2000">
                <a:solidFill>
                  <a:srgbClr val="ABABAB"/>
                </a:solidFill>
                <a:latin typeface="+mj-lt"/>
                <a:cs typeface="Segoe UI" panose="020B0502040204020203" pitchFamily="34" charset="0"/>
              </a:defRPr>
            </a:lvl1pPr>
            <a:lvl2pPr marL="457200" indent="0" algn="r">
              <a:buNone/>
              <a:defRPr sz="2000">
                <a:solidFill>
                  <a:schemeClr val="bg1"/>
                </a:solidFill>
                <a:latin typeface="Segoe UI" panose="020B0502040204020203" pitchFamily="34" charset="0"/>
                <a:cs typeface="Segoe UI" panose="020B0502040204020203" pitchFamily="34" charset="0"/>
              </a:defRPr>
            </a:lvl2pPr>
            <a:lvl3pPr marL="914400" indent="0" algn="r">
              <a:buNone/>
              <a:defRPr sz="2000">
                <a:solidFill>
                  <a:schemeClr val="bg1"/>
                </a:solidFill>
                <a:latin typeface="Segoe UI" panose="020B0502040204020203" pitchFamily="34" charset="0"/>
                <a:cs typeface="Segoe UI" panose="020B0502040204020203" pitchFamily="34" charset="0"/>
              </a:defRPr>
            </a:lvl3pPr>
            <a:lvl4pPr marL="1371600" indent="0" algn="r">
              <a:buNone/>
              <a:defRPr sz="2000">
                <a:solidFill>
                  <a:schemeClr val="bg1"/>
                </a:solidFill>
                <a:latin typeface="Segoe UI" panose="020B0502040204020203" pitchFamily="34" charset="0"/>
                <a:cs typeface="Segoe UI" panose="020B0502040204020203" pitchFamily="34" charset="0"/>
              </a:defRPr>
            </a:lvl4pPr>
            <a:lvl5pPr marL="1828800" indent="0" algn="r">
              <a:buNone/>
              <a:defRPr sz="2000">
                <a:solidFill>
                  <a:schemeClr val="bg1"/>
                </a:solidFill>
                <a:latin typeface="Segoe UI" panose="020B0502040204020203" pitchFamily="34" charset="0"/>
                <a:cs typeface="Segoe UI" panose="020B0502040204020203" pitchFamily="34" charset="0"/>
              </a:defRPr>
            </a:lvl5pPr>
          </a:lstStyle>
          <a:p>
            <a:pPr lvl="0"/>
            <a:r>
              <a:rPr lang="en-US"/>
              <a:t>Click to edit Master text styles</a:t>
            </a:r>
          </a:p>
        </p:txBody>
      </p:sp>
      <p:sp>
        <p:nvSpPr>
          <p:cNvPr id="8" name="Parallelogram 5"/>
          <p:cNvSpPr/>
          <p:nvPr userDrawn="1"/>
        </p:nvSpPr>
        <p:spPr>
          <a:xfrm>
            <a:off x="-5313" y="1886575"/>
            <a:ext cx="4907004" cy="3142089"/>
          </a:xfrm>
          <a:custGeom>
            <a:avLst/>
            <a:gdLst>
              <a:gd name="connsiteX0" fmla="*/ 0 w 2441581"/>
              <a:gd name="connsiteY0" fmla="*/ 1123975 h 1123975"/>
              <a:gd name="connsiteX1" fmla="*/ 280994 w 2441581"/>
              <a:gd name="connsiteY1" fmla="*/ 0 h 1123975"/>
              <a:gd name="connsiteX2" fmla="*/ 2441581 w 2441581"/>
              <a:gd name="connsiteY2" fmla="*/ 0 h 1123975"/>
              <a:gd name="connsiteX3" fmla="*/ 2160587 w 2441581"/>
              <a:gd name="connsiteY3" fmla="*/ 1123975 h 1123975"/>
              <a:gd name="connsiteX4" fmla="*/ 0 w 2441581"/>
              <a:gd name="connsiteY4" fmla="*/ 1123975 h 1123975"/>
              <a:gd name="connsiteX0" fmla="*/ 0 w 2441581"/>
              <a:gd name="connsiteY0" fmla="*/ 1123975 h 1123975"/>
              <a:gd name="connsiteX1" fmla="*/ 280994 w 2441581"/>
              <a:gd name="connsiteY1" fmla="*/ 0 h 1123975"/>
              <a:gd name="connsiteX2" fmla="*/ 2441581 w 2441581"/>
              <a:gd name="connsiteY2" fmla="*/ 0 h 1123975"/>
              <a:gd name="connsiteX3" fmla="*/ 1751012 w 2441581"/>
              <a:gd name="connsiteY3" fmla="*/ 1114450 h 1123975"/>
              <a:gd name="connsiteX4" fmla="*/ 0 w 2441581"/>
              <a:gd name="connsiteY4" fmla="*/ 1123975 h 1123975"/>
              <a:gd name="connsiteX0" fmla="*/ 0 w 2860681"/>
              <a:gd name="connsiteY0" fmla="*/ 1123975 h 1123975"/>
              <a:gd name="connsiteX1" fmla="*/ 700094 w 2860681"/>
              <a:gd name="connsiteY1" fmla="*/ 0 h 1123975"/>
              <a:gd name="connsiteX2" fmla="*/ 2860681 w 2860681"/>
              <a:gd name="connsiteY2" fmla="*/ 0 h 1123975"/>
              <a:gd name="connsiteX3" fmla="*/ 2170112 w 2860681"/>
              <a:gd name="connsiteY3" fmla="*/ 1114450 h 1123975"/>
              <a:gd name="connsiteX4" fmla="*/ 0 w 2860681"/>
              <a:gd name="connsiteY4" fmla="*/ 1123975 h 1123975"/>
              <a:gd name="connsiteX0" fmla="*/ 0 w 3613156"/>
              <a:gd name="connsiteY0" fmla="*/ 1123975 h 1123975"/>
              <a:gd name="connsiteX1" fmla="*/ 700094 w 3613156"/>
              <a:gd name="connsiteY1" fmla="*/ 0 h 1123975"/>
              <a:gd name="connsiteX2" fmla="*/ 3613156 w 3613156"/>
              <a:gd name="connsiteY2" fmla="*/ 43875 h 1123975"/>
              <a:gd name="connsiteX3" fmla="*/ 2170112 w 3613156"/>
              <a:gd name="connsiteY3" fmla="*/ 1114450 h 1123975"/>
              <a:gd name="connsiteX4" fmla="*/ 0 w 3613156"/>
              <a:gd name="connsiteY4" fmla="*/ 1123975 h 1123975"/>
              <a:gd name="connsiteX0" fmla="*/ 0 w 3613156"/>
              <a:gd name="connsiteY0" fmla="*/ 1080100 h 1080100"/>
              <a:gd name="connsiteX1" fmla="*/ 338144 w 3613156"/>
              <a:gd name="connsiteY1" fmla="*/ 8774 h 1080100"/>
              <a:gd name="connsiteX2" fmla="*/ 3613156 w 3613156"/>
              <a:gd name="connsiteY2" fmla="*/ 0 h 1080100"/>
              <a:gd name="connsiteX3" fmla="*/ 2170112 w 3613156"/>
              <a:gd name="connsiteY3" fmla="*/ 1070575 h 1080100"/>
              <a:gd name="connsiteX4" fmla="*/ 0 w 3613156"/>
              <a:gd name="connsiteY4" fmla="*/ 1080100 h 1080100"/>
              <a:gd name="connsiteX0" fmla="*/ 0 w 3613156"/>
              <a:gd name="connsiteY0" fmla="*/ 1088876 h 1088876"/>
              <a:gd name="connsiteX1" fmla="*/ 338144 w 3613156"/>
              <a:gd name="connsiteY1" fmla="*/ 0 h 1088876"/>
              <a:gd name="connsiteX2" fmla="*/ 3613156 w 3613156"/>
              <a:gd name="connsiteY2" fmla="*/ 8776 h 1088876"/>
              <a:gd name="connsiteX3" fmla="*/ 2170112 w 3613156"/>
              <a:gd name="connsiteY3" fmla="*/ 1079351 h 1088876"/>
              <a:gd name="connsiteX4" fmla="*/ 0 w 3613156"/>
              <a:gd name="connsiteY4" fmla="*/ 1088876 h 1088876"/>
              <a:gd name="connsiteX0" fmla="*/ 0 w 3613156"/>
              <a:gd name="connsiteY0" fmla="*/ 1080100 h 1080100"/>
              <a:gd name="connsiteX1" fmla="*/ 338144 w 3613156"/>
              <a:gd name="connsiteY1" fmla="*/ 4386 h 1080100"/>
              <a:gd name="connsiteX2" fmla="*/ 3613156 w 3613156"/>
              <a:gd name="connsiteY2" fmla="*/ 0 h 1080100"/>
              <a:gd name="connsiteX3" fmla="*/ 2170112 w 3613156"/>
              <a:gd name="connsiteY3" fmla="*/ 1070575 h 1080100"/>
              <a:gd name="connsiteX4" fmla="*/ 0 w 3613156"/>
              <a:gd name="connsiteY4" fmla="*/ 1080100 h 1080100"/>
              <a:gd name="connsiteX0" fmla="*/ 0 w 3613156"/>
              <a:gd name="connsiteY0" fmla="*/ 1080101 h 1080101"/>
              <a:gd name="connsiteX1" fmla="*/ 319094 w 3613156"/>
              <a:gd name="connsiteY1" fmla="*/ 0 h 1080101"/>
              <a:gd name="connsiteX2" fmla="*/ 3613156 w 3613156"/>
              <a:gd name="connsiteY2" fmla="*/ 1 h 1080101"/>
              <a:gd name="connsiteX3" fmla="*/ 2170112 w 3613156"/>
              <a:gd name="connsiteY3" fmla="*/ 1070576 h 1080101"/>
              <a:gd name="connsiteX4" fmla="*/ 0 w 3613156"/>
              <a:gd name="connsiteY4" fmla="*/ 1080101 h 1080101"/>
              <a:gd name="connsiteX0" fmla="*/ 0 w 4470406"/>
              <a:gd name="connsiteY0" fmla="*/ 1066939 h 1070576"/>
              <a:gd name="connsiteX1" fmla="*/ 1176344 w 4470406"/>
              <a:gd name="connsiteY1" fmla="*/ 0 h 1070576"/>
              <a:gd name="connsiteX2" fmla="*/ 4470406 w 4470406"/>
              <a:gd name="connsiteY2" fmla="*/ 1 h 1070576"/>
              <a:gd name="connsiteX3" fmla="*/ 3027362 w 4470406"/>
              <a:gd name="connsiteY3" fmla="*/ 1070576 h 1070576"/>
              <a:gd name="connsiteX4" fmla="*/ 0 w 4470406"/>
              <a:gd name="connsiteY4" fmla="*/ 1066939 h 1070576"/>
              <a:gd name="connsiteX0" fmla="*/ 0 w 5022856"/>
              <a:gd name="connsiteY0" fmla="*/ 1071326 h 1071326"/>
              <a:gd name="connsiteX1" fmla="*/ 1728794 w 5022856"/>
              <a:gd name="connsiteY1" fmla="*/ 0 h 1071326"/>
              <a:gd name="connsiteX2" fmla="*/ 5022856 w 5022856"/>
              <a:gd name="connsiteY2" fmla="*/ 1 h 1071326"/>
              <a:gd name="connsiteX3" fmla="*/ 3579812 w 5022856"/>
              <a:gd name="connsiteY3" fmla="*/ 1070576 h 1071326"/>
              <a:gd name="connsiteX4" fmla="*/ 0 w 5022856"/>
              <a:gd name="connsiteY4" fmla="*/ 1071326 h 1071326"/>
              <a:gd name="connsiteX0" fmla="*/ 0 w 5022856"/>
              <a:gd name="connsiteY0" fmla="*/ 1075713 h 1075713"/>
              <a:gd name="connsiteX1" fmla="*/ 1481144 w 5022856"/>
              <a:gd name="connsiteY1" fmla="*/ 0 h 1075713"/>
              <a:gd name="connsiteX2" fmla="*/ 5022856 w 5022856"/>
              <a:gd name="connsiteY2" fmla="*/ 4388 h 1075713"/>
              <a:gd name="connsiteX3" fmla="*/ 3579812 w 5022856"/>
              <a:gd name="connsiteY3" fmla="*/ 1074963 h 1075713"/>
              <a:gd name="connsiteX4" fmla="*/ 0 w 5022856"/>
              <a:gd name="connsiteY4" fmla="*/ 1075713 h 1075713"/>
              <a:gd name="connsiteX0" fmla="*/ 0 w 5070668"/>
              <a:gd name="connsiteY0" fmla="*/ 1079584 h 1079584"/>
              <a:gd name="connsiteX1" fmla="*/ 1481144 w 5070668"/>
              <a:gd name="connsiteY1" fmla="*/ 3871 h 1079584"/>
              <a:gd name="connsiteX2" fmla="*/ 5070668 w 5070668"/>
              <a:gd name="connsiteY2" fmla="*/ 0 h 1079584"/>
              <a:gd name="connsiteX3" fmla="*/ 3579812 w 5070668"/>
              <a:gd name="connsiteY3" fmla="*/ 1078834 h 1079584"/>
              <a:gd name="connsiteX4" fmla="*/ 0 w 5070668"/>
              <a:gd name="connsiteY4" fmla="*/ 1079584 h 1079584"/>
              <a:gd name="connsiteX0" fmla="*/ 0 w 5070668"/>
              <a:gd name="connsiteY0" fmla="*/ 1079584 h 1418730"/>
              <a:gd name="connsiteX1" fmla="*/ 1481144 w 5070668"/>
              <a:gd name="connsiteY1" fmla="*/ 3871 h 1418730"/>
              <a:gd name="connsiteX2" fmla="*/ 5070668 w 5070668"/>
              <a:gd name="connsiteY2" fmla="*/ 0 h 1418730"/>
              <a:gd name="connsiteX3" fmla="*/ 2778070 w 5070668"/>
              <a:gd name="connsiteY3" fmla="*/ 1418730 h 1418730"/>
              <a:gd name="connsiteX4" fmla="*/ 0 w 5070668"/>
              <a:gd name="connsiteY4" fmla="*/ 1079584 h 1418730"/>
              <a:gd name="connsiteX0" fmla="*/ 0 w 5684175"/>
              <a:gd name="connsiteY0" fmla="*/ 1419480 h 1419480"/>
              <a:gd name="connsiteX1" fmla="*/ 2094651 w 5684175"/>
              <a:gd name="connsiteY1" fmla="*/ 3871 h 1419480"/>
              <a:gd name="connsiteX2" fmla="*/ 5684175 w 5684175"/>
              <a:gd name="connsiteY2" fmla="*/ 0 h 1419480"/>
              <a:gd name="connsiteX3" fmla="*/ 3391577 w 5684175"/>
              <a:gd name="connsiteY3" fmla="*/ 1418730 h 1419480"/>
              <a:gd name="connsiteX4" fmla="*/ 0 w 5684175"/>
              <a:gd name="connsiteY4" fmla="*/ 1419480 h 1419480"/>
              <a:gd name="connsiteX0" fmla="*/ 0 w 5684175"/>
              <a:gd name="connsiteY0" fmla="*/ 1419480 h 1419480"/>
              <a:gd name="connsiteX1" fmla="*/ 3149 w 5684175"/>
              <a:gd name="connsiteY1" fmla="*/ 3871 h 1419480"/>
              <a:gd name="connsiteX2" fmla="*/ 5684175 w 5684175"/>
              <a:gd name="connsiteY2" fmla="*/ 0 h 1419480"/>
              <a:gd name="connsiteX3" fmla="*/ 3391577 w 5684175"/>
              <a:gd name="connsiteY3" fmla="*/ 1418730 h 1419480"/>
              <a:gd name="connsiteX4" fmla="*/ 0 w 5684175"/>
              <a:gd name="connsiteY4" fmla="*/ 1419480 h 1419480"/>
              <a:gd name="connsiteX0" fmla="*/ 0 w 5684175"/>
              <a:gd name="connsiteY0" fmla="*/ 1420991 h 1420991"/>
              <a:gd name="connsiteX1" fmla="*/ 5908 w 5684175"/>
              <a:gd name="connsiteY1" fmla="*/ 0 h 1420991"/>
              <a:gd name="connsiteX2" fmla="*/ 5684175 w 5684175"/>
              <a:gd name="connsiteY2" fmla="*/ 1511 h 1420991"/>
              <a:gd name="connsiteX3" fmla="*/ 3391577 w 5684175"/>
              <a:gd name="connsiteY3" fmla="*/ 1420241 h 1420991"/>
              <a:gd name="connsiteX4" fmla="*/ 0 w 5684175"/>
              <a:gd name="connsiteY4" fmla="*/ 1420991 h 1420991"/>
              <a:gd name="connsiteX0" fmla="*/ 0 w 5684175"/>
              <a:gd name="connsiteY0" fmla="*/ 1419480 h 1419480"/>
              <a:gd name="connsiteX1" fmla="*/ 3149 w 5684175"/>
              <a:gd name="connsiteY1" fmla="*/ 642 h 1419480"/>
              <a:gd name="connsiteX2" fmla="*/ 5684175 w 5684175"/>
              <a:gd name="connsiteY2" fmla="*/ 0 h 1419480"/>
              <a:gd name="connsiteX3" fmla="*/ 3391577 w 5684175"/>
              <a:gd name="connsiteY3" fmla="*/ 1418730 h 1419480"/>
              <a:gd name="connsiteX4" fmla="*/ 0 w 5684175"/>
              <a:gd name="connsiteY4" fmla="*/ 1419480 h 1419480"/>
              <a:gd name="connsiteX0" fmla="*/ 2531 w 5686706"/>
              <a:gd name="connsiteY0" fmla="*/ 1420991 h 1420991"/>
              <a:gd name="connsiteX1" fmla="*/ 160 w 5686706"/>
              <a:gd name="connsiteY1" fmla="*/ 0 h 1420991"/>
              <a:gd name="connsiteX2" fmla="*/ 5686706 w 5686706"/>
              <a:gd name="connsiteY2" fmla="*/ 1511 h 1420991"/>
              <a:gd name="connsiteX3" fmla="*/ 3394108 w 5686706"/>
              <a:gd name="connsiteY3" fmla="*/ 1420241 h 1420991"/>
              <a:gd name="connsiteX4" fmla="*/ 2531 w 5686706"/>
              <a:gd name="connsiteY4" fmla="*/ 1420991 h 1420991"/>
              <a:gd name="connsiteX0" fmla="*/ 2531 w 5686706"/>
              <a:gd name="connsiteY0" fmla="*/ 1419914 h 1419914"/>
              <a:gd name="connsiteX1" fmla="*/ 160 w 5686706"/>
              <a:gd name="connsiteY1" fmla="*/ 0 h 1419914"/>
              <a:gd name="connsiteX2" fmla="*/ 5686706 w 5686706"/>
              <a:gd name="connsiteY2" fmla="*/ 434 h 1419914"/>
              <a:gd name="connsiteX3" fmla="*/ 3394108 w 5686706"/>
              <a:gd name="connsiteY3" fmla="*/ 1419164 h 1419914"/>
              <a:gd name="connsiteX4" fmla="*/ 2531 w 5686706"/>
              <a:gd name="connsiteY4" fmla="*/ 1419914 h 1419914"/>
              <a:gd name="connsiteX0" fmla="*/ 2531 w 5686706"/>
              <a:gd name="connsiteY0" fmla="*/ 1419914 h 1420240"/>
              <a:gd name="connsiteX1" fmla="*/ 160 w 5686706"/>
              <a:gd name="connsiteY1" fmla="*/ 0 h 1420240"/>
              <a:gd name="connsiteX2" fmla="*/ 5686706 w 5686706"/>
              <a:gd name="connsiteY2" fmla="*/ 434 h 1420240"/>
              <a:gd name="connsiteX3" fmla="*/ 3391347 w 5686706"/>
              <a:gd name="connsiteY3" fmla="*/ 1420240 h 1420240"/>
              <a:gd name="connsiteX4" fmla="*/ 2531 w 5686706"/>
              <a:gd name="connsiteY4" fmla="*/ 1419914 h 14202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86706" h="1420240">
                <a:moveTo>
                  <a:pt x="2531" y="1419914"/>
                </a:moveTo>
                <a:cubicBezTo>
                  <a:pt x="3581" y="948044"/>
                  <a:pt x="-890" y="471870"/>
                  <a:pt x="160" y="0"/>
                </a:cubicBezTo>
                <a:lnTo>
                  <a:pt x="5686706" y="434"/>
                </a:lnTo>
                <a:lnTo>
                  <a:pt x="3391347" y="1420240"/>
                </a:lnTo>
                <a:lnTo>
                  <a:pt x="2531" y="1419914"/>
                </a:lnTo>
                <a:close/>
              </a:path>
            </a:pathLst>
          </a:custGeom>
          <a:solidFill>
            <a:srgbClr val="6CC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94855790"/>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21.xml><?xml version="1.0" encoding="utf-8"?>
<p:sldLayout xmlns:a="http://schemas.openxmlformats.org/drawingml/2006/main" xmlns:r="http://schemas.openxmlformats.org/officeDocument/2006/relationships" xmlns:p="http://schemas.openxmlformats.org/presentationml/2006/main" showMasterSp="0" preserve="1" userDrawn="1">
  <p:cSld name="7_Section_angle">
    <p:bg>
      <p:bgPr>
        <a:solidFill>
          <a:schemeClr val="bg1"/>
        </a:solidFill>
        <a:effectLst/>
      </p:bgPr>
    </p:bg>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5043488" y="2803730"/>
            <a:ext cx="6081107" cy="1071410"/>
          </a:xfrm>
        </p:spPr>
        <p:txBody>
          <a:bodyPr anchor="b">
            <a:noAutofit/>
          </a:bodyPr>
          <a:lstStyle>
            <a:lvl1pPr algn="r">
              <a:defRPr sz="4400" cap="none" baseline="0">
                <a:solidFill>
                  <a:srgbClr val="575757"/>
                </a:solidFill>
                <a:latin typeface="+mj-lt"/>
              </a:defRPr>
            </a:lvl1pPr>
          </a:lstStyle>
          <a:p>
            <a:r>
              <a:rPr lang="en-US" dirty="0"/>
              <a:t>Click to edit Master section style</a:t>
            </a:r>
          </a:p>
        </p:txBody>
      </p:sp>
      <p:sp>
        <p:nvSpPr>
          <p:cNvPr id="5" name="Text Placeholder 3"/>
          <p:cNvSpPr>
            <a:spLocks noGrp="1"/>
          </p:cNvSpPr>
          <p:nvPr>
            <p:ph type="body" sz="quarter" idx="10"/>
          </p:nvPr>
        </p:nvSpPr>
        <p:spPr>
          <a:xfrm>
            <a:off x="5043488" y="3917032"/>
            <a:ext cx="6081712" cy="420688"/>
          </a:xfrm>
        </p:spPr>
        <p:txBody>
          <a:bodyPr>
            <a:noAutofit/>
          </a:bodyPr>
          <a:lstStyle>
            <a:lvl1pPr marL="0" indent="0" algn="r">
              <a:buNone/>
              <a:defRPr sz="2000">
                <a:solidFill>
                  <a:srgbClr val="ABABAB"/>
                </a:solidFill>
                <a:latin typeface="+mj-lt"/>
                <a:cs typeface="Segoe UI" panose="020B0502040204020203" pitchFamily="34" charset="0"/>
              </a:defRPr>
            </a:lvl1pPr>
            <a:lvl2pPr marL="457200" indent="0" algn="r">
              <a:buNone/>
              <a:defRPr sz="2000">
                <a:solidFill>
                  <a:schemeClr val="bg1"/>
                </a:solidFill>
                <a:latin typeface="Segoe UI" panose="020B0502040204020203" pitchFamily="34" charset="0"/>
                <a:cs typeface="Segoe UI" panose="020B0502040204020203" pitchFamily="34" charset="0"/>
              </a:defRPr>
            </a:lvl2pPr>
            <a:lvl3pPr marL="914400" indent="0" algn="r">
              <a:buNone/>
              <a:defRPr sz="2000">
                <a:solidFill>
                  <a:schemeClr val="bg1"/>
                </a:solidFill>
                <a:latin typeface="Segoe UI" panose="020B0502040204020203" pitchFamily="34" charset="0"/>
                <a:cs typeface="Segoe UI" panose="020B0502040204020203" pitchFamily="34" charset="0"/>
              </a:defRPr>
            </a:lvl3pPr>
            <a:lvl4pPr marL="1371600" indent="0" algn="r">
              <a:buNone/>
              <a:defRPr sz="2000">
                <a:solidFill>
                  <a:schemeClr val="bg1"/>
                </a:solidFill>
                <a:latin typeface="Segoe UI" panose="020B0502040204020203" pitchFamily="34" charset="0"/>
                <a:cs typeface="Segoe UI" panose="020B0502040204020203" pitchFamily="34" charset="0"/>
              </a:defRPr>
            </a:lvl4pPr>
            <a:lvl5pPr marL="1828800" indent="0" algn="r">
              <a:buNone/>
              <a:defRPr sz="2000">
                <a:solidFill>
                  <a:schemeClr val="bg1"/>
                </a:solidFill>
                <a:latin typeface="Segoe UI" panose="020B0502040204020203" pitchFamily="34" charset="0"/>
                <a:cs typeface="Segoe UI" panose="020B0502040204020203" pitchFamily="34" charset="0"/>
              </a:defRPr>
            </a:lvl5pPr>
          </a:lstStyle>
          <a:p>
            <a:pPr lvl="0"/>
            <a:r>
              <a:rPr lang="en-US"/>
              <a:t>Click to edit Master text styles</a:t>
            </a:r>
          </a:p>
        </p:txBody>
      </p:sp>
      <p:sp>
        <p:nvSpPr>
          <p:cNvPr id="6" name="Parallelogram 5"/>
          <p:cNvSpPr/>
          <p:nvPr userDrawn="1"/>
        </p:nvSpPr>
        <p:spPr>
          <a:xfrm>
            <a:off x="-5313" y="1886575"/>
            <a:ext cx="4907004" cy="3142089"/>
          </a:xfrm>
          <a:custGeom>
            <a:avLst/>
            <a:gdLst>
              <a:gd name="connsiteX0" fmla="*/ 0 w 2441581"/>
              <a:gd name="connsiteY0" fmla="*/ 1123975 h 1123975"/>
              <a:gd name="connsiteX1" fmla="*/ 280994 w 2441581"/>
              <a:gd name="connsiteY1" fmla="*/ 0 h 1123975"/>
              <a:gd name="connsiteX2" fmla="*/ 2441581 w 2441581"/>
              <a:gd name="connsiteY2" fmla="*/ 0 h 1123975"/>
              <a:gd name="connsiteX3" fmla="*/ 2160587 w 2441581"/>
              <a:gd name="connsiteY3" fmla="*/ 1123975 h 1123975"/>
              <a:gd name="connsiteX4" fmla="*/ 0 w 2441581"/>
              <a:gd name="connsiteY4" fmla="*/ 1123975 h 1123975"/>
              <a:gd name="connsiteX0" fmla="*/ 0 w 2441581"/>
              <a:gd name="connsiteY0" fmla="*/ 1123975 h 1123975"/>
              <a:gd name="connsiteX1" fmla="*/ 280994 w 2441581"/>
              <a:gd name="connsiteY1" fmla="*/ 0 h 1123975"/>
              <a:gd name="connsiteX2" fmla="*/ 2441581 w 2441581"/>
              <a:gd name="connsiteY2" fmla="*/ 0 h 1123975"/>
              <a:gd name="connsiteX3" fmla="*/ 1751012 w 2441581"/>
              <a:gd name="connsiteY3" fmla="*/ 1114450 h 1123975"/>
              <a:gd name="connsiteX4" fmla="*/ 0 w 2441581"/>
              <a:gd name="connsiteY4" fmla="*/ 1123975 h 1123975"/>
              <a:gd name="connsiteX0" fmla="*/ 0 w 2860681"/>
              <a:gd name="connsiteY0" fmla="*/ 1123975 h 1123975"/>
              <a:gd name="connsiteX1" fmla="*/ 700094 w 2860681"/>
              <a:gd name="connsiteY1" fmla="*/ 0 h 1123975"/>
              <a:gd name="connsiteX2" fmla="*/ 2860681 w 2860681"/>
              <a:gd name="connsiteY2" fmla="*/ 0 h 1123975"/>
              <a:gd name="connsiteX3" fmla="*/ 2170112 w 2860681"/>
              <a:gd name="connsiteY3" fmla="*/ 1114450 h 1123975"/>
              <a:gd name="connsiteX4" fmla="*/ 0 w 2860681"/>
              <a:gd name="connsiteY4" fmla="*/ 1123975 h 1123975"/>
              <a:gd name="connsiteX0" fmla="*/ 0 w 3613156"/>
              <a:gd name="connsiteY0" fmla="*/ 1123975 h 1123975"/>
              <a:gd name="connsiteX1" fmla="*/ 700094 w 3613156"/>
              <a:gd name="connsiteY1" fmla="*/ 0 h 1123975"/>
              <a:gd name="connsiteX2" fmla="*/ 3613156 w 3613156"/>
              <a:gd name="connsiteY2" fmla="*/ 43875 h 1123975"/>
              <a:gd name="connsiteX3" fmla="*/ 2170112 w 3613156"/>
              <a:gd name="connsiteY3" fmla="*/ 1114450 h 1123975"/>
              <a:gd name="connsiteX4" fmla="*/ 0 w 3613156"/>
              <a:gd name="connsiteY4" fmla="*/ 1123975 h 1123975"/>
              <a:gd name="connsiteX0" fmla="*/ 0 w 3613156"/>
              <a:gd name="connsiteY0" fmla="*/ 1080100 h 1080100"/>
              <a:gd name="connsiteX1" fmla="*/ 338144 w 3613156"/>
              <a:gd name="connsiteY1" fmla="*/ 8774 h 1080100"/>
              <a:gd name="connsiteX2" fmla="*/ 3613156 w 3613156"/>
              <a:gd name="connsiteY2" fmla="*/ 0 h 1080100"/>
              <a:gd name="connsiteX3" fmla="*/ 2170112 w 3613156"/>
              <a:gd name="connsiteY3" fmla="*/ 1070575 h 1080100"/>
              <a:gd name="connsiteX4" fmla="*/ 0 w 3613156"/>
              <a:gd name="connsiteY4" fmla="*/ 1080100 h 1080100"/>
              <a:gd name="connsiteX0" fmla="*/ 0 w 3613156"/>
              <a:gd name="connsiteY0" fmla="*/ 1088876 h 1088876"/>
              <a:gd name="connsiteX1" fmla="*/ 338144 w 3613156"/>
              <a:gd name="connsiteY1" fmla="*/ 0 h 1088876"/>
              <a:gd name="connsiteX2" fmla="*/ 3613156 w 3613156"/>
              <a:gd name="connsiteY2" fmla="*/ 8776 h 1088876"/>
              <a:gd name="connsiteX3" fmla="*/ 2170112 w 3613156"/>
              <a:gd name="connsiteY3" fmla="*/ 1079351 h 1088876"/>
              <a:gd name="connsiteX4" fmla="*/ 0 w 3613156"/>
              <a:gd name="connsiteY4" fmla="*/ 1088876 h 1088876"/>
              <a:gd name="connsiteX0" fmla="*/ 0 w 3613156"/>
              <a:gd name="connsiteY0" fmla="*/ 1080100 h 1080100"/>
              <a:gd name="connsiteX1" fmla="*/ 338144 w 3613156"/>
              <a:gd name="connsiteY1" fmla="*/ 4386 h 1080100"/>
              <a:gd name="connsiteX2" fmla="*/ 3613156 w 3613156"/>
              <a:gd name="connsiteY2" fmla="*/ 0 h 1080100"/>
              <a:gd name="connsiteX3" fmla="*/ 2170112 w 3613156"/>
              <a:gd name="connsiteY3" fmla="*/ 1070575 h 1080100"/>
              <a:gd name="connsiteX4" fmla="*/ 0 w 3613156"/>
              <a:gd name="connsiteY4" fmla="*/ 1080100 h 1080100"/>
              <a:gd name="connsiteX0" fmla="*/ 0 w 3613156"/>
              <a:gd name="connsiteY0" fmla="*/ 1080101 h 1080101"/>
              <a:gd name="connsiteX1" fmla="*/ 319094 w 3613156"/>
              <a:gd name="connsiteY1" fmla="*/ 0 h 1080101"/>
              <a:gd name="connsiteX2" fmla="*/ 3613156 w 3613156"/>
              <a:gd name="connsiteY2" fmla="*/ 1 h 1080101"/>
              <a:gd name="connsiteX3" fmla="*/ 2170112 w 3613156"/>
              <a:gd name="connsiteY3" fmla="*/ 1070576 h 1080101"/>
              <a:gd name="connsiteX4" fmla="*/ 0 w 3613156"/>
              <a:gd name="connsiteY4" fmla="*/ 1080101 h 1080101"/>
              <a:gd name="connsiteX0" fmla="*/ 0 w 4470406"/>
              <a:gd name="connsiteY0" fmla="*/ 1066939 h 1070576"/>
              <a:gd name="connsiteX1" fmla="*/ 1176344 w 4470406"/>
              <a:gd name="connsiteY1" fmla="*/ 0 h 1070576"/>
              <a:gd name="connsiteX2" fmla="*/ 4470406 w 4470406"/>
              <a:gd name="connsiteY2" fmla="*/ 1 h 1070576"/>
              <a:gd name="connsiteX3" fmla="*/ 3027362 w 4470406"/>
              <a:gd name="connsiteY3" fmla="*/ 1070576 h 1070576"/>
              <a:gd name="connsiteX4" fmla="*/ 0 w 4470406"/>
              <a:gd name="connsiteY4" fmla="*/ 1066939 h 1070576"/>
              <a:gd name="connsiteX0" fmla="*/ 0 w 5022856"/>
              <a:gd name="connsiteY0" fmla="*/ 1071326 h 1071326"/>
              <a:gd name="connsiteX1" fmla="*/ 1728794 w 5022856"/>
              <a:gd name="connsiteY1" fmla="*/ 0 h 1071326"/>
              <a:gd name="connsiteX2" fmla="*/ 5022856 w 5022856"/>
              <a:gd name="connsiteY2" fmla="*/ 1 h 1071326"/>
              <a:gd name="connsiteX3" fmla="*/ 3579812 w 5022856"/>
              <a:gd name="connsiteY3" fmla="*/ 1070576 h 1071326"/>
              <a:gd name="connsiteX4" fmla="*/ 0 w 5022856"/>
              <a:gd name="connsiteY4" fmla="*/ 1071326 h 1071326"/>
              <a:gd name="connsiteX0" fmla="*/ 0 w 5022856"/>
              <a:gd name="connsiteY0" fmla="*/ 1075713 h 1075713"/>
              <a:gd name="connsiteX1" fmla="*/ 1481144 w 5022856"/>
              <a:gd name="connsiteY1" fmla="*/ 0 h 1075713"/>
              <a:gd name="connsiteX2" fmla="*/ 5022856 w 5022856"/>
              <a:gd name="connsiteY2" fmla="*/ 4388 h 1075713"/>
              <a:gd name="connsiteX3" fmla="*/ 3579812 w 5022856"/>
              <a:gd name="connsiteY3" fmla="*/ 1074963 h 1075713"/>
              <a:gd name="connsiteX4" fmla="*/ 0 w 5022856"/>
              <a:gd name="connsiteY4" fmla="*/ 1075713 h 1075713"/>
              <a:gd name="connsiteX0" fmla="*/ 0 w 5070668"/>
              <a:gd name="connsiteY0" fmla="*/ 1079584 h 1079584"/>
              <a:gd name="connsiteX1" fmla="*/ 1481144 w 5070668"/>
              <a:gd name="connsiteY1" fmla="*/ 3871 h 1079584"/>
              <a:gd name="connsiteX2" fmla="*/ 5070668 w 5070668"/>
              <a:gd name="connsiteY2" fmla="*/ 0 h 1079584"/>
              <a:gd name="connsiteX3" fmla="*/ 3579812 w 5070668"/>
              <a:gd name="connsiteY3" fmla="*/ 1078834 h 1079584"/>
              <a:gd name="connsiteX4" fmla="*/ 0 w 5070668"/>
              <a:gd name="connsiteY4" fmla="*/ 1079584 h 1079584"/>
              <a:gd name="connsiteX0" fmla="*/ 0 w 5070668"/>
              <a:gd name="connsiteY0" fmla="*/ 1079584 h 1418730"/>
              <a:gd name="connsiteX1" fmla="*/ 1481144 w 5070668"/>
              <a:gd name="connsiteY1" fmla="*/ 3871 h 1418730"/>
              <a:gd name="connsiteX2" fmla="*/ 5070668 w 5070668"/>
              <a:gd name="connsiteY2" fmla="*/ 0 h 1418730"/>
              <a:gd name="connsiteX3" fmla="*/ 2778070 w 5070668"/>
              <a:gd name="connsiteY3" fmla="*/ 1418730 h 1418730"/>
              <a:gd name="connsiteX4" fmla="*/ 0 w 5070668"/>
              <a:gd name="connsiteY4" fmla="*/ 1079584 h 1418730"/>
              <a:gd name="connsiteX0" fmla="*/ 0 w 5684175"/>
              <a:gd name="connsiteY0" fmla="*/ 1419480 h 1419480"/>
              <a:gd name="connsiteX1" fmla="*/ 2094651 w 5684175"/>
              <a:gd name="connsiteY1" fmla="*/ 3871 h 1419480"/>
              <a:gd name="connsiteX2" fmla="*/ 5684175 w 5684175"/>
              <a:gd name="connsiteY2" fmla="*/ 0 h 1419480"/>
              <a:gd name="connsiteX3" fmla="*/ 3391577 w 5684175"/>
              <a:gd name="connsiteY3" fmla="*/ 1418730 h 1419480"/>
              <a:gd name="connsiteX4" fmla="*/ 0 w 5684175"/>
              <a:gd name="connsiteY4" fmla="*/ 1419480 h 1419480"/>
              <a:gd name="connsiteX0" fmla="*/ 0 w 5684175"/>
              <a:gd name="connsiteY0" fmla="*/ 1419480 h 1419480"/>
              <a:gd name="connsiteX1" fmla="*/ 3149 w 5684175"/>
              <a:gd name="connsiteY1" fmla="*/ 3871 h 1419480"/>
              <a:gd name="connsiteX2" fmla="*/ 5684175 w 5684175"/>
              <a:gd name="connsiteY2" fmla="*/ 0 h 1419480"/>
              <a:gd name="connsiteX3" fmla="*/ 3391577 w 5684175"/>
              <a:gd name="connsiteY3" fmla="*/ 1418730 h 1419480"/>
              <a:gd name="connsiteX4" fmla="*/ 0 w 5684175"/>
              <a:gd name="connsiteY4" fmla="*/ 1419480 h 1419480"/>
              <a:gd name="connsiteX0" fmla="*/ 0 w 5684175"/>
              <a:gd name="connsiteY0" fmla="*/ 1420991 h 1420991"/>
              <a:gd name="connsiteX1" fmla="*/ 5908 w 5684175"/>
              <a:gd name="connsiteY1" fmla="*/ 0 h 1420991"/>
              <a:gd name="connsiteX2" fmla="*/ 5684175 w 5684175"/>
              <a:gd name="connsiteY2" fmla="*/ 1511 h 1420991"/>
              <a:gd name="connsiteX3" fmla="*/ 3391577 w 5684175"/>
              <a:gd name="connsiteY3" fmla="*/ 1420241 h 1420991"/>
              <a:gd name="connsiteX4" fmla="*/ 0 w 5684175"/>
              <a:gd name="connsiteY4" fmla="*/ 1420991 h 1420991"/>
              <a:gd name="connsiteX0" fmla="*/ 0 w 5684175"/>
              <a:gd name="connsiteY0" fmla="*/ 1419480 h 1419480"/>
              <a:gd name="connsiteX1" fmla="*/ 3149 w 5684175"/>
              <a:gd name="connsiteY1" fmla="*/ 642 h 1419480"/>
              <a:gd name="connsiteX2" fmla="*/ 5684175 w 5684175"/>
              <a:gd name="connsiteY2" fmla="*/ 0 h 1419480"/>
              <a:gd name="connsiteX3" fmla="*/ 3391577 w 5684175"/>
              <a:gd name="connsiteY3" fmla="*/ 1418730 h 1419480"/>
              <a:gd name="connsiteX4" fmla="*/ 0 w 5684175"/>
              <a:gd name="connsiteY4" fmla="*/ 1419480 h 1419480"/>
              <a:gd name="connsiteX0" fmla="*/ 2531 w 5686706"/>
              <a:gd name="connsiteY0" fmla="*/ 1420991 h 1420991"/>
              <a:gd name="connsiteX1" fmla="*/ 160 w 5686706"/>
              <a:gd name="connsiteY1" fmla="*/ 0 h 1420991"/>
              <a:gd name="connsiteX2" fmla="*/ 5686706 w 5686706"/>
              <a:gd name="connsiteY2" fmla="*/ 1511 h 1420991"/>
              <a:gd name="connsiteX3" fmla="*/ 3394108 w 5686706"/>
              <a:gd name="connsiteY3" fmla="*/ 1420241 h 1420991"/>
              <a:gd name="connsiteX4" fmla="*/ 2531 w 5686706"/>
              <a:gd name="connsiteY4" fmla="*/ 1420991 h 1420991"/>
              <a:gd name="connsiteX0" fmla="*/ 2531 w 5686706"/>
              <a:gd name="connsiteY0" fmla="*/ 1419914 h 1419914"/>
              <a:gd name="connsiteX1" fmla="*/ 160 w 5686706"/>
              <a:gd name="connsiteY1" fmla="*/ 0 h 1419914"/>
              <a:gd name="connsiteX2" fmla="*/ 5686706 w 5686706"/>
              <a:gd name="connsiteY2" fmla="*/ 434 h 1419914"/>
              <a:gd name="connsiteX3" fmla="*/ 3394108 w 5686706"/>
              <a:gd name="connsiteY3" fmla="*/ 1419164 h 1419914"/>
              <a:gd name="connsiteX4" fmla="*/ 2531 w 5686706"/>
              <a:gd name="connsiteY4" fmla="*/ 1419914 h 1419914"/>
              <a:gd name="connsiteX0" fmla="*/ 2531 w 5686706"/>
              <a:gd name="connsiteY0" fmla="*/ 1419914 h 1420240"/>
              <a:gd name="connsiteX1" fmla="*/ 160 w 5686706"/>
              <a:gd name="connsiteY1" fmla="*/ 0 h 1420240"/>
              <a:gd name="connsiteX2" fmla="*/ 5686706 w 5686706"/>
              <a:gd name="connsiteY2" fmla="*/ 434 h 1420240"/>
              <a:gd name="connsiteX3" fmla="*/ 3391347 w 5686706"/>
              <a:gd name="connsiteY3" fmla="*/ 1420240 h 1420240"/>
              <a:gd name="connsiteX4" fmla="*/ 2531 w 5686706"/>
              <a:gd name="connsiteY4" fmla="*/ 1419914 h 14202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86706" h="1420240">
                <a:moveTo>
                  <a:pt x="2531" y="1419914"/>
                </a:moveTo>
                <a:cubicBezTo>
                  <a:pt x="3581" y="948044"/>
                  <a:pt x="-890" y="471870"/>
                  <a:pt x="160" y="0"/>
                </a:cubicBezTo>
                <a:lnTo>
                  <a:pt x="5686706" y="434"/>
                </a:lnTo>
                <a:lnTo>
                  <a:pt x="3391347" y="1420240"/>
                </a:lnTo>
                <a:lnTo>
                  <a:pt x="2531" y="1419914"/>
                </a:lnTo>
                <a:close/>
              </a:path>
            </a:pathLst>
          </a:custGeom>
          <a:solidFill>
            <a:srgbClr val="5757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97312547"/>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p:cSld name="Headline_SubHead_Bullets">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838200" y="1933576"/>
            <a:ext cx="10515600" cy="3941786"/>
          </a:xfrm>
        </p:spPr>
        <p:txBody>
          <a:bodyPr anchor="ctr">
            <a:noAutofit/>
          </a:bodyPr>
          <a:lstStyle>
            <a:lvl1pPr marL="342900" indent="-342900">
              <a:buFont typeface="Arial" panose="020B0604020202020204" pitchFamily="34" charset="0"/>
              <a:buChar char="•"/>
              <a:defRPr sz="2400"/>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Click to edit Master text styles</a:t>
            </a:r>
          </a:p>
        </p:txBody>
      </p:sp>
      <p:sp>
        <p:nvSpPr>
          <p:cNvPr id="4" name="Title Placeholder 1"/>
          <p:cNvSpPr>
            <a:spLocks noGrp="1"/>
          </p:cNvSpPr>
          <p:nvPr>
            <p:ph type="title"/>
          </p:nvPr>
        </p:nvSpPr>
        <p:spPr>
          <a:xfrm>
            <a:off x="838200" y="365125"/>
            <a:ext cx="10515600" cy="651633"/>
          </a:xfrm>
          <a:prstGeom prst="rect">
            <a:avLst/>
          </a:prstGeom>
        </p:spPr>
        <p:txBody>
          <a:bodyPr vert="horz" lIns="91440" tIns="45720" rIns="91440" bIns="45720" rtlCol="0" anchor="t">
            <a:normAutofit/>
          </a:bodyPr>
          <a:lstStyle>
            <a:lvl1pPr>
              <a:defRPr>
                <a:solidFill>
                  <a:srgbClr val="575757"/>
                </a:solidFill>
              </a:defRPr>
            </a:lvl1pPr>
          </a:lstStyle>
          <a:p>
            <a:r>
              <a:rPr lang="en-US"/>
              <a:t>Click to edit Master title style</a:t>
            </a:r>
            <a:endParaRPr lang="en-US" dirty="0"/>
          </a:p>
        </p:txBody>
      </p:sp>
      <p:sp>
        <p:nvSpPr>
          <p:cNvPr id="6" name="Text Placeholder 21"/>
          <p:cNvSpPr>
            <a:spLocks noGrp="1"/>
          </p:cNvSpPr>
          <p:nvPr>
            <p:ph type="body" sz="quarter" idx="20"/>
          </p:nvPr>
        </p:nvSpPr>
        <p:spPr>
          <a:xfrm>
            <a:off x="838200" y="1276350"/>
            <a:ext cx="10515600" cy="323850"/>
          </a:xfrm>
        </p:spPr>
        <p:txBody>
          <a:bodyPr>
            <a:noAutofit/>
          </a:bodyPr>
          <a:lstStyle>
            <a:lvl1pPr marL="0" indent="0" algn="ctr">
              <a:buNone/>
              <a:defRPr sz="2000">
                <a:solidFill>
                  <a:srgbClr val="575757"/>
                </a:solidFill>
                <a:latin typeface="+mn-lt"/>
                <a:cs typeface="Segoe UI" panose="020B0502040204020203" pitchFamily="34" charset="0"/>
              </a:defRPr>
            </a:lvl1pPr>
            <a:lvl2pPr marL="457200" indent="0">
              <a:buNone/>
              <a:defRPr sz="1600">
                <a:solidFill>
                  <a:srgbClr val="444444"/>
                </a:solidFill>
              </a:defRPr>
            </a:lvl2pPr>
            <a:lvl3pPr marL="914400" indent="0">
              <a:buNone/>
              <a:defRPr sz="1600">
                <a:solidFill>
                  <a:srgbClr val="444444"/>
                </a:solidFill>
              </a:defRPr>
            </a:lvl3pPr>
            <a:lvl4pPr marL="1371600" indent="0">
              <a:buNone/>
              <a:defRPr sz="1600">
                <a:solidFill>
                  <a:srgbClr val="444444"/>
                </a:solidFill>
              </a:defRPr>
            </a:lvl4pPr>
            <a:lvl5pPr marL="1828800" indent="0">
              <a:buNone/>
              <a:defRPr sz="1600">
                <a:solidFill>
                  <a:srgbClr val="444444"/>
                </a:solidFill>
              </a:defRPr>
            </a:lvl5pPr>
          </a:lstStyle>
          <a:p>
            <a:pPr lvl="0"/>
            <a:r>
              <a:rPr lang="en-US"/>
              <a:t>Click to edit Master text styles</a:t>
            </a:r>
          </a:p>
        </p:txBody>
      </p:sp>
    </p:spTree>
    <p:extLst>
      <p:ext uri="{BB962C8B-B14F-4D97-AF65-F5344CB8AC3E}">
        <p14:creationId xmlns:p14="http://schemas.microsoft.com/office/powerpoint/2010/main" val="3274577032"/>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p:cSld name="Headline_bullets">
    <p:spTree>
      <p:nvGrpSpPr>
        <p:cNvPr id="1" name=""/>
        <p:cNvGrpSpPr/>
        <p:nvPr/>
      </p:nvGrpSpPr>
      <p:grpSpPr>
        <a:xfrm>
          <a:off x="0" y="0"/>
          <a:ext cx="0" cy="0"/>
          <a:chOff x="0" y="0"/>
          <a:chExt cx="0" cy="0"/>
        </a:xfrm>
      </p:grpSpPr>
      <p:sp>
        <p:nvSpPr>
          <p:cNvPr id="6" name="Title Placeholder 1"/>
          <p:cNvSpPr>
            <a:spLocks noGrp="1"/>
          </p:cNvSpPr>
          <p:nvPr>
            <p:ph type="title"/>
          </p:nvPr>
        </p:nvSpPr>
        <p:spPr>
          <a:xfrm>
            <a:off x="838200" y="365125"/>
            <a:ext cx="10515600" cy="651633"/>
          </a:xfrm>
          <a:prstGeom prst="rect">
            <a:avLst/>
          </a:prstGeom>
        </p:spPr>
        <p:txBody>
          <a:bodyPr vert="horz" lIns="91440" tIns="45720" rIns="91440" bIns="45720" rtlCol="0" anchor="t">
            <a:normAutofit/>
          </a:bodyPr>
          <a:lstStyle>
            <a:lvl1pPr>
              <a:defRPr>
                <a:solidFill>
                  <a:srgbClr val="575757"/>
                </a:solidFill>
              </a:defRPr>
            </a:lvl1pPr>
          </a:lstStyle>
          <a:p>
            <a:r>
              <a:rPr lang="en-US"/>
              <a:t>Click to edit Master title style</a:t>
            </a:r>
            <a:endParaRPr lang="en-US" dirty="0"/>
          </a:p>
        </p:txBody>
      </p:sp>
      <p:sp>
        <p:nvSpPr>
          <p:cNvPr id="5" name="Text Placeholder 4"/>
          <p:cNvSpPr>
            <a:spLocks noGrp="1"/>
          </p:cNvSpPr>
          <p:nvPr>
            <p:ph type="body" sz="quarter" idx="10"/>
          </p:nvPr>
        </p:nvSpPr>
        <p:spPr>
          <a:xfrm>
            <a:off x="838200" y="1305232"/>
            <a:ext cx="10515600" cy="4638368"/>
          </a:xfrm>
        </p:spPr>
        <p:txBody>
          <a:bodyPr anchor="ct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64350145"/>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p:cSld name="Headline_SubHead_Bullets_short">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3124196" y="1933576"/>
            <a:ext cx="5943600" cy="3941786"/>
          </a:xfrm>
        </p:spPr>
        <p:txBody>
          <a:bodyPr anchor="ctr">
            <a:noAutofit/>
          </a:bodyPr>
          <a:lstStyle>
            <a:lvl1pPr marL="342900" indent="-342900">
              <a:buFont typeface="Arial" panose="020B0604020202020204" pitchFamily="34" charset="0"/>
              <a:buChar char="•"/>
              <a:defRPr sz="2400"/>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Click to edit Master text styles</a:t>
            </a:r>
          </a:p>
        </p:txBody>
      </p:sp>
      <p:sp>
        <p:nvSpPr>
          <p:cNvPr id="4" name="Title Placeholder 1"/>
          <p:cNvSpPr>
            <a:spLocks noGrp="1"/>
          </p:cNvSpPr>
          <p:nvPr>
            <p:ph type="title"/>
          </p:nvPr>
        </p:nvSpPr>
        <p:spPr>
          <a:xfrm>
            <a:off x="838200" y="365125"/>
            <a:ext cx="10515600" cy="651633"/>
          </a:xfrm>
          <a:prstGeom prst="rect">
            <a:avLst/>
          </a:prstGeom>
        </p:spPr>
        <p:txBody>
          <a:bodyPr vert="horz" lIns="91440" tIns="45720" rIns="91440" bIns="45720" rtlCol="0" anchor="t">
            <a:normAutofit/>
          </a:bodyPr>
          <a:lstStyle>
            <a:lvl1pPr>
              <a:defRPr>
                <a:solidFill>
                  <a:srgbClr val="575757"/>
                </a:solidFill>
              </a:defRPr>
            </a:lvl1pPr>
          </a:lstStyle>
          <a:p>
            <a:r>
              <a:rPr lang="en-US"/>
              <a:t>Click to edit Master title style</a:t>
            </a:r>
            <a:endParaRPr lang="en-US" dirty="0"/>
          </a:p>
        </p:txBody>
      </p:sp>
      <p:sp>
        <p:nvSpPr>
          <p:cNvPr id="6" name="Text Placeholder 21"/>
          <p:cNvSpPr>
            <a:spLocks noGrp="1"/>
          </p:cNvSpPr>
          <p:nvPr>
            <p:ph type="body" sz="quarter" idx="20"/>
          </p:nvPr>
        </p:nvSpPr>
        <p:spPr>
          <a:xfrm>
            <a:off x="838200" y="1276350"/>
            <a:ext cx="10515600" cy="323850"/>
          </a:xfrm>
        </p:spPr>
        <p:txBody>
          <a:bodyPr>
            <a:noAutofit/>
          </a:bodyPr>
          <a:lstStyle>
            <a:lvl1pPr marL="0" indent="0" algn="ctr">
              <a:buNone/>
              <a:defRPr sz="2000">
                <a:solidFill>
                  <a:srgbClr val="575757"/>
                </a:solidFill>
                <a:latin typeface="+mn-lt"/>
                <a:cs typeface="Segoe UI" panose="020B0502040204020203" pitchFamily="34" charset="0"/>
              </a:defRPr>
            </a:lvl1pPr>
            <a:lvl2pPr marL="457200" indent="0">
              <a:buNone/>
              <a:defRPr sz="1600">
                <a:solidFill>
                  <a:srgbClr val="444444"/>
                </a:solidFill>
              </a:defRPr>
            </a:lvl2pPr>
            <a:lvl3pPr marL="914400" indent="0">
              <a:buNone/>
              <a:defRPr sz="1600">
                <a:solidFill>
                  <a:srgbClr val="444444"/>
                </a:solidFill>
              </a:defRPr>
            </a:lvl3pPr>
            <a:lvl4pPr marL="1371600" indent="0">
              <a:buNone/>
              <a:defRPr sz="1600">
                <a:solidFill>
                  <a:srgbClr val="444444"/>
                </a:solidFill>
              </a:defRPr>
            </a:lvl4pPr>
            <a:lvl5pPr marL="1828800" indent="0">
              <a:buNone/>
              <a:defRPr sz="1600">
                <a:solidFill>
                  <a:srgbClr val="444444"/>
                </a:solidFill>
              </a:defRPr>
            </a:lvl5pPr>
          </a:lstStyle>
          <a:p>
            <a:pPr lvl="0"/>
            <a:r>
              <a:rPr lang="en-US"/>
              <a:t>Click to edit Master text styles</a:t>
            </a:r>
          </a:p>
        </p:txBody>
      </p:sp>
    </p:spTree>
    <p:extLst>
      <p:ext uri="{BB962C8B-B14F-4D97-AF65-F5344CB8AC3E}">
        <p14:creationId xmlns:p14="http://schemas.microsoft.com/office/powerpoint/2010/main" val="2826918115"/>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p:cSld name="Headline_bullets_short">
    <p:spTree>
      <p:nvGrpSpPr>
        <p:cNvPr id="1" name=""/>
        <p:cNvGrpSpPr/>
        <p:nvPr/>
      </p:nvGrpSpPr>
      <p:grpSpPr>
        <a:xfrm>
          <a:off x="0" y="0"/>
          <a:ext cx="0" cy="0"/>
          <a:chOff x="0" y="0"/>
          <a:chExt cx="0" cy="0"/>
        </a:xfrm>
      </p:grpSpPr>
      <p:sp>
        <p:nvSpPr>
          <p:cNvPr id="6" name="Title Placeholder 1"/>
          <p:cNvSpPr>
            <a:spLocks noGrp="1"/>
          </p:cNvSpPr>
          <p:nvPr>
            <p:ph type="title"/>
          </p:nvPr>
        </p:nvSpPr>
        <p:spPr>
          <a:xfrm>
            <a:off x="838200" y="365125"/>
            <a:ext cx="10515600" cy="651633"/>
          </a:xfrm>
          <a:prstGeom prst="rect">
            <a:avLst/>
          </a:prstGeom>
        </p:spPr>
        <p:txBody>
          <a:bodyPr vert="horz" lIns="91440" tIns="45720" rIns="91440" bIns="45720" rtlCol="0" anchor="t">
            <a:normAutofit/>
          </a:bodyPr>
          <a:lstStyle>
            <a:lvl1pPr>
              <a:defRPr>
                <a:solidFill>
                  <a:srgbClr val="575757"/>
                </a:solidFill>
              </a:defRPr>
            </a:lvl1pPr>
          </a:lstStyle>
          <a:p>
            <a:r>
              <a:rPr lang="en-US"/>
              <a:t>Click to edit Master title style</a:t>
            </a:r>
            <a:endParaRPr lang="en-US" dirty="0"/>
          </a:p>
        </p:txBody>
      </p:sp>
      <p:sp>
        <p:nvSpPr>
          <p:cNvPr id="5" name="Text Placeholder 4"/>
          <p:cNvSpPr>
            <a:spLocks noGrp="1"/>
          </p:cNvSpPr>
          <p:nvPr>
            <p:ph type="body" sz="quarter" idx="10"/>
          </p:nvPr>
        </p:nvSpPr>
        <p:spPr>
          <a:xfrm>
            <a:off x="3124205" y="1305232"/>
            <a:ext cx="5943600" cy="4638368"/>
          </a:xfrm>
        </p:spPr>
        <p:txBody>
          <a:bodyPr anchor="ct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48093192"/>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p:cSld name="Headline_SubHead_Para txt">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838200" y="1933576"/>
            <a:ext cx="10515600" cy="3941786"/>
          </a:xfrm>
        </p:spPr>
        <p:txBody>
          <a:bodyPr anchor="ctr">
            <a:normAutofit/>
          </a:bodyPr>
          <a:lstStyle>
            <a:lvl1pPr marL="0" indent="0">
              <a:buNone/>
              <a:defRPr sz="2400"/>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Click to edit Master text styles</a:t>
            </a:r>
          </a:p>
        </p:txBody>
      </p:sp>
      <p:sp>
        <p:nvSpPr>
          <p:cNvPr id="4" name="Title Placeholder 1"/>
          <p:cNvSpPr>
            <a:spLocks noGrp="1"/>
          </p:cNvSpPr>
          <p:nvPr>
            <p:ph type="title"/>
          </p:nvPr>
        </p:nvSpPr>
        <p:spPr>
          <a:xfrm>
            <a:off x="838200" y="365125"/>
            <a:ext cx="10515600" cy="651633"/>
          </a:xfrm>
          <a:prstGeom prst="rect">
            <a:avLst/>
          </a:prstGeom>
        </p:spPr>
        <p:txBody>
          <a:bodyPr vert="horz" lIns="91440" tIns="45720" rIns="91440" bIns="45720" rtlCol="0" anchor="t">
            <a:normAutofit/>
          </a:bodyPr>
          <a:lstStyle>
            <a:lvl1pPr>
              <a:defRPr>
                <a:solidFill>
                  <a:srgbClr val="575757"/>
                </a:solidFill>
              </a:defRPr>
            </a:lvl1pPr>
          </a:lstStyle>
          <a:p>
            <a:r>
              <a:rPr lang="en-US"/>
              <a:t>Click to edit Master title style</a:t>
            </a:r>
            <a:endParaRPr lang="en-US" dirty="0"/>
          </a:p>
        </p:txBody>
      </p:sp>
      <p:sp>
        <p:nvSpPr>
          <p:cNvPr id="6" name="Text Placeholder 21"/>
          <p:cNvSpPr>
            <a:spLocks noGrp="1"/>
          </p:cNvSpPr>
          <p:nvPr>
            <p:ph type="body" sz="quarter" idx="20"/>
          </p:nvPr>
        </p:nvSpPr>
        <p:spPr>
          <a:xfrm>
            <a:off x="838200" y="1276350"/>
            <a:ext cx="10515600" cy="323850"/>
          </a:xfrm>
        </p:spPr>
        <p:txBody>
          <a:bodyPr>
            <a:noAutofit/>
          </a:bodyPr>
          <a:lstStyle>
            <a:lvl1pPr marL="0" indent="0" algn="ctr">
              <a:buNone/>
              <a:defRPr sz="2000">
                <a:solidFill>
                  <a:srgbClr val="575757"/>
                </a:solidFill>
                <a:latin typeface="+mn-lt"/>
                <a:cs typeface="Segoe UI" panose="020B0502040204020203" pitchFamily="34" charset="0"/>
              </a:defRPr>
            </a:lvl1pPr>
            <a:lvl2pPr marL="457200" indent="0">
              <a:buNone/>
              <a:defRPr sz="1600">
                <a:solidFill>
                  <a:srgbClr val="444444"/>
                </a:solidFill>
              </a:defRPr>
            </a:lvl2pPr>
            <a:lvl3pPr marL="914400" indent="0">
              <a:buNone/>
              <a:defRPr sz="1600">
                <a:solidFill>
                  <a:srgbClr val="444444"/>
                </a:solidFill>
              </a:defRPr>
            </a:lvl3pPr>
            <a:lvl4pPr marL="1371600" indent="0">
              <a:buNone/>
              <a:defRPr sz="1600">
                <a:solidFill>
                  <a:srgbClr val="444444"/>
                </a:solidFill>
              </a:defRPr>
            </a:lvl4pPr>
            <a:lvl5pPr marL="1828800" indent="0">
              <a:buNone/>
              <a:defRPr sz="1600">
                <a:solidFill>
                  <a:srgbClr val="444444"/>
                </a:solidFill>
              </a:defRPr>
            </a:lvl5pPr>
          </a:lstStyle>
          <a:p>
            <a:pPr lvl="0"/>
            <a:r>
              <a:rPr lang="en-US"/>
              <a:t>Click to edit Master text styles</a:t>
            </a:r>
          </a:p>
        </p:txBody>
      </p:sp>
    </p:spTree>
    <p:extLst>
      <p:ext uri="{BB962C8B-B14F-4D97-AF65-F5344CB8AC3E}">
        <p14:creationId xmlns:p14="http://schemas.microsoft.com/office/powerpoint/2010/main" val="8704274"/>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p:cSld name="Headline_Para txt">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838200" y="1378424"/>
            <a:ext cx="10515600" cy="4496938"/>
          </a:xfrm>
        </p:spPr>
        <p:txBody>
          <a:bodyPr anchor="ctr">
            <a:noAutofit/>
          </a:bodyPr>
          <a:lstStyle>
            <a:lvl1pPr marL="0" indent="0" algn="l">
              <a:buNone/>
              <a:defRPr sz="2400"/>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Click to edit Master text styles</a:t>
            </a:r>
          </a:p>
        </p:txBody>
      </p:sp>
      <p:sp>
        <p:nvSpPr>
          <p:cNvPr id="4" name="Title Placeholder 1"/>
          <p:cNvSpPr>
            <a:spLocks noGrp="1"/>
          </p:cNvSpPr>
          <p:nvPr>
            <p:ph type="title"/>
          </p:nvPr>
        </p:nvSpPr>
        <p:spPr>
          <a:xfrm>
            <a:off x="838200" y="365125"/>
            <a:ext cx="10515600" cy="651633"/>
          </a:xfrm>
          <a:prstGeom prst="rect">
            <a:avLst/>
          </a:prstGeom>
        </p:spPr>
        <p:txBody>
          <a:bodyPr vert="horz" lIns="91440" tIns="45720" rIns="91440" bIns="45720" rtlCol="0" anchor="t">
            <a:normAutofit/>
          </a:bodyPr>
          <a:lstStyle>
            <a:lvl1pPr>
              <a:defRPr>
                <a:solidFill>
                  <a:srgbClr val="575757"/>
                </a:solidFill>
              </a:defRPr>
            </a:lvl1pPr>
          </a:lstStyle>
          <a:p>
            <a:r>
              <a:rPr lang="en-US"/>
              <a:t>Click to edit Master title style</a:t>
            </a:r>
            <a:endParaRPr lang="en-US" dirty="0"/>
          </a:p>
        </p:txBody>
      </p:sp>
    </p:spTree>
    <p:extLst>
      <p:ext uri="{BB962C8B-B14F-4D97-AF65-F5344CB8AC3E}">
        <p14:creationId xmlns:p14="http://schemas.microsoft.com/office/powerpoint/2010/main" val="3300561528"/>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p:cSld name="Headeline_SubHead_Para txt_short">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3124207" y="1933576"/>
            <a:ext cx="5943600" cy="3941786"/>
          </a:xfrm>
        </p:spPr>
        <p:txBody>
          <a:bodyPr anchor="ctr">
            <a:normAutofit/>
          </a:bodyPr>
          <a:lstStyle>
            <a:lvl1pPr marL="0" indent="0">
              <a:buNone/>
              <a:defRPr sz="2400"/>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Click to edit Master text styles</a:t>
            </a:r>
          </a:p>
        </p:txBody>
      </p:sp>
      <p:sp>
        <p:nvSpPr>
          <p:cNvPr id="4" name="Title Placeholder 1"/>
          <p:cNvSpPr>
            <a:spLocks noGrp="1"/>
          </p:cNvSpPr>
          <p:nvPr>
            <p:ph type="title"/>
          </p:nvPr>
        </p:nvSpPr>
        <p:spPr>
          <a:xfrm>
            <a:off x="838200" y="365125"/>
            <a:ext cx="10515600" cy="651633"/>
          </a:xfrm>
          <a:prstGeom prst="rect">
            <a:avLst/>
          </a:prstGeom>
        </p:spPr>
        <p:txBody>
          <a:bodyPr vert="horz" lIns="91440" tIns="45720" rIns="91440" bIns="45720" rtlCol="0" anchor="t">
            <a:normAutofit/>
          </a:bodyPr>
          <a:lstStyle>
            <a:lvl1pPr>
              <a:defRPr>
                <a:solidFill>
                  <a:srgbClr val="575757"/>
                </a:solidFill>
              </a:defRPr>
            </a:lvl1pPr>
          </a:lstStyle>
          <a:p>
            <a:r>
              <a:rPr lang="en-US"/>
              <a:t>Click to edit Master title style</a:t>
            </a:r>
            <a:endParaRPr lang="en-US" dirty="0"/>
          </a:p>
        </p:txBody>
      </p:sp>
      <p:sp>
        <p:nvSpPr>
          <p:cNvPr id="6" name="Text Placeholder 21"/>
          <p:cNvSpPr>
            <a:spLocks noGrp="1"/>
          </p:cNvSpPr>
          <p:nvPr>
            <p:ph type="body" sz="quarter" idx="20"/>
          </p:nvPr>
        </p:nvSpPr>
        <p:spPr>
          <a:xfrm>
            <a:off x="838200" y="1276350"/>
            <a:ext cx="10515600" cy="323850"/>
          </a:xfrm>
        </p:spPr>
        <p:txBody>
          <a:bodyPr>
            <a:noAutofit/>
          </a:bodyPr>
          <a:lstStyle>
            <a:lvl1pPr marL="0" indent="0" algn="ctr">
              <a:buNone/>
              <a:defRPr sz="2000">
                <a:solidFill>
                  <a:srgbClr val="575757"/>
                </a:solidFill>
                <a:latin typeface="+mn-lt"/>
                <a:cs typeface="Segoe UI" panose="020B0502040204020203" pitchFamily="34" charset="0"/>
              </a:defRPr>
            </a:lvl1pPr>
            <a:lvl2pPr marL="457200" indent="0">
              <a:buNone/>
              <a:defRPr sz="1600">
                <a:solidFill>
                  <a:srgbClr val="444444"/>
                </a:solidFill>
              </a:defRPr>
            </a:lvl2pPr>
            <a:lvl3pPr marL="914400" indent="0">
              <a:buNone/>
              <a:defRPr sz="1600">
                <a:solidFill>
                  <a:srgbClr val="444444"/>
                </a:solidFill>
              </a:defRPr>
            </a:lvl3pPr>
            <a:lvl4pPr marL="1371600" indent="0">
              <a:buNone/>
              <a:defRPr sz="1600">
                <a:solidFill>
                  <a:srgbClr val="444444"/>
                </a:solidFill>
              </a:defRPr>
            </a:lvl4pPr>
            <a:lvl5pPr marL="1828800" indent="0">
              <a:buNone/>
              <a:defRPr sz="1600">
                <a:solidFill>
                  <a:srgbClr val="444444"/>
                </a:solidFill>
              </a:defRPr>
            </a:lvl5pPr>
          </a:lstStyle>
          <a:p>
            <a:pPr lvl="0"/>
            <a:r>
              <a:rPr lang="en-US"/>
              <a:t>Click to edit Master text styles</a:t>
            </a:r>
          </a:p>
        </p:txBody>
      </p:sp>
    </p:spTree>
    <p:extLst>
      <p:ext uri="{BB962C8B-B14F-4D97-AF65-F5344CB8AC3E}">
        <p14:creationId xmlns:p14="http://schemas.microsoft.com/office/powerpoint/2010/main" val="4189678738"/>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p:cSld name="Headline_Para txt_short">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3124197" y="1378424"/>
            <a:ext cx="5943600" cy="4496938"/>
          </a:xfrm>
        </p:spPr>
        <p:txBody>
          <a:bodyPr anchor="ctr">
            <a:noAutofit/>
          </a:bodyPr>
          <a:lstStyle>
            <a:lvl1pPr marL="0" indent="0" algn="l">
              <a:buNone/>
              <a:defRPr sz="2400"/>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Click to edit Master text styles</a:t>
            </a:r>
          </a:p>
        </p:txBody>
      </p:sp>
      <p:sp>
        <p:nvSpPr>
          <p:cNvPr id="4" name="Title Placeholder 1"/>
          <p:cNvSpPr>
            <a:spLocks noGrp="1"/>
          </p:cNvSpPr>
          <p:nvPr>
            <p:ph type="title"/>
          </p:nvPr>
        </p:nvSpPr>
        <p:spPr>
          <a:xfrm>
            <a:off x="838200" y="365125"/>
            <a:ext cx="10515600" cy="651633"/>
          </a:xfrm>
          <a:prstGeom prst="rect">
            <a:avLst/>
          </a:prstGeom>
        </p:spPr>
        <p:txBody>
          <a:bodyPr vert="horz" lIns="91440" tIns="45720" rIns="91440" bIns="45720" rtlCol="0" anchor="t">
            <a:normAutofit/>
          </a:bodyPr>
          <a:lstStyle>
            <a:lvl1pPr>
              <a:defRPr>
                <a:solidFill>
                  <a:srgbClr val="575757"/>
                </a:solidFill>
              </a:defRPr>
            </a:lvl1pPr>
          </a:lstStyle>
          <a:p>
            <a:r>
              <a:rPr lang="en-US"/>
              <a:t>Click to edit Master title style</a:t>
            </a:r>
            <a:endParaRPr lang="en-US" dirty="0"/>
          </a:p>
        </p:txBody>
      </p:sp>
    </p:spTree>
    <p:extLst>
      <p:ext uri="{BB962C8B-B14F-4D97-AF65-F5344CB8AC3E}">
        <p14:creationId xmlns:p14="http://schemas.microsoft.com/office/powerpoint/2010/main" val="38079614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ontent + slanted Image Left">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6AA340A-11B1-4D46-BE2D-4B2D31C56900}"/>
              </a:ext>
            </a:extLst>
          </p:cNvPr>
          <p:cNvSpPr>
            <a:spLocks noGrp="1"/>
          </p:cNvSpPr>
          <p:nvPr>
            <p:ph type="sldNum" sz="quarter" idx="10"/>
          </p:nvPr>
        </p:nvSpPr>
        <p:spPr/>
        <p:txBody>
          <a:bodyPr/>
          <a:lstStyle/>
          <a:p>
            <a:fld id="{529AFA16-AEC4-7D4A-82F3-BDAE8E49079E}" type="slidenum">
              <a:rPr lang="en-US" smtClean="0"/>
              <a:pPr/>
              <a:t>‹#›</a:t>
            </a:fld>
            <a:endParaRPr lang="en-US"/>
          </a:p>
        </p:txBody>
      </p:sp>
      <p:sp>
        <p:nvSpPr>
          <p:cNvPr id="3" name="Title 1">
            <a:extLst>
              <a:ext uri="{FF2B5EF4-FFF2-40B4-BE49-F238E27FC236}">
                <a16:creationId xmlns:a16="http://schemas.microsoft.com/office/drawing/2014/main" id="{6FDD21F8-4159-4A66-BDF8-AFEDA34793F8}"/>
              </a:ext>
            </a:extLst>
          </p:cNvPr>
          <p:cNvSpPr>
            <a:spLocks noGrp="1"/>
          </p:cNvSpPr>
          <p:nvPr>
            <p:ph type="title" hasCustomPrompt="1"/>
          </p:nvPr>
        </p:nvSpPr>
        <p:spPr>
          <a:xfrm>
            <a:off x="6096000" y="457200"/>
            <a:ext cx="5638800" cy="1409699"/>
          </a:xfrm>
          <a:prstGeom prst="rect">
            <a:avLst/>
          </a:prstGeom>
        </p:spPr>
        <p:txBody>
          <a:bodyPr lIns="274320" rIns="0">
            <a:noAutofit/>
          </a:bodyPr>
          <a:lstStyle>
            <a:lvl1pPr>
              <a:defRPr sz="4000">
                <a:solidFill>
                  <a:schemeClr val="tx1"/>
                </a:solidFill>
              </a:defRPr>
            </a:lvl1pPr>
          </a:lstStyle>
          <a:p>
            <a:r>
              <a:rPr lang="en-US" dirty="0"/>
              <a:t>Click to edit title</a:t>
            </a:r>
          </a:p>
        </p:txBody>
      </p:sp>
      <p:sp>
        <p:nvSpPr>
          <p:cNvPr id="4" name="Slide Number Placeholder 2">
            <a:extLst>
              <a:ext uri="{FF2B5EF4-FFF2-40B4-BE49-F238E27FC236}">
                <a16:creationId xmlns:a16="http://schemas.microsoft.com/office/drawing/2014/main" id="{1FC412D9-CA04-44CF-B8DB-95E7E19204D5}"/>
              </a:ext>
            </a:extLst>
          </p:cNvPr>
          <p:cNvSpPr txBox="1">
            <a:spLocks/>
          </p:cNvSpPr>
          <p:nvPr userDrawn="1"/>
        </p:nvSpPr>
        <p:spPr>
          <a:xfrm>
            <a:off x="11010899" y="6442502"/>
            <a:ext cx="1180135" cy="415498"/>
          </a:xfrm>
          <a:prstGeom prst="rect">
            <a:avLst/>
          </a:prstGeom>
        </p:spPr>
        <p:txBody>
          <a:bodyPr vert="horz" lIns="91440" tIns="45720" rIns="182880" bIns="182880" rtlCol="0" anchor="b" anchorCtr="0">
            <a:spAutoFit/>
          </a:bodyPr>
          <a:lstStyle>
            <a:defPPr>
              <a:defRPr lang="en-US"/>
            </a:defPPr>
            <a:lvl1pPr marL="0" algn="r" defTabSz="914400" rtl="0" eaLnBrk="1" latinLnBrk="0" hangingPunct="1">
              <a:defRPr sz="1200" kern="1200">
                <a:solidFill>
                  <a:schemeClr val="accent6"/>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29AFA16-AEC4-7D4A-82F3-BDAE8E49079E}" type="slidenum">
              <a:rPr lang="en-US" smtClean="0"/>
              <a:pPr/>
              <a:t>‹#›</a:t>
            </a:fld>
            <a:endParaRPr lang="en-US" dirty="0"/>
          </a:p>
        </p:txBody>
      </p:sp>
      <p:sp>
        <p:nvSpPr>
          <p:cNvPr id="5" name="Text Placeholder 3">
            <a:extLst>
              <a:ext uri="{FF2B5EF4-FFF2-40B4-BE49-F238E27FC236}">
                <a16:creationId xmlns:a16="http://schemas.microsoft.com/office/drawing/2014/main" id="{ECA683ED-48AE-4856-826D-F28B2D0ECF5C}"/>
              </a:ext>
            </a:extLst>
          </p:cNvPr>
          <p:cNvSpPr>
            <a:spLocks noGrp="1"/>
          </p:cNvSpPr>
          <p:nvPr>
            <p:ph idx="27" hasCustomPrompt="1"/>
          </p:nvPr>
        </p:nvSpPr>
        <p:spPr>
          <a:xfrm>
            <a:off x="6096000" y="1866900"/>
            <a:ext cx="5638799" cy="4514047"/>
          </a:xfrm>
          <a:prstGeom prst="rect">
            <a:avLst/>
          </a:prstGeom>
        </p:spPr>
        <p:txBody>
          <a:bodyPr vert="horz" wrap="square" lIns="27432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Picture Placeholder 9">
            <a:extLst>
              <a:ext uri="{FF2B5EF4-FFF2-40B4-BE49-F238E27FC236}">
                <a16:creationId xmlns:a16="http://schemas.microsoft.com/office/drawing/2014/main" id="{6E31588E-9179-43F4-987F-E4B7A61DB4F9}"/>
              </a:ext>
            </a:extLst>
          </p:cNvPr>
          <p:cNvSpPr>
            <a:spLocks noGrp="1"/>
          </p:cNvSpPr>
          <p:nvPr>
            <p:ph type="pic" sz="quarter" idx="30" hasCustomPrompt="1"/>
          </p:nvPr>
        </p:nvSpPr>
        <p:spPr>
          <a:xfrm>
            <a:off x="-3142" y="0"/>
            <a:ext cx="6806152" cy="6858000"/>
          </a:xfrm>
          <a:custGeom>
            <a:avLst/>
            <a:gdLst>
              <a:gd name="connsiteX0" fmla="*/ 0 w 5847905"/>
              <a:gd name="connsiteY0" fmla="*/ 6849376 h 6849376"/>
              <a:gd name="connsiteX1" fmla="*/ 0 w 5847905"/>
              <a:gd name="connsiteY1" fmla="*/ 0 h 6849376"/>
              <a:gd name="connsiteX2" fmla="*/ 5847905 w 5847905"/>
              <a:gd name="connsiteY2" fmla="*/ 6849376 h 6849376"/>
              <a:gd name="connsiteX3" fmla="*/ 0 w 5847905"/>
              <a:gd name="connsiteY3" fmla="*/ 6849376 h 6849376"/>
              <a:gd name="connsiteX0" fmla="*/ 0 w 5847905"/>
              <a:gd name="connsiteY0" fmla="*/ 6849376 h 6849376"/>
              <a:gd name="connsiteX1" fmla="*/ 0 w 5847905"/>
              <a:gd name="connsiteY1" fmla="*/ 0 h 6849376"/>
              <a:gd name="connsiteX2" fmla="*/ 4703805 w 5847905"/>
              <a:gd name="connsiteY2" fmla="*/ 708068 h 6849376"/>
              <a:gd name="connsiteX3" fmla="*/ 5847905 w 5847905"/>
              <a:gd name="connsiteY3" fmla="*/ 6849376 h 6849376"/>
              <a:gd name="connsiteX4" fmla="*/ 0 w 5847905"/>
              <a:gd name="connsiteY4" fmla="*/ 6849376 h 6849376"/>
              <a:gd name="connsiteX0" fmla="*/ 0 w 5847905"/>
              <a:gd name="connsiteY0" fmla="*/ 7148223 h 7148223"/>
              <a:gd name="connsiteX1" fmla="*/ 0 w 5847905"/>
              <a:gd name="connsiteY1" fmla="*/ 298847 h 7148223"/>
              <a:gd name="connsiteX2" fmla="*/ 4967416 w 5847905"/>
              <a:gd name="connsiteY2" fmla="*/ 314937 h 7148223"/>
              <a:gd name="connsiteX3" fmla="*/ 5847905 w 5847905"/>
              <a:gd name="connsiteY3" fmla="*/ 7148223 h 7148223"/>
              <a:gd name="connsiteX4" fmla="*/ 0 w 5847905"/>
              <a:gd name="connsiteY4" fmla="*/ 7148223 h 7148223"/>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95698 w 5847905"/>
              <a:gd name="connsiteY2" fmla="*/ 4137 h 6849376"/>
              <a:gd name="connsiteX3" fmla="*/ 5847905 w 5847905"/>
              <a:gd name="connsiteY3" fmla="*/ 6849376 h 6849376"/>
              <a:gd name="connsiteX4" fmla="*/ 0 w 5847905"/>
              <a:gd name="connsiteY4" fmla="*/ 6849376 h 6849376"/>
              <a:gd name="connsiteX0" fmla="*/ 0 w 7282258"/>
              <a:gd name="connsiteY0" fmla="*/ 6849376 h 6855353"/>
              <a:gd name="connsiteX1" fmla="*/ 0 w 7282258"/>
              <a:gd name="connsiteY1" fmla="*/ 0 h 6855353"/>
              <a:gd name="connsiteX2" fmla="*/ 4895698 w 7282258"/>
              <a:gd name="connsiteY2" fmla="*/ 4137 h 6855353"/>
              <a:gd name="connsiteX3" fmla="*/ 7282258 w 7282258"/>
              <a:gd name="connsiteY3" fmla="*/ 6855353 h 6855353"/>
              <a:gd name="connsiteX4" fmla="*/ 0 w 7282258"/>
              <a:gd name="connsiteY4" fmla="*/ 6849376 h 6855353"/>
              <a:gd name="connsiteX0" fmla="*/ 0 w 7276282"/>
              <a:gd name="connsiteY0" fmla="*/ 6849376 h 6849376"/>
              <a:gd name="connsiteX1" fmla="*/ 0 w 7276282"/>
              <a:gd name="connsiteY1" fmla="*/ 0 h 6849376"/>
              <a:gd name="connsiteX2" fmla="*/ 4895698 w 7276282"/>
              <a:gd name="connsiteY2" fmla="*/ 4137 h 6849376"/>
              <a:gd name="connsiteX3" fmla="*/ 7276282 w 7276282"/>
              <a:gd name="connsiteY3" fmla="*/ 6843400 h 6849376"/>
              <a:gd name="connsiteX4" fmla="*/ 0 w 7276282"/>
              <a:gd name="connsiteY4" fmla="*/ 6849376 h 6849376"/>
              <a:gd name="connsiteX0" fmla="*/ 0 w 7276282"/>
              <a:gd name="connsiteY0" fmla="*/ 6849376 h 6849376"/>
              <a:gd name="connsiteX1" fmla="*/ 0 w 7276282"/>
              <a:gd name="connsiteY1" fmla="*/ 0 h 6849376"/>
              <a:gd name="connsiteX2" fmla="*/ 4895698 w 7276282"/>
              <a:gd name="connsiteY2" fmla="*/ 4137 h 6849376"/>
              <a:gd name="connsiteX3" fmla="*/ 7276282 w 7276282"/>
              <a:gd name="connsiteY3" fmla="*/ 6849376 h 6849376"/>
              <a:gd name="connsiteX4" fmla="*/ 0 w 7276282"/>
              <a:gd name="connsiteY4" fmla="*/ 6849376 h 6849376"/>
              <a:gd name="connsiteX0" fmla="*/ 0 w 7264329"/>
              <a:gd name="connsiteY0" fmla="*/ 6849376 h 6861329"/>
              <a:gd name="connsiteX1" fmla="*/ 0 w 7264329"/>
              <a:gd name="connsiteY1" fmla="*/ 0 h 6861329"/>
              <a:gd name="connsiteX2" fmla="*/ 4895698 w 7264329"/>
              <a:gd name="connsiteY2" fmla="*/ 4137 h 6861329"/>
              <a:gd name="connsiteX3" fmla="*/ 7264329 w 7264329"/>
              <a:gd name="connsiteY3" fmla="*/ 6861329 h 6861329"/>
              <a:gd name="connsiteX4" fmla="*/ 0 w 7264329"/>
              <a:gd name="connsiteY4" fmla="*/ 6849376 h 6861329"/>
              <a:gd name="connsiteX0" fmla="*/ 0 w 7264329"/>
              <a:gd name="connsiteY0" fmla="*/ 6849376 h 6855352"/>
              <a:gd name="connsiteX1" fmla="*/ 0 w 7264329"/>
              <a:gd name="connsiteY1" fmla="*/ 0 h 6855352"/>
              <a:gd name="connsiteX2" fmla="*/ 4895698 w 7264329"/>
              <a:gd name="connsiteY2" fmla="*/ 4137 h 6855352"/>
              <a:gd name="connsiteX3" fmla="*/ 7264329 w 7264329"/>
              <a:gd name="connsiteY3" fmla="*/ 6855352 h 6855352"/>
              <a:gd name="connsiteX4" fmla="*/ 0 w 7264329"/>
              <a:gd name="connsiteY4" fmla="*/ 6849376 h 6855352"/>
              <a:gd name="connsiteX0" fmla="*/ 0 w 7264329"/>
              <a:gd name="connsiteY0" fmla="*/ 6849376 h 6849376"/>
              <a:gd name="connsiteX1" fmla="*/ 0 w 7264329"/>
              <a:gd name="connsiteY1" fmla="*/ 0 h 6849376"/>
              <a:gd name="connsiteX2" fmla="*/ 4895698 w 7264329"/>
              <a:gd name="connsiteY2" fmla="*/ 4137 h 6849376"/>
              <a:gd name="connsiteX3" fmla="*/ 7264329 w 7264329"/>
              <a:gd name="connsiteY3" fmla="*/ 6849376 h 6849376"/>
              <a:gd name="connsiteX4" fmla="*/ 0 w 7264329"/>
              <a:gd name="connsiteY4" fmla="*/ 6849376 h 6849376"/>
              <a:gd name="connsiteX0" fmla="*/ 0 w 7264329"/>
              <a:gd name="connsiteY0" fmla="*/ 6854666 h 6854666"/>
              <a:gd name="connsiteX1" fmla="*/ 0 w 7264329"/>
              <a:gd name="connsiteY1" fmla="*/ 5290 h 6854666"/>
              <a:gd name="connsiteX2" fmla="*/ 4895698 w 7264329"/>
              <a:gd name="connsiteY2" fmla="*/ 0 h 6854666"/>
              <a:gd name="connsiteX3" fmla="*/ 7264329 w 7264329"/>
              <a:gd name="connsiteY3" fmla="*/ 6854666 h 6854666"/>
              <a:gd name="connsiteX4" fmla="*/ 0 w 7264329"/>
              <a:gd name="connsiteY4" fmla="*/ 6854666 h 6854666"/>
              <a:gd name="connsiteX0" fmla="*/ 0 w 7264329"/>
              <a:gd name="connsiteY0" fmla="*/ 6851524 h 6851524"/>
              <a:gd name="connsiteX1" fmla="*/ 0 w 7264329"/>
              <a:gd name="connsiteY1" fmla="*/ 2148 h 6851524"/>
              <a:gd name="connsiteX2" fmla="*/ 4895698 w 7264329"/>
              <a:gd name="connsiteY2" fmla="*/ 0 h 6851524"/>
              <a:gd name="connsiteX3" fmla="*/ 7264329 w 7264329"/>
              <a:gd name="connsiteY3" fmla="*/ 6851524 h 6851524"/>
              <a:gd name="connsiteX4" fmla="*/ 0 w 7264329"/>
              <a:gd name="connsiteY4" fmla="*/ 6851524 h 6851524"/>
              <a:gd name="connsiteX0" fmla="*/ 3142 w 7267471"/>
              <a:gd name="connsiteY0" fmla="*/ 6852519 h 6852519"/>
              <a:gd name="connsiteX1" fmla="*/ 0 w 7267471"/>
              <a:gd name="connsiteY1" fmla="*/ 0 h 6852519"/>
              <a:gd name="connsiteX2" fmla="*/ 4898840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898840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886271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4667 h 6854667"/>
              <a:gd name="connsiteX1" fmla="*/ 0 w 7267471"/>
              <a:gd name="connsiteY1" fmla="*/ 2148 h 6854667"/>
              <a:gd name="connsiteX2" fmla="*/ 4886271 w 7267471"/>
              <a:gd name="connsiteY2" fmla="*/ 0 h 6854667"/>
              <a:gd name="connsiteX3" fmla="*/ 7267471 w 7267471"/>
              <a:gd name="connsiteY3" fmla="*/ 6854667 h 6854667"/>
              <a:gd name="connsiteX4" fmla="*/ 3142 w 7267471"/>
              <a:gd name="connsiteY4" fmla="*/ 6854667 h 6854667"/>
              <a:gd name="connsiteX0" fmla="*/ 3142 w 7267471"/>
              <a:gd name="connsiteY0" fmla="*/ 6852519 h 6852519"/>
              <a:gd name="connsiteX1" fmla="*/ 0 w 7267471"/>
              <a:gd name="connsiteY1" fmla="*/ 0 h 6852519"/>
              <a:gd name="connsiteX2" fmla="*/ 4521768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735952 w 7267471"/>
              <a:gd name="connsiteY2" fmla="*/ 995 h 6852519"/>
              <a:gd name="connsiteX3" fmla="*/ 7267471 w 7267471"/>
              <a:gd name="connsiteY3" fmla="*/ 6852519 h 6852519"/>
              <a:gd name="connsiteX4" fmla="*/ 3142 w 7267471"/>
              <a:gd name="connsiteY4" fmla="*/ 6852519 h 6852519"/>
              <a:gd name="connsiteX0" fmla="*/ 3142 w 6806152"/>
              <a:gd name="connsiteY0" fmla="*/ 6852519 h 6852519"/>
              <a:gd name="connsiteX1" fmla="*/ 0 w 6806152"/>
              <a:gd name="connsiteY1" fmla="*/ 0 h 6852519"/>
              <a:gd name="connsiteX2" fmla="*/ 4735952 w 6806152"/>
              <a:gd name="connsiteY2" fmla="*/ 995 h 6852519"/>
              <a:gd name="connsiteX3" fmla="*/ 6806152 w 6806152"/>
              <a:gd name="connsiteY3" fmla="*/ 6852519 h 6852519"/>
              <a:gd name="connsiteX4" fmla="*/ 3142 w 6806152"/>
              <a:gd name="connsiteY4" fmla="*/ 6852519 h 6852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6152" h="6852519">
                <a:moveTo>
                  <a:pt x="3142" y="6852519"/>
                </a:moveTo>
                <a:cubicBezTo>
                  <a:pt x="2095" y="4568346"/>
                  <a:pt x="1047" y="2284173"/>
                  <a:pt x="0" y="0"/>
                </a:cubicBezTo>
                <a:lnTo>
                  <a:pt x="4735952" y="995"/>
                </a:lnTo>
                <a:lnTo>
                  <a:pt x="6806152" y="6852519"/>
                </a:lnTo>
                <a:lnTo>
                  <a:pt x="3142" y="6852519"/>
                </a:lnTo>
                <a:close/>
              </a:path>
            </a:pathLst>
          </a:custGeom>
          <a:ln>
            <a:solidFill>
              <a:srgbClr val="414241"/>
            </a:solidFill>
          </a:ln>
        </p:spPr>
        <p:txBody>
          <a:bodyPr anchor="ctr"/>
          <a:lstStyle>
            <a:lvl1pPr algn="ctr">
              <a:defRPr>
                <a:solidFill>
                  <a:srgbClr val="B4009E"/>
                </a:solidFill>
              </a:defRPr>
            </a:lvl1pPr>
          </a:lstStyle>
          <a:p>
            <a:r>
              <a:rPr lang="en-US" dirty="0"/>
              <a:t>Click icon to</a:t>
            </a:r>
            <a:br>
              <a:rPr lang="en-US" dirty="0"/>
            </a:br>
            <a:r>
              <a:rPr lang="en-US" dirty="0"/>
              <a:t>add picture</a:t>
            </a:r>
          </a:p>
        </p:txBody>
      </p:sp>
    </p:spTree>
    <p:extLst>
      <p:ext uri="{BB962C8B-B14F-4D97-AF65-F5344CB8AC3E}">
        <p14:creationId xmlns:p14="http://schemas.microsoft.com/office/powerpoint/2010/main" val="1155401006"/>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p:cSld name="Headline_Image_large">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838200" y="1392071"/>
            <a:ext cx="10515600" cy="4572001"/>
          </a:xfrm>
        </p:spPr>
        <p:txBody>
          <a:bodyPr anchor="ctr"/>
          <a:lstStyle>
            <a:lvl1pPr algn="ctr">
              <a:defRPr/>
            </a:lvl1pPr>
          </a:lstStyle>
          <a:p>
            <a:r>
              <a:rPr lang="en-US"/>
              <a:t>Drag picture to placeholder or click icon to add</a:t>
            </a:r>
          </a:p>
        </p:txBody>
      </p:sp>
      <p:sp>
        <p:nvSpPr>
          <p:cNvPr id="6" name="Title Placeholder 1"/>
          <p:cNvSpPr>
            <a:spLocks noGrp="1"/>
          </p:cNvSpPr>
          <p:nvPr>
            <p:ph type="title"/>
          </p:nvPr>
        </p:nvSpPr>
        <p:spPr>
          <a:xfrm>
            <a:off x="838200" y="365125"/>
            <a:ext cx="10515600" cy="651633"/>
          </a:xfrm>
          <a:prstGeom prst="rect">
            <a:avLst/>
          </a:prstGeom>
        </p:spPr>
        <p:txBody>
          <a:bodyPr vert="horz" lIns="91440" tIns="45720" rIns="91440" bIns="45720" rtlCol="0" anchor="t">
            <a:normAutofit/>
          </a:bodyPr>
          <a:lstStyle>
            <a:lvl1pPr>
              <a:defRPr>
                <a:solidFill>
                  <a:srgbClr val="575757"/>
                </a:solidFill>
              </a:defRPr>
            </a:lvl1pPr>
          </a:lstStyle>
          <a:p>
            <a:r>
              <a:rPr lang="en-US"/>
              <a:t>Click to edit Master title style</a:t>
            </a:r>
            <a:endParaRPr lang="en-US" dirty="0"/>
          </a:p>
        </p:txBody>
      </p:sp>
    </p:spTree>
    <p:extLst>
      <p:ext uri="{BB962C8B-B14F-4D97-AF65-F5344CB8AC3E}">
        <p14:creationId xmlns:p14="http://schemas.microsoft.com/office/powerpoint/2010/main" val="1364499980"/>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p:cSld name="1_Headline_Table">
    <p:spTree>
      <p:nvGrpSpPr>
        <p:cNvPr id="1" name=""/>
        <p:cNvGrpSpPr/>
        <p:nvPr/>
      </p:nvGrpSpPr>
      <p:grpSpPr>
        <a:xfrm>
          <a:off x="0" y="0"/>
          <a:ext cx="0" cy="0"/>
          <a:chOff x="0" y="0"/>
          <a:chExt cx="0" cy="0"/>
        </a:xfrm>
      </p:grpSpPr>
      <p:sp>
        <p:nvSpPr>
          <p:cNvPr id="6" name="Title Placeholder 1"/>
          <p:cNvSpPr>
            <a:spLocks noGrp="1"/>
          </p:cNvSpPr>
          <p:nvPr>
            <p:ph type="title"/>
          </p:nvPr>
        </p:nvSpPr>
        <p:spPr>
          <a:xfrm>
            <a:off x="838200" y="365125"/>
            <a:ext cx="10515600" cy="651633"/>
          </a:xfrm>
          <a:prstGeom prst="rect">
            <a:avLst/>
          </a:prstGeom>
        </p:spPr>
        <p:txBody>
          <a:bodyPr vert="horz" lIns="91440" tIns="45720" rIns="91440" bIns="45720" rtlCol="0" anchor="t">
            <a:normAutofit/>
          </a:bodyPr>
          <a:lstStyle>
            <a:lvl1pPr>
              <a:defRPr>
                <a:solidFill>
                  <a:srgbClr val="575757"/>
                </a:solidFill>
              </a:defRPr>
            </a:lvl1pPr>
          </a:lstStyle>
          <a:p>
            <a:r>
              <a:rPr lang="en-US"/>
              <a:t>Click to edit Master title style</a:t>
            </a:r>
            <a:endParaRPr lang="en-US" dirty="0"/>
          </a:p>
        </p:txBody>
      </p:sp>
      <p:sp>
        <p:nvSpPr>
          <p:cNvPr id="3" name="Table Placeholder 2"/>
          <p:cNvSpPr>
            <a:spLocks noGrp="1"/>
          </p:cNvSpPr>
          <p:nvPr>
            <p:ph type="tbl" sz="quarter" idx="11"/>
          </p:nvPr>
        </p:nvSpPr>
        <p:spPr>
          <a:xfrm>
            <a:off x="838200" y="1400636"/>
            <a:ext cx="10515600" cy="4562642"/>
          </a:xfrm>
        </p:spPr>
        <p:txBody>
          <a:bodyPr anchor="ctr"/>
          <a:lstStyle>
            <a:lvl1pPr algn="ctr">
              <a:defRPr/>
            </a:lvl1pPr>
          </a:lstStyle>
          <a:p>
            <a:r>
              <a:rPr lang="en-US"/>
              <a:t>Click icon to add table</a:t>
            </a:r>
            <a:endParaRPr lang="en-US" dirty="0"/>
          </a:p>
        </p:txBody>
      </p:sp>
    </p:spTree>
    <p:extLst>
      <p:ext uri="{BB962C8B-B14F-4D97-AF65-F5344CB8AC3E}">
        <p14:creationId xmlns:p14="http://schemas.microsoft.com/office/powerpoint/2010/main" val="3670229514"/>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p:cSld name="Headline_SubHead_2col">
    <p:bg>
      <p:bgPr>
        <a:solidFill>
          <a:schemeClr val="bg1"/>
        </a:solidFill>
        <a:effectLst/>
      </p:bgPr>
    </p:bg>
    <p:spTree>
      <p:nvGrpSpPr>
        <p:cNvPr id="1" name=""/>
        <p:cNvGrpSpPr/>
        <p:nvPr/>
      </p:nvGrpSpPr>
      <p:grpSpPr>
        <a:xfrm>
          <a:off x="0" y="0"/>
          <a:ext cx="0" cy="0"/>
          <a:chOff x="0" y="0"/>
          <a:chExt cx="0" cy="0"/>
        </a:xfrm>
      </p:grpSpPr>
      <p:sp>
        <p:nvSpPr>
          <p:cNvPr id="5" name="Title Placeholder 1"/>
          <p:cNvSpPr>
            <a:spLocks noGrp="1"/>
          </p:cNvSpPr>
          <p:nvPr>
            <p:ph type="title"/>
          </p:nvPr>
        </p:nvSpPr>
        <p:spPr>
          <a:xfrm>
            <a:off x="838200" y="365125"/>
            <a:ext cx="10515600" cy="651633"/>
          </a:xfrm>
          <a:prstGeom prst="rect">
            <a:avLst/>
          </a:prstGeom>
        </p:spPr>
        <p:txBody>
          <a:bodyPr vert="horz" lIns="91440" tIns="45720" rIns="91440" bIns="45720" rtlCol="0" anchor="t">
            <a:normAutofit/>
          </a:bodyPr>
          <a:lstStyle>
            <a:lvl1pPr algn="ctr">
              <a:defRPr>
                <a:solidFill>
                  <a:srgbClr val="575757"/>
                </a:solidFill>
              </a:defRPr>
            </a:lvl1pPr>
          </a:lstStyle>
          <a:p>
            <a:r>
              <a:rPr lang="en-US"/>
              <a:t>Click to edit Master title style</a:t>
            </a:r>
            <a:endParaRPr lang="en-US" dirty="0"/>
          </a:p>
        </p:txBody>
      </p:sp>
      <p:sp>
        <p:nvSpPr>
          <p:cNvPr id="22" name="Text Placeholder 21"/>
          <p:cNvSpPr>
            <a:spLocks noGrp="1"/>
          </p:cNvSpPr>
          <p:nvPr>
            <p:ph type="body" sz="quarter" idx="20"/>
          </p:nvPr>
        </p:nvSpPr>
        <p:spPr>
          <a:xfrm>
            <a:off x="838200" y="1276350"/>
            <a:ext cx="10515600" cy="323850"/>
          </a:xfrm>
        </p:spPr>
        <p:txBody>
          <a:bodyPr>
            <a:noAutofit/>
          </a:bodyPr>
          <a:lstStyle>
            <a:lvl1pPr marL="0" indent="0" algn="ctr">
              <a:buNone/>
              <a:defRPr sz="2000">
                <a:solidFill>
                  <a:srgbClr val="575757"/>
                </a:solidFill>
                <a:latin typeface="+mn-lt"/>
                <a:cs typeface="Segoe UI" panose="020B0502040204020203" pitchFamily="34" charset="0"/>
              </a:defRPr>
            </a:lvl1pPr>
            <a:lvl2pPr marL="457200" indent="0">
              <a:buNone/>
              <a:defRPr sz="1600">
                <a:solidFill>
                  <a:srgbClr val="444444"/>
                </a:solidFill>
              </a:defRPr>
            </a:lvl2pPr>
            <a:lvl3pPr marL="914400" indent="0">
              <a:buNone/>
              <a:defRPr sz="1600">
                <a:solidFill>
                  <a:srgbClr val="444444"/>
                </a:solidFill>
              </a:defRPr>
            </a:lvl3pPr>
            <a:lvl4pPr marL="1371600" indent="0">
              <a:buNone/>
              <a:defRPr sz="1600">
                <a:solidFill>
                  <a:srgbClr val="444444"/>
                </a:solidFill>
              </a:defRPr>
            </a:lvl4pPr>
            <a:lvl5pPr marL="1828800" indent="0">
              <a:buNone/>
              <a:defRPr sz="1600">
                <a:solidFill>
                  <a:srgbClr val="444444"/>
                </a:solidFill>
              </a:defRPr>
            </a:lvl5pPr>
          </a:lstStyle>
          <a:p>
            <a:pPr lvl="0"/>
            <a:r>
              <a:rPr lang="en-US"/>
              <a:t>Click to edit Master text styles</a:t>
            </a:r>
          </a:p>
        </p:txBody>
      </p:sp>
      <p:sp>
        <p:nvSpPr>
          <p:cNvPr id="21" name="Text Placeholder 2"/>
          <p:cNvSpPr>
            <a:spLocks noGrp="1"/>
          </p:cNvSpPr>
          <p:nvPr>
            <p:ph idx="1"/>
          </p:nvPr>
        </p:nvSpPr>
        <p:spPr>
          <a:xfrm>
            <a:off x="1104014" y="1933576"/>
            <a:ext cx="4572000" cy="4243388"/>
          </a:xfrm>
          <a:prstGeom prst="rect">
            <a:avLst/>
          </a:prstGeom>
        </p:spPr>
        <p:txBody>
          <a:bodyPr vert="horz" lIns="91440" tIns="45720" rIns="91440" bIns="45720" rtlCol="0" anchor="t">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2"/>
          <p:cNvSpPr>
            <a:spLocks noGrp="1"/>
          </p:cNvSpPr>
          <p:nvPr>
            <p:ph idx="10"/>
          </p:nvPr>
        </p:nvSpPr>
        <p:spPr>
          <a:xfrm>
            <a:off x="6514214" y="1933576"/>
            <a:ext cx="4572000" cy="4243388"/>
          </a:xfrm>
          <a:prstGeom prst="rect">
            <a:avLst/>
          </a:prstGeom>
        </p:spPr>
        <p:txBody>
          <a:bodyPr vert="horz" lIns="91440" tIns="45720" rIns="91440" bIns="45720" rtlCol="0" anchor="t">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40370150"/>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Headline_2col">
    <p:bg>
      <p:bgPr>
        <a:solidFill>
          <a:schemeClr val="bg1"/>
        </a:solidFill>
        <a:effectLst/>
      </p:bgPr>
    </p:bg>
    <p:spTree>
      <p:nvGrpSpPr>
        <p:cNvPr id="1" name=""/>
        <p:cNvGrpSpPr/>
        <p:nvPr/>
      </p:nvGrpSpPr>
      <p:grpSpPr>
        <a:xfrm>
          <a:off x="0" y="0"/>
          <a:ext cx="0" cy="0"/>
          <a:chOff x="0" y="0"/>
          <a:chExt cx="0" cy="0"/>
        </a:xfrm>
      </p:grpSpPr>
      <p:sp>
        <p:nvSpPr>
          <p:cNvPr id="5" name="Title Placeholder 1"/>
          <p:cNvSpPr>
            <a:spLocks noGrp="1"/>
          </p:cNvSpPr>
          <p:nvPr>
            <p:ph type="title"/>
          </p:nvPr>
        </p:nvSpPr>
        <p:spPr>
          <a:xfrm>
            <a:off x="838200" y="365125"/>
            <a:ext cx="10515600" cy="651633"/>
          </a:xfrm>
          <a:prstGeom prst="rect">
            <a:avLst/>
          </a:prstGeom>
        </p:spPr>
        <p:txBody>
          <a:bodyPr vert="horz" lIns="91440" tIns="45720" rIns="91440" bIns="45720" rtlCol="0" anchor="t">
            <a:normAutofit/>
          </a:bodyPr>
          <a:lstStyle>
            <a:lvl1pPr algn="ctr">
              <a:defRPr>
                <a:solidFill>
                  <a:srgbClr val="575757"/>
                </a:solidFill>
              </a:defRPr>
            </a:lvl1pPr>
          </a:lstStyle>
          <a:p>
            <a:r>
              <a:rPr lang="en-US"/>
              <a:t>Click to edit Master title style</a:t>
            </a:r>
            <a:endParaRPr lang="en-US" dirty="0"/>
          </a:p>
        </p:txBody>
      </p:sp>
      <p:sp>
        <p:nvSpPr>
          <p:cNvPr id="21" name="Text Placeholder 2"/>
          <p:cNvSpPr>
            <a:spLocks noGrp="1"/>
          </p:cNvSpPr>
          <p:nvPr>
            <p:ph idx="1"/>
          </p:nvPr>
        </p:nvSpPr>
        <p:spPr>
          <a:xfrm>
            <a:off x="1104014" y="1600200"/>
            <a:ext cx="4572000" cy="4415589"/>
          </a:xfrm>
          <a:prstGeom prst="rect">
            <a:avLst/>
          </a:prstGeom>
        </p:spPr>
        <p:txBody>
          <a:bodyPr vert="horz" lIns="91440" tIns="45720" rIns="91440" bIns="45720" rtlCol="0" anchor="t">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2"/>
          <p:cNvSpPr>
            <a:spLocks noGrp="1"/>
          </p:cNvSpPr>
          <p:nvPr>
            <p:ph idx="10"/>
          </p:nvPr>
        </p:nvSpPr>
        <p:spPr>
          <a:xfrm>
            <a:off x="6514214" y="1600200"/>
            <a:ext cx="4572000" cy="4415589"/>
          </a:xfrm>
          <a:prstGeom prst="rect">
            <a:avLst/>
          </a:prstGeom>
        </p:spPr>
        <p:txBody>
          <a:bodyPr vert="horz" lIns="91440" tIns="45720" rIns="91440" bIns="45720" rtlCol="0" anchor="t">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98340123"/>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Title_Subtitle_3_Icon_Text">
    <p:bg>
      <p:bgPr>
        <a:solidFill>
          <a:schemeClr val="bg1"/>
        </a:solidFill>
        <a:effectLst/>
      </p:bgPr>
    </p:bg>
    <p:spTree>
      <p:nvGrpSpPr>
        <p:cNvPr id="1" name=""/>
        <p:cNvGrpSpPr/>
        <p:nvPr/>
      </p:nvGrpSpPr>
      <p:grpSpPr>
        <a:xfrm>
          <a:off x="0" y="0"/>
          <a:ext cx="0" cy="0"/>
          <a:chOff x="0" y="0"/>
          <a:chExt cx="0" cy="0"/>
        </a:xfrm>
      </p:grpSpPr>
      <p:sp>
        <p:nvSpPr>
          <p:cNvPr id="5" name="Title Placeholder 1"/>
          <p:cNvSpPr>
            <a:spLocks noGrp="1"/>
          </p:cNvSpPr>
          <p:nvPr>
            <p:ph type="title"/>
          </p:nvPr>
        </p:nvSpPr>
        <p:spPr>
          <a:xfrm>
            <a:off x="838200" y="365125"/>
            <a:ext cx="10515600" cy="651633"/>
          </a:xfrm>
          <a:prstGeom prst="rect">
            <a:avLst/>
          </a:prstGeom>
        </p:spPr>
        <p:txBody>
          <a:bodyPr vert="horz" lIns="91440" tIns="45720" rIns="91440" bIns="45720" rtlCol="0" anchor="t">
            <a:normAutofit/>
          </a:bodyPr>
          <a:lstStyle>
            <a:lvl1pPr algn="ctr">
              <a:defRPr>
                <a:solidFill>
                  <a:srgbClr val="444444"/>
                </a:solidFill>
              </a:defRPr>
            </a:lvl1pPr>
          </a:lstStyle>
          <a:p>
            <a:r>
              <a:rPr lang="en-US"/>
              <a:t>Click to edit Master title style</a:t>
            </a:r>
            <a:endParaRPr lang="en-US" dirty="0"/>
          </a:p>
        </p:txBody>
      </p:sp>
      <p:sp>
        <p:nvSpPr>
          <p:cNvPr id="22" name="Text Placeholder 21"/>
          <p:cNvSpPr>
            <a:spLocks noGrp="1"/>
          </p:cNvSpPr>
          <p:nvPr>
            <p:ph type="body" sz="quarter" idx="20"/>
          </p:nvPr>
        </p:nvSpPr>
        <p:spPr>
          <a:xfrm>
            <a:off x="838200" y="1276350"/>
            <a:ext cx="10515600" cy="323850"/>
          </a:xfrm>
        </p:spPr>
        <p:txBody>
          <a:bodyPr>
            <a:noAutofit/>
          </a:bodyPr>
          <a:lstStyle>
            <a:lvl1pPr marL="0" indent="0" algn="ctr">
              <a:buNone/>
              <a:defRPr sz="2000">
                <a:solidFill>
                  <a:srgbClr val="444444"/>
                </a:solidFill>
                <a:latin typeface="+mn-lt"/>
                <a:cs typeface="Segoe UI" panose="020B0502040204020203" pitchFamily="34" charset="0"/>
              </a:defRPr>
            </a:lvl1pPr>
            <a:lvl2pPr marL="457200" indent="0">
              <a:buNone/>
              <a:defRPr sz="1600">
                <a:solidFill>
                  <a:srgbClr val="444444"/>
                </a:solidFill>
              </a:defRPr>
            </a:lvl2pPr>
            <a:lvl3pPr marL="914400" indent="0">
              <a:buNone/>
              <a:defRPr sz="1600">
                <a:solidFill>
                  <a:srgbClr val="444444"/>
                </a:solidFill>
              </a:defRPr>
            </a:lvl3pPr>
            <a:lvl4pPr marL="1371600" indent="0">
              <a:buNone/>
              <a:defRPr sz="1600">
                <a:solidFill>
                  <a:srgbClr val="444444"/>
                </a:solidFill>
              </a:defRPr>
            </a:lvl4pPr>
            <a:lvl5pPr marL="1828800" indent="0">
              <a:buNone/>
              <a:defRPr sz="1600">
                <a:solidFill>
                  <a:srgbClr val="444444"/>
                </a:solidFill>
              </a:defRPr>
            </a:lvl5pPr>
          </a:lstStyle>
          <a:p>
            <a:pPr lvl="0"/>
            <a:r>
              <a:rPr lang="en-US"/>
              <a:t>Click to edit Master text styles</a:t>
            </a:r>
          </a:p>
        </p:txBody>
      </p:sp>
      <p:cxnSp>
        <p:nvCxnSpPr>
          <p:cNvPr id="21" name="Straight Connector 20"/>
          <p:cNvCxnSpPr/>
          <p:nvPr userDrawn="1"/>
        </p:nvCxnSpPr>
        <p:spPr>
          <a:xfrm>
            <a:off x="0" y="1151602"/>
            <a:ext cx="12192000" cy="0"/>
          </a:xfrm>
          <a:prstGeom prst="line">
            <a:avLst/>
          </a:prstGeom>
          <a:ln w="6350">
            <a:solidFill>
              <a:srgbClr val="226AD6"/>
            </a:solidFill>
          </a:ln>
        </p:spPr>
        <p:style>
          <a:lnRef idx="1">
            <a:schemeClr val="accent1"/>
          </a:lnRef>
          <a:fillRef idx="0">
            <a:schemeClr val="accent1"/>
          </a:fillRef>
          <a:effectRef idx="0">
            <a:schemeClr val="accent1"/>
          </a:effectRef>
          <a:fontRef idx="minor">
            <a:schemeClr val="tx1"/>
          </a:fontRef>
        </p:style>
      </p:cxnSp>
      <p:sp>
        <p:nvSpPr>
          <p:cNvPr id="14" name="Text Placeholder 8"/>
          <p:cNvSpPr>
            <a:spLocks noGrp="1"/>
          </p:cNvSpPr>
          <p:nvPr>
            <p:ph type="body" sz="quarter" idx="11"/>
          </p:nvPr>
        </p:nvSpPr>
        <p:spPr>
          <a:xfrm>
            <a:off x="1709988" y="4294100"/>
            <a:ext cx="2286000" cy="916702"/>
          </a:xfrm>
        </p:spPr>
        <p:txBody>
          <a:bodyPr anchor="t">
            <a:noAutofit/>
          </a:bodyPr>
          <a:lstStyle>
            <a:lvl1pPr marL="0" indent="0" algn="ctr">
              <a:buFont typeface="Arial" panose="020B0604020202020204" pitchFamily="34" charset="0"/>
              <a:buNone/>
              <a:defRPr sz="1200">
                <a:solidFill>
                  <a:srgbClr val="444444"/>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 Master text styles</a:t>
            </a:r>
          </a:p>
        </p:txBody>
      </p:sp>
      <p:sp>
        <p:nvSpPr>
          <p:cNvPr id="15" name="Picture Placeholder 12"/>
          <p:cNvSpPr>
            <a:spLocks noGrp="1"/>
          </p:cNvSpPr>
          <p:nvPr>
            <p:ph type="pic" sz="quarter" idx="15"/>
          </p:nvPr>
        </p:nvSpPr>
        <p:spPr>
          <a:xfrm>
            <a:off x="8781348" y="2911573"/>
            <a:ext cx="1097280" cy="731520"/>
          </a:xfrm>
        </p:spPr>
        <p:txBody>
          <a:bodyPr>
            <a:noAutofit/>
          </a:bodyPr>
          <a:lstStyle>
            <a:lvl1pPr marL="0" indent="0">
              <a:buNone/>
              <a:defRPr sz="600"/>
            </a:lvl1pPr>
          </a:lstStyle>
          <a:p>
            <a:r>
              <a:rPr lang="en-US"/>
              <a:t>Drag picture to placeholder or click icon to add</a:t>
            </a:r>
            <a:endParaRPr lang="en-US" dirty="0"/>
          </a:p>
        </p:txBody>
      </p:sp>
      <p:sp>
        <p:nvSpPr>
          <p:cNvPr id="17" name="Picture Placeholder 12"/>
          <p:cNvSpPr>
            <a:spLocks noGrp="1"/>
          </p:cNvSpPr>
          <p:nvPr>
            <p:ph type="pic" sz="quarter" idx="21"/>
          </p:nvPr>
        </p:nvSpPr>
        <p:spPr>
          <a:xfrm>
            <a:off x="5542848" y="2911573"/>
            <a:ext cx="1097280" cy="731520"/>
          </a:xfrm>
        </p:spPr>
        <p:txBody>
          <a:bodyPr>
            <a:noAutofit/>
          </a:bodyPr>
          <a:lstStyle>
            <a:lvl1pPr marL="0" indent="0">
              <a:buNone/>
              <a:defRPr sz="600"/>
            </a:lvl1pPr>
          </a:lstStyle>
          <a:p>
            <a:r>
              <a:rPr lang="en-US"/>
              <a:t>Drag picture to placeholder or click icon to add</a:t>
            </a:r>
            <a:endParaRPr lang="en-US" dirty="0"/>
          </a:p>
        </p:txBody>
      </p:sp>
      <p:sp>
        <p:nvSpPr>
          <p:cNvPr id="18" name="Picture Placeholder 12"/>
          <p:cNvSpPr>
            <a:spLocks noGrp="1"/>
          </p:cNvSpPr>
          <p:nvPr>
            <p:ph type="pic" sz="quarter" idx="22"/>
          </p:nvPr>
        </p:nvSpPr>
        <p:spPr>
          <a:xfrm>
            <a:off x="2304348" y="2911573"/>
            <a:ext cx="1097280" cy="731520"/>
          </a:xfrm>
        </p:spPr>
        <p:txBody>
          <a:bodyPr>
            <a:noAutofit/>
          </a:bodyPr>
          <a:lstStyle>
            <a:lvl1pPr marL="0" indent="0">
              <a:buNone/>
              <a:defRPr sz="600"/>
            </a:lvl1pPr>
          </a:lstStyle>
          <a:p>
            <a:r>
              <a:rPr lang="en-US"/>
              <a:t>Drag picture to placeholder or click icon to add</a:t>
            </a:r>
            <a:endParaRPr lang="en-US" dirty="0"/>
          </a:p>
        </p:txBody>
      </p:sp>
      <p:sp>
        <p:nvSpPr>
          <p:cNvPr id="19" name="Text Placeholder 6"/>
          <p:cNvSpPr>
            <a:spLocks noGrp="1"/>
          </p:cNvSpPr>
          <p:nvPr>
            <p:ph type="body" sz="quarter" idx="33"/>
          </p:nvPr>
        </p:nvSpPr>
        <p:spPr>
          <a:xfrm>
            <a:off x="1709988" y="3977734"/>
            <a:ext cx="2286000" cy="316366"/>
          </a:xfrm>
        </p:spPr>
        <p:txBody>
          <a:bodyPr>
            <a:noAutofit/>
          </a:bodyPr>
          <a:lstStyle>
            <a:lvl1pPr marL="0" indent="0" algn="ctr">
              <a:buNone/>
              <a:defRPr sz="1400">
                <a:solidFill>
                  <a:srgbClr val="236AD7"/>
                </a:solidFill>
                <a:latin typeface="Segoe UI" panose="020B0502040204020203" pitchFamily="34" charset="0"/>
                <a:cs typeface="Segoe UI" panose="020B0502040204020203" pitchFamily="34" charset="0"/>
              </a:defRPr>
            </a:lvl1pPr>
            <a:lvl2pPr marL="457200" indent="0">
              <a:buNone/>
              <a:defRPr sz="1400">
                <a:solidFill>
                  <a:srgbClr val="236AD7"/>
                </a:solidFill>
                <a:latin typeface="Segoe UI" panose="020B0502040204020203" pitchFamily="34" charset="0"/>
                <a:cs typeface="Segoe UI" panose="020B0502040204020203" pitchFamily="34" charset="0"/>
              </a:defRPr>
            </a:lvl2pPr>
            <a:lvl3pPr marL="914400" indent="0">
              <a:buNone/>
              <a:defRPr sz="1400">
                <a:solidFill>
                  <a:srgbClr val="236AD7"/>
                </a:solidFill>
                <a:latin typeface="Segoe UI" panose="020B0502040204020203" pitchFamily="34" charset="0"/>
                <a:cs typeface="Segoe UI" panose="020B0502040204020203" pitchFamily="34" charset="0"/>
              </a:defRPr>
            </a:lvl3pPr>
            <a:lvl4pPr marL="1371600" indent="0">
              <a:buNone/>
              <a:defRPr sz="1400">
                <a:solidFill>
                  <a:srgbClr val="236AD7"/>
                </a:solidFill>
                <a:latin typeface="Segoe UI" panose="020B0502040204020203" pitchFamily="34" charset="0"/>
                <a:cs typeface="Segoe UI" panose="020B0502040204020203" pitchFamily="34" charset="0"/>
              </a:defRPr>
            </a:lvl4pPr>
            <a:lvl5pPr marL="1828800" indent="0">
              <a:buNone/>
              <a:defRPr sz="1400">
                <a:solidFill>
                  <a:srgbClr val="236AD7"/>
                </a:solidFill>
                <a:latin typeface="Segoe UI" panose="020B0502040204020203" pitchFamily="34" charset="0"/>
                <a:cs typeface="Segoe UI" panose="020B0502040204020203" pitchFamily="34" charset="0"/>
              </a:defRPr>
            </a:lvl5pPr>
          </a:lstStyle>
          <a:p>
            <a:pPr lvl="0"/>
            <a:r>
              <a:rPr lang="en-US"/>
              <a:t>Click to edit Master text styles</a:t>
            </a:r>
          </a:p>
        </p:txBody>
      </p:sp>
      <p:sp>
        <p:nvSpPr>
          <p:cNvPr id="20" name="Text Placeholder 8"/>
          <p:cNvSpPr>
            <a:spLocks noGrp="1"/>
          </p:cNvSpPr>
          <p:nvPr>
            <p:ph type="body" sz="quarter" idx="34"/>
          </p:nvPr>
        </p:nvSpPr>
        <p:spPr>
          <a:xfrm>
            <a:off x="4948488" y="4294100"/>
            <a:ext cx="2286000" cy="916702"/>
          </a:xfrm>
        </p:spPr>
        <p:txBody>
          <a:bodyPr anchor="t">
            <a:noAutofit/>
          </a:bodyPr>
          <a:lstStyle>
            <a:lvl1pPr marL="0" indent="0" algn="ctr">
              <a:buFont typeface="Arial" panose="020B0604020202020204" pitchFamily="34" charset="0"/>
              <a:buNone/>
              <a:defRPr sz="1200">
                <a:solidFill>
                  <a:srgbClr val="444444"/>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 Master text styles</a:t>
            </a:r>
          </a:p>
        </p:txBody>
      </p:sp>
      <p:sp>
        <p:nvSpPr>
          <p:cNvPr id="30" name="Text Placeholder 6"/>
          <p:cNvSpPr>
            <a:spLocks noGrp="1"/>
          </p:cNvSpPr>
          <p:nvPr>
            <p:ph type="body" sz="quarter" idx="35"/>
          </p:nvPr>
        </p:nvSpPr>
        <p:spPr>
          <a:xfrm>
            <a:off x="4948488" y="3977734"/>
            <a:ext cx="2286000" cy="316366"/>
          </a:xfrm>
        </p:spPr>
        <p:txBody>
          <a:bodyPr>
            <a:noAutofit/>
          </a:bodyPr>
          <a:lstStyle>
            <a:lvl1pPr marL="0" indent="0" algn="ctr">
              <a:buNone/>
              <a:defRPr sz="1400">
                <a:solidFill>
                  <a:srgbClr val="236AD7"/>
                </a:solidFill>
                <a:latin typeface="Segoe UI" panose="020B0502040204020203" pitchFamily="34" charset="0"/>
                <a:cs typeface="Segoe UI" panose="020B0502040204020203" pitchFamily="34" charset="0"/>
              </a:defRPr>
            </a:lvl1pPr>
            <a:lvl2pPr marL="457200" indent="0">
              <a:buNone/>
              <a:defRPr sz="1400">
                <a:solidFill>
                  <a:srgbClr val="236AD7"/>
                </a:solidFill>
                <a:latin typeface="Segoe UI" panose="020B0502040204020203" pitchFamily="34" charset="0"/>
                <a:cs typeface="Segoe UI" panose="020B0502040204020203" pitchFamily="34" charset="0"/>
              </a:defRPr>
            </a:lvl2pPr>
            <a:lvl3pPr marL="914400" indent="0">
              <a:buNone/>
              <a:defRPr sz="1400">
                <a:solidFill>
                  <a:srgbClr val="236AD7"/>
                </a:solidFill>
                <a:latin typeface="Segoe UI" panose="020B0502040204020203" pitchFamily="34" charset="0"/>
                <a:cs typeface="Segoe UI" panose="020B0502040204020203" pitchFamily="34" charset="0"/>
              </a:defRPr>
            </a:lvl3pPr>
            <a:lvl4pPr marL="1371600" indent="0">
              <a:buNone/>
              <a:defRPr sz="1400">
                <a:solidFill>
                  <a:srgbClr val="236AD7"/>
                </a:solidFill>
                <a:latin typeface="Segoe UI" panose="020B0502040204020203" pitchFamily="34" charset="0"/>
                <a:cs typeface="Segoe UI" panose="020B0502040204020203" pitchFamily="34" charset="0"/>
              </a:defRPr>
            </a:lvl4pPr>
            <a:lvl5pPr marL="1828800" indent="0">
              <a:buNone/>
              <a:defRPr sz="1400">
                <a:solidFill>
                  <a:srgbClr val="236AD7"/>
                </a:solidFill>
                <a:latin typeface="Segoe UI" panose="020B0502040204020203" pitchFamily="34" charset="0"/>
                <a:cs typeface="Segoe UI" panose="020B0502040204020203" pitchFamily="34" charset="0"/>
              </a:defRPr>
            </a:lvl5pPr>
          </a:lstStyle>
          <a:p>
            <a:pPr lvl="0"/>
            <a:r>
              <a:rPr lang="en-US"/>
              <a:t>Click to edit Master text styles</a:t>
            </a:r>
          </a:p>
        </p:txBody>
      </p:sp>
      <p:sp>
        <p:nvSpPr>
          <p:cNvPr id="31" name="Text Placeholder 8"/>
          <p:cNvSpPr>
            <a:spLocks noGrp="1"/>
          </p:cNvSpPr>
          <p:nvPr>
            <p:ph type="body" sz="quarter" idx="36"/>
          </p:nvPr>
        </p:nvSpPr>
        <p:spPr>
          <a:xfrm>
            <a:off x="8186988" y="4291697"/>
            <a:ext cx="2286000" cy="916702"/>
          </a:xfrm>
        </p:spPr>
        <p:txBody>
          <a:bodyPr anchor="t">
            <a:noAutofit/>
          </a:bodyPr>
          <a:lstStyle>
            <a:lvl1pPr marL="0" indent="0" algn="ctr">
              <a:buFont typeface="Arial" panose="020B0604020202020204" pitchFamily="34" charset="0"/>
              <a:buNone/>
              <a:defRPr sz="1200">
                <a:solidFill>
                  <a:srgbClr val="444444"/>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 Master text styles</a:t>
            </a:r>
          </a:p>
        </p:txBody>
      </p:sp>
      <p:sp>
        <p:nvSpPr>
          <p:cNvPr id="32" name="Text Placeholder 6"/>
          <p:cNvSpPr>
            <a:spLocks noGrp="1"/>
          </p:cNvSpPr>
          <p:nvPr>
            <p:ph type="body" sz="quarter" idx="37"/>
          </p:nvPr>
        </p:nvSpPr>
        <p:spPr>
          <a:xfrm>
            <a:off x="8186988" y="3975331"/>
            <a:ext cx="2286000" cy="316366"/>
          </a:xfrm>
        </p:spPr>
        <p:txBody>
          <a:bodyPr>
            <a:noAutofit/>
          </a:bodyPr>
          <a:lstStyle>
            <a:lvl1pPr marL="0" indent="0" algn="ctr">
              <a:buNone/>
              <a:defRPr sz="1400">
                <a:solidFill>
                  <a:srgbClr val="236AD7"/>
                </a:solidFill>
                <a:latin typeface="Segoe UI" panose="020B0502040204020203" pitchFamily="34" charset="0"/>
                <a:cs typeface="Segoe UI" panose="020B0502040204020203" pitchFamily="34" charset="0"/>
              </a:defRPr>
            </a:lvl1pPr>
            <a:lvl2pPr marL="457200" indent="0">
              <a:buNone/>
              <a:defRPr sz="1400">
                <a:solidFill>
                  <a:srgbClr val="236AD7"/>
                </a:solidFill>
                <a:latin typeface="Segoe UI" panose="020B0502040204020203" pitchFamily="34" charset="0"/>
                <a:cs typeface="Segoe UI" panose="020B0502040204020203" pitchFamily="34" charset="0"/>
              </a:defRPr>
            </a:lvl2pPr>
            <a:lvl3pPr marL="914400" indent="0">
              <a:buNone/>
              <a:defRPr sz="1400">
                <a:solidFill>
                  <a:srgbClr val="236AD7"/>
                </a:solidFill>
                <a:latin typeface="Segoe UI" panose="020B0502040204020203" pitchFamily="34" charset="0"/>
                <a:cs typeface="Segoe UI" panose="020B0502040204020203" pitchFamily="34" charset="0"/>
              </a:defRPr>
            </a:lvl3pPr>
            <a:lvl4pPr marL="1371600" indent="0">
              <a:buNone/>
              <a:defRPr sz="1400">
                <a:solidFill>
                  <a:srgbClr val="236AD7"/>
                </a:solidFill>
                <a:latin typeface="Segoe UI" panose="020B0502040204020203" pitchFamily="34" charset="0"/>
                <a:cs typeface="Segoe UI" panose="020B0502040204020203" pitchFamily="34" charset="0"/>
              </a:defRPr>
            </a:lvl4pPr>
            <a:lvl5pPr marL="1828800" indent="0">
              <a:buNone/>
              <a:defRPr sz="1400">
                <a:solidFill>
                  <a:srgbClr val="236AD7"/>
                </a:solidFill>
                <a:latin typeface="Segoe UI" panose="020B0502040204020203" pitchFamily="34" charset="0"/>
                <a:cs typeface="Segoe UI" panose="020B0502040204020203" pitchFamily="34" charset="0"/>
              </a:defRPr>
            </a:lvl5pPr>
          </a:lstStyle>
          <a:p>
            <a:pPr lvl="0"/>
            <a:r>
              <a:rPr lang="en-US"/>
              <a:t>Click to edit Master text styles</a:t>
            </a:r>
          </a:p>
        </p:txBody>
      </p:sp>
    </p:spTree>
    <p:extLst>
      <p:ext uri="{BB962C8B-B14F-4D97-AF65-F5344CB8AC3E}">
        <p14:creationId xmlns:p14="http://schemas.microsoft.com/office/powerpoint/2010/main" val="387270983"/>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userDrawn="1">
  <p:cSld name="Title_3_Icon_Text">
    <p:bg>
      <p:bgPr>
        <a:solidFill>
          <a:schemeClr val="bg1"/>
        </a:solidFill>
        <a:effectLst/>
      </p:bgPr>
    </p:bg>
    <p:spTree>
      <p:nvGrpSpPr>
        <p:cNvPr id="1" name=""/>
        <p:cNvGrpSpPr/>
        <p:nvPr/>
      </p:nvGrpSpPr>
      <p:grpSpPr>
        <a:xfrm>
          <a:off x="0" y="0"/>
          <a:ext cx="0" cy="0"/>
          <a:chOff x="0" y="0"/>
          <a:chExt cx="0" cy="0"/>
        </a:xfrm>
      </p:grpSpPr>
      <p:sp>
        <p:nvSpPr>
          <p:cNvPr id="5" name="Title Placeholder 1"/>
          <p:cNvSpPr>
            <a:spLocks noGrp="1"/>
          </p:cNvSpPr>
          <p:nvPr>
            <p:ph type="title"/>
          </p:nvPr>
        </p:nvSpPr>
        <p:spPr>
          <a:xfrm>
            <a:off x="838200" y="365125"/>
            <a:ext cx="10515600" cy="651633"/>
          </a:xfrm>
          <a:prstGeom prst="rect">
            <a:avLst/>
          </a:prstGeom>
        </p:spPr>
        <p:txBody>
          <a:bodyPr vert="horz" lIns="91440" tIns="45720" rIns="91440" bIns="45720" rtlCol="0" anchor="t">
            <a:normAutofit/>
          </a:bodyPr>
          <a:lstStyle>
            <a:lvl1pPr algn="ctr">
              <a:defRPr>
                <a:solidFill>
                  <a:srgbClr val="444444"/>
                </a:solidFill>
              </a:defRPr>
            </a:lvl1pPr>
          </a:lstStyle>
          <a:p>
            <a:r>
              <a:rPr lang="en-US"/>
              <a:t>Click to edit Master title style</a:t>
            </a:r>
            <a:endParaRPr lang="en-US" dirty="0"/>
          </a:p>
        </p:txBody>
      </p:sp>
      <p:cxnSp>
        <p:nvCxnSpPr>
          <p:cNvPr id="21" name="Straight Connector 20"/>
          <p:cNvCxnSpPr/>
          <p:nvPr userDrawn="1"/>
        </p:nvCxnSpPr>
        <p:spPr>
          <a:xfrm>
            <a:off x="0" y="1151602"/>
            <a:ext cx="12192000" cy="0"/>
          </a:xfrm>
          <a:prstGeom prst="line">
            <a:avLst/>
          </a:prstGeom>
          <a:ln w="6350">
            <a:solidFill>
              <a:srgbClr val="226AD6"/>
            </a:solidFill>
          </a:ln>
        </p:spPr>
        <p:style>
          <a:lnRef idx="1">
            <a:schemeClr val="accent1"/>
          </a:lnRef>
          <a:fillRef idx="0">
            <a:schemeClr val="accent1"/>
          </a:fillRef>
          <a:effectRef idx="0">
            <a:schemeClr val="accent1"/>
          </a:effectRef>
          <a:fontRef idx="minor">
            <a:schemeClr val="tx1"/>
          </a:fontRef>
        </p:style>
      </p:cxnSp>
      <p:sp>
        <p:nvSpPr>
          <p:cNvPr id="28" name="Text Placeholder 8"/>
          <p:cNvSpPr>
            <a:spLocks noGrp="1"/>
          </p:cNvSpPr>
          <p:nvPr>
            <p:ph type="body" sz="quarter" idx="11"/>
          </p:nvPr>
        </p:nvSpPr>
        <p:spPr>
          <a:xfrm>
            <a:off x="1709988" y="4077613"/>
            <a:ext cx="2286000" cy="916702"/>
          </a:xfrm>
        </p:spPr>
        <p:txBody>
          <a:bodyPr anchor="t">
            <a:noAutofit/>
          </a:bodyPr>
          <a:lstStyle>
            <a:lvl1pPr marL="0" indent="0" algn="ctr">
              <a:buFont typeface="Arial" panose="020B0604020202020204" pitchFamily="34" charset="0"/>
              <a:buNone/>
              <a:defRPr sz="1200">
                <a:solidFill>
                  <a:srgbClr val="444444"/>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 Master text styles</a:t>
            </a:r>
          </a:p>
        </p:txBody>
      </p:sp>
      <p:sp>
        <p:nvSpPr>
          <p:cNvPr id="29" name="Picture Placeholder 12"/>
          <p:cNvSpPr>
            <a:spLocks noGrp="1"/>
          </p:cNvSpPr>
          <p:nvPr>
            <p:ph type="pic" sz="quarter" idx="15"/>
          </p:nvPr>
        </p:nvSpPr>
        <p:spPr>
          <a:xfrm>
            <a:off x="8781348" y="2695086"/>
            <a:ext cx="1097280" cy="731520"/>
          </a:xfrm>
        </p:spPr>
        <p:txBody>
          <a:bodyPr>
            <a:noAutofit/>
          </a:bodyPr>
          <a:lstStyle>
            <a:lvl1pPr marL="0" indent="0">
              <a:buNone/>
              <a:defRPr sz="600"/>
            </a:lvl1pPr>
          </a:lstStyle>
          <a:p>
            <a:r>
              <a:rPr lang="en-US"/>
              <a:t>Drag picture to placeholder or click icon to add</a:t>
            </a:r>
            <a:endParaRPr lang="en-US" dirty="0"/>
          </a:p>
        </p:txBody>
      </p:sp>
      <p:sp>
        <p:nvSpPr>
          <p:cNvPr id="30" name="Picture Placeholder 12"/>
          <p:cNvSpPr>
            <a:spLocks noGrp="1"/>
          </p:cNvSpPr>
          <p:nvPr>
            <p:ph type="pic" sz="quarter" idx="21"/>
          </p:nvPr>
        </p:nvSpPr>
        <p:spPr>
          <a:xfrm>
            <a:off x="5542848" y="2695086"/>
            <a:ext cx="1097280" cy="731520"/>
          </a:xfrm>
        </p:spPr>
        <p:txBody>
          <a:bodyPr>
            <a:noAutofit/>
          </a:bodyPr>
          <a:lstStyle>
            <a:lvl1pPr marL="0" indent="0">
              <a:buNone/>
              <a:defRPr sz="600"/>
            </a:lvl1pPr>
          </a:lstStyle>
          <a:p>
            <a:r>
              <a:rPr lang="en-US"/>
              <a:t>Drag picture to placeholder or click icon to add</a:t>
            </a:r>
            <a:endParaRPr lang="en-US" dirty="0"/>
          </a:p>
        </p:txBody>
      </p:sp>
      <p:sp>
        <p:nvSpPr>
          <p:cNvPr id="31" name="Picture Placeholder 12"/>
          <p:cNvSpPr>
            <a:spLocks noGrp="1"/>
          </p:cNvSpPr>
          <p:nvPr>
            <p:ph type="pic" sz="quarter" idx="22"/>
          </p:nvPr>
        </p:nvSpPr>
        <p:spPr>
          <a:xfrm>
            <a:off x="2304348" y="2695086"/>
            <a:ext cx="1097280" cy="731520"/>
          </a:xfrm>
        </p:spPr>
        <p:txBody>
          <a:bodyPr>
            <a:noAutofit/>
          </a:bodyPr>
          <a:lstStyle>
            <a:lvl1pPr marL="0" indent="0">
              <a:buNone/>
              <a:defRPr sz="600"/>
            </a:lvl1pPr>
          </a:lstStyle>
          <a:p>
            <a:r>
              <a:rPr lang="en-US"/>
              <a:t>Drag picture to placeholder or click icon to add</a:t>
            </a:r>
            <a:endParaRPr lang="en-US" dirty="0"/>
          </a:p>
        </p:txBody>
      </p:sp>
      <p:sp>
        <p:nvSpPr>
          <p:cNvPr id="32" name="Text Placeholder 6"/>
          <p:cNvSpPr>
            <a:spLocks noGrp="1"/>
          </p:cNvSpPr>
          <p:nvPr>
            <p:ph type="body" sz="quarter" idx="33"/>
          </p:nvPr>
        </p:nvSpPr>
        <p:spPr>
          <a:xfrm>
            <a:off x="1709988" y="3761247"/>
            <a:ext cx="2286000" cy="316366"/>
          </a:xfrm>
        </p:spPr>
        <p:txBody>
          <a:bodyPr>
            <a:noAutofit/>
          </a:bodyPr>
          <a:lstStyle>
            <a:lvl1pPr marL="0" indent="0" algn="ctr">
              <a:buNone/>
              <a:defRPr sz="1400">
                <a:solidFill>
                  <a:srgbClr val="236AD7"/>
                </a:solidFill>
                <a:latin typeface="Segoe UI" panose="020B0502040204020203" pitchFamily="34" charset="0"/>
                <a:cs typeface="Segoe UI" panose="020B0502040204020203" pitchFamily="34" charset="0"/>
              </a:defRPr>
            </a:lvl1pPr>
            <a:lvl2pPr marL="457200" indent="0">
              <a:buNone/>
              <a:defRPr sz="1400">
                <a:solidFill>
                  <a:srgbClr val="236AD7"/>
                </a:solidFill>
                <a:latin typeface="Segoe UI" panose="020B0502040204020203" pitchFamily="34" charset="0"/>
                <a:cs typeface="Segoe UI" panose="020B0502040204020203" pitchFamily="34" charset="0"/>
              </a:defRPr>
            </a:lvl2pPr>
            <a:lvl3pPr marL="914400" indent="0">
              <a:buNone/>
              <a:defRPr sz="1400">
                <a:solidFill>
                  <a:srgbClr val="236AD7"/>
                </a:solidFill>
                <a:latin typeface="Segoe UI" panose="020B0502040204020203" pitchFamily="34" charset="0"/>
                <a:cs typeface="Segoe UI" panose="020B0502040204020203" pitchFamily="34" charset="0"/>
              </a:defRPr>
            </a:lvl3pPr>
            <a:lvl4pPr marL="1371600" indent="0">
              <a:buNone/>
              <a:defRPr sz="1400">
                <a:solidFill>
                  <a:srgbClr val="236AD7"/>
                </a:solidFill>
                <a:latin typeface="Segoe UI" panose="020B0502040204020203" pitchFamily="34" charset="0"/>
                <a:cs typeface="Segoe UI" panose="020B0502040204020203" pitchFamily="34" charset="0"/>
              </a:defRPr>
            </a:lvl4pPr>
            <a:lvl5pPr marL="1828800" indent="0">
              <a:buNone/>
              <a:defRPr sz="1400">
                <a:solidFill>
                  <a:srgbClr val="236AD7"/>
                </a:solidFill>
                <a:latin typeface="Segoe UI" panose="020B0502040204020203" pitchFamily="34" charset="0"/>
                <a:cs typeface="Segoe UI" panose="020B0502040204020203" pitchFamily="34" charset="0"/>
              </a:defRPr>
            </a:lvl5pPr>
          </a:lstStyle>
          <a:p>
            <a:pPr lvl="0"/>
            <a:r>
              <a:rPr lang="en-US"/>
              <a:t>Click to edit Master text styles</a:t>
            </a:r>
          </a:p>
        </p:txBody>
      </p:sp>
      <p:sp>
        <p:nvSpPr>
          <p:cNvPr id="33" name="Text Placeholder 8"/>
          <p:cNvSpPr>
            <a:spLocks noGrp="1"/>
          </p:cNvSpPr>
          <p:nvPr>
            <p:ph type="body" sz="quarter" idx="34"/>
          </p:nvPr>
        </p:nvSpPr>
        <p:spPr>
          <a:xfrm>
            <a:off x="4948488" y="4077613"/>
            <a:ext cx="2286000" cy="916702"/>
          </a:xfrm>
        </p:spPr>
        <p:txBody>
          <a:bodyPr anchor="t">
            <a:noAutofit/>
          </a:bodyPr>
          <a:lstStyle>
            <a:lvl1pPr marL="0" indent="0" algn="ctr">
              <a:buFont typeface="Arial" panose="020B0604020202020204" pitchFamily="34" charset="0"/>
              <a:buNone/>
              <a:defRPr sz="1200">
                <a:solidFill>
                  <a:srgbClr val="444444"/>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 Master text styles</a:t>
            </a:r>
          </a:p>
        </p:txBody>
      </p:sp>
      <p:sp>
        <p:nvSpPr>
          <p:cNvPr id="34" name="Text Placeholder 6"/>
          <p:cNvSpPr>
            <a:spLocks noGrp="1"/>
          </p:cNvSpPr>
          <p:nvPr>
            <p:ph type="body" sz="quarter" idx="35"/>
          </p:nvPr>
        </p:nvSpPr>
        <p:spPr>
          <a:xfrm>
            <a:off x="4948488" y="3761247"/>
            <a:ext cx="2286000" cy="316366"/>
          </a:xfrm>
        </p:spPr>
        <p:txBody>
          <a:bodyPr>
            <a:noAutofit/>
          </a:bodyPr>
          <a:lstStyle>
            <a:lvl1pPr marL="0" indent="0" algn="ctr">
              <a:buNone/>
              <a:defRPr sz="1400">
                <a:solidFill>
                  <a:srgbClr val="236AD7"/>
                </a:solidFill>
                <a:latin typeface="Segoe UI" panose="020B0502040204020203" pitchFamily="34" charset="0"/>
                <a:cs typeface="Segoe UI" panose="020B0502040204020203" pitchFamily="34" charset="0"/>
              </a:defRPr>
            </a:lvl1pPr>
            <a:lvl2pPr marL="457200" indent="0">
              <a:buNone/>
              <a:defRPr sz="1400">
                <a:solidFill>
                  <a:srgbClr val="236AD7"/>
                </a:solidFill>
                <a:latin typeface="Segoe UI" panose="020B0502040204020203" pitchFamily="34" charset="0"/>
                <a:cs typeface="Segoe UI" panose="020B0502040204020203" pitchFamily="34" charset="0"/>
              </a:defRPr>
            </a:lvl2pPr>
            <a:lvl3pPr marL="914400" indent="0">
              <a:buNone/>
              <a:defRPr sz="1400">
                <a:solidFill>
                  <a:srgbClr val="236AD7"/>
                </a:solidFill>
                <a:latin typeface="Segoe UI" panose="020B0502040204020203" pitchFamily="34" charset="0"/>
                <a:cs typeface="Segoe UI" panose="020B0502040204020203" pitchFamily="34" charset="0"/>
              </a:defRPr>
            </a:lvl3pPr>
            <a:lvl4pPr marL="1371600" indent="0">
              <a:buNone/>
              <a:defRPr sz="1400">
                <a:solidFill>
                  <a:srgbClr val="236AD7"/>
                </a:solidFill>
                <a:latin typeface="Segoe UI" panose="020B0502040204020203" pitchFamily="34" charset="0"/>
                <a:cs typeface="Segoe UI" panose="020B0502040204020203" pitchFamily="34" charset="0"/>
              </a:defRPr>
            </a:lvl4pPr>
            <a:lvl5pPr marL="1828800" indent="0">
              <a:buNone/>
              <a:defRPr sz="1400">
                <a:solidFill>
                  <a:srgbClr val="236AD7"/>
                </a:solidFill>
                <a:latin typeface="Segoe UI" panose="020B0502040204020203" pitchFamily="34" charset="0"/>
                <a:cs typeface="Segoe UI" panose="020B0502040204020203" pitchFamily="34" charset="0"/>
              </a:defRPr>
            </a:lvl5pPr>
          </a:lstStyle>
          <a:p>
            <a:pPr lvl="0"/>
            <a:r>
              <a:rPr lang="en-US"/>
              <a:t>Click to edit Master text styles</a:t>
            </a:r>
          </a:p>
        </p:txBody>
      </p:sp>
      <p:sp>
        <p:nvSpPr>
          <p:cNvPr id="35" name="Text Placeholder 8"/>
          <p:cNvSpPr>
            <a:spLocks noGrp="1"/>
          </p:cNvSpPr>
          <p:nvPr>
            <p:ph type="body" sz="quarter" idx="36"/>
          </p:nvPr>
        </p:nvSpPr>
        <p:spPr>
          <a:xfrm>
            <a:off x="8186988" y="4075210"/>
            <a:ext cx="2286000" cy="916702"/>
          </a:xfrm>
        </p:spPr>
        <p:txBody>
          <a:bodyPr anchor="t">
            <a:noAutofit/>
          </a:bodyPr>
          <a:lstStyle>
            <a:lvl1pPr marL="0" indent="0" algn="ctr">
              <a:buFont typeface="Arial" panose="020B0604020202020204" pitchFamily="34" charset="0"/>
              <a:buNone/>
              <a:defRPr sz="1200">
                <a:solidFill>
                  <a:srgbClr val="444444"/>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 Master text styles</a:t>
            </a:r>
          </a:p>
        </p:txBody>
      </p:sp>
      <p:sp>
        <p:nvSpPr>
          <p:cNvPr id="36" name="Text Placeholder 6"/>
          <p:cNvSpPr>
            <a:spLocks noGrp="1"/>
          </p:cNvSpPr>
          <p:nvPr>
            <p:ph type="body" sz="quarter" idx="37"/>
          </p:nvPr>
        </p:nvSpPr>
        <p:spPr>
          <a:xfrm>
            <a:off x="8186988" y="3758844"/>
            <a:ext cx="2286000" cy="316366"/>
          </a:xfrm>
        </p:spPr>
        <p:txBody>
          <a:bodyPr>
            <a:noAutofit/>
          </a:bodyPr>
          <a:lstStyle>
            <a:lvl1pPr marL="0" indent="0" algn="ctr">
              <a:buNone/>
              <a:defRPr sz="1400">
                <a:solidFill>
                  <a:srgbClr val="236AD7"/>
                </a:solidFill>
                <a:latin typeface="Segoe UI" panose="020B0502040204020203" pitchFamily="34" charset="0"/>
                <a:cs typeface="Segoe UI" panose="020B0502040204020203" pitchFamily="34" charset="0"/>
              </a:defRPr>
            </a:lvl1pPr>
            <a:lvl2pPr marL="457200" indent="0">
              <a:buNone/>
              <a:defRPr sz="1400">
                <a:solidFill>
                  <a:srgbClr val="236AD7"/>
                </a:solidFill>
                <a:latin typeface="Segoe UI" panose="020B0502040204020203" pitchFamily="34" charset="0"/>
                <a:cs typeface="Segoe UI" panose="020B0502040204020203" pitchFamily="34" charset="0"/>
              </a:defRPr>
            </a:lvl2pPr>
            <a:lvl3pPr marL="914400" indent="0">
              <a:buNone/>
              <a:defRPr sz="1400">
                <a:solidFill>
                  <a:srgbClr val="236AD7"/>
                </a:solidFill>
                <a:latin typeface="Segoe UI" panose="020B0502040204020203" pitchFamily="34" charset="0"/>
                <a:cs typeface="Segoe UI" panose="020B0502040204020203" pitchFamily="34" charset="0"/>
              </a:defRPr>
            </a:lvl3pPr>
            <a:lvl4pPr marL="1371600" indent="0">
              <a:buNone/>
              <a:defRPr sz="1400">
                <a:solidFill>
                  <a:srgbClr val="236AD7"/>
                </a:solidFill>
                <a:latin typeface="Segoe UI" panose="020B0502040204020203" pitchFamily="34" charset="0"/>
                <a:cs typeface="Segoe UI" panose="020B0502040204020203" pitchFamily="34" charset="0"/>
              </a:defRPr>
            </a:lvl4pPr>
            <a:lvl5pPr marL="1828800" indent="0">
              <a:buNone/>
              <a:defRPr sz="1400">
                <a:solidFill>
                  <a:srgbClr val="236AD7"/>
                </a:solidFill>
                <a:latin typeface="Segoe UI" panose="020B0502040204020203" pitchFamily="34" charset="0"/>
                <a:cs typeface="Segoe UI" panose="020B0502040204020203" pitchFamily="34" charset="0"/>
              </a:defRPr>
            </a:lvl5pPr>
          </a:lstStyle>
          <a:p>
            <a:pPr lvl="0"/>
            <a:r>
              <a:rPr lang="en-US"/>
              <a:t>Click to edit Master text styles</a:t>
            </a:r>
          </a:p>
        </p:txBody>
      </p:sp>
    </p:spTree>
    <p:extLst>
      <p:ext uri="{BB962C8B-B14F-4D97-AF65-F5344CB8AC3E}">
        <p14:creationId xmlns:p14="http://schemas.microsoft.com/office/powerpoint/2010/main" val="1971002323"/>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Title_3_Icon_Bullets">
    <p:bg>
      <p:bgPr>
        <a:solidFill>
          <a:schemeClr val="bg1"/>
        </a:solidFill>
        <a:effectLst/>
      </p:bgPr>
    </p:bg>
    <p:spTree>
      <p:nvGrpSpPr>
        <p:cNvPr id="1" name=""/>
        <p:cNvGrpSpPr/>
        <p:nvPr/>
      </p:nvGrpSpPr>
      <p:grpSpPr>
        <a:xfrm>
          <a:off x="0" y="0"/>
          <a:ext cx="0" cy="0"/>
          <a:chOff x="0" y="0"/>
          <a:chExt cx="0" cy="0"/>
        </a:xfrm>
      </p:grpSpPr>
      <p:sp>
        <p:nvSpPr>
          <p:cNvPr id="5" name="Title Placeholder 1"/>
          <p:cNvSpPr>
            <a:spLocks noGrp="1"/>
          </p:cNvSpPr>
          <p:nvPr>
            <p:ph type="title"/>
          </p:nvPr>
        </p:nvSpPr>
        <p:spPr>
          <a:xfrm>
            <a:off x="838200" y="365125"/>
            <a:ext cx="10515600" cy="651633"/>
          </a:xfrm>
          <a:prstGeom prst="rect">
            <a:avLst/>
          </a:prstGeom>
        </p:spPr>
        <p:txBody>
          <a:bodyPr vert="horz" lIns="91440" tIns="45720" rIns="91440" bIns="45720" rtlCol="0" anchor="t">
            <a:normAutofit/>
          </a:bodyPr>
          <a:lstStyle>
            <a:lvl1pPr algn="ctr">
              <a:defRPr>
                <a:solidFill>
                  <a:srgbClr val="444444"/>
                </a:solidFill>
              </a:defRPr>
            </a:lvl1pPr>
          </a:lstStyle>
          <a:p>
            <a:r>
              <a:rPr lang="en-US"/>
              <a:t>Click to edit Master title style</a:t>
            </a:r>
            <a:endParaRPr lang="en-US" dirty="0"/>
          </a:p>
        </p:txBody>
      </p:sp>
      <p:cxnSp>
        <p:nvCxnSpPr>
          <p:cNvPr id="21" name="Straight Connector 20"/>
          <p:cNvCxnSpPr/>
          <p:nvPr userDrawn="1"/>
        </p:nvCxnSpPr>
        <p:spPr>
          <a:xfrm>
            <a:off x="0" y="1151602"/>
            <a:ext cx="12192000" cy="0"/>
          </a:xfrm>
          <a:prstGeom prst="line">
            <a:avLst/>
          </a:prstGeom>
          <a:ln w="6350">
            <a:solidFill>
              <a:srgbClr val="226AD6"/>
            </a:solidFill>
          </a:ln>
        </p:spPr>
        <p:style>
          <a:lnRef idx="1">
            <a:schemeClr val="accent1"/>
          </a:lnRef>
          <a:fillRef idx="0">
            <a:schemeClr val="accent1"/>
          </a:fillRef>
          <a:effectRef idx="0">
            <a:schemeClr val="accent1"/>
          </a:effectRef>
          <a:fontRef idx="minor">
            <a:schemeClr val="tx1"/>
          </a:fontRef>
        </p:style>
      </p:cxnSp>
      <p:sp>
        <p:nvSpPr>
          <p:cNvPr id="29" name="Picture Placeholder 12"/>
          <p:cNvSpPr>
            <a:spLocks noGrp="1"/>
          </p:cNvSpPr>
          <p:nvPr>
            <p:ph type="pic" sz="quarter" idx="15"/>
          </p:nvPr>
        </p:nvSpPr>
        <p:spPr>
          <a:xfrm>
            <a:off x="8777934" y="1732630"/>
            <a:ext cx="1097280" cy="731520"/>
          </a:xfrm>
        </p:spPr>
        <p:txBody>
          <a:bodyPr>
            <a:noAutofit/>
          </a:bodyPr>
          <a:lstStyle>
            <a:lvl1pPr marL="0" indent="0">
              <a:buNone/>
              <a:defRPr sz="600"/>
            </a:lvl1pPr>
          </a:lstStyle>
          <a:p>
            <a:r>
              <a:rPr lang="en-US"/>
              <a:t>Drag picture to placeholder or click icon to add</a:t>
            </a:r>
            <a:endParaRPr lang="en-US" dirty="0"/>
          </a:p>
        </p:txBody>
      </p:sp>
      <p:sp>
        <p:nvSpPr>
          <p:cNvPr id="30" name="Picture Placeholder 12"/>
          <p:cNvSpPr>
            <a:spLocks noGrp="1"/>
          </p:cNvSpPr>
          <p:nvPr>
            <p:ph type="pic" sz="quarter" idx="21"/>
          </p:nvPr>
        </p:nvSpPr>
        <p:spPr>
          <a:xfrm>
            <a:off x="5541141" y="1732630"/>
            <a:ext cx="1097280" cy="731520"/>
          </a:xfrm>
        </p:spPr>
        <p:txBody>
          <a:bodyPr>
            <a:noAutofit/>
          </a:bodyPr>
          <a:lstStyle>
            <a:lvl1pPr marL="0" indent="0">
              <a:buNone/>
              <a:defRPr sz="600"/>
            </a:lvl1pPr>
          </a:lstStyle>
          <a:p>
            <a:r>
              <a:rPr lang="en-US"/>
              <a:t>Drag picture to placeholder or click icon to add</a:t>
            </a:r>
            <a:endParaRPr lang="en-US" dirty="0"/>
          </a:p>
        </p:txBody>
      </p:sp>
      <p:sp>
        <p:nvSpPr>
          <p:cNvPr id="31" name="Picture Placeholder 12"/>
          <p:cNvSpPr>
            <a:spLocks noGrp="1"/>
          </p:cNvSpPr>
          <p:nvPr>
            <p:ph type="pic" sz="quarter" idx="22"/>
          </p:nvPr>
        </p:nvSpPr>
        <p:spPr>
          <a:xfrm>
            <a:off x="2304348" y="1732630"/>
            <a:ext cx="1097280" cy="731520"/>
          </a:xfrm>
        </p:spPr>
        <p:txBody>
          <a:bodyPr>
            <a:noAutofit/>
          </a:bodyPr>
          <a:lstStyle>
            <a:lvl1pPr marL="0" indent="0">
              <a:buNone/>
              <a:defRPr sz="600"/>
            </a:lvl1pPr>
          </a:lstStyle>
          <a:p>
            <a:r>
              <a:rPr lang="en-US"/>
              <a:t>Drag picture to placeholder or click icon to add</a:t>
            </a:r>
            <a:endParaRPr lang="en-US" dirty="0"/>
          </a:p>
        </p:txBody>
      </p:sp>
      <p:sp>
        <p:nvSpPr>
          <p:cNvPr id="3" name="Text Placeholder 2"/>
          <p:cNvSpPr>
            <a:spLocks noGrp="1"/>
          </p:cNvSpPr>
          <p:nvPr>
            <p:ph type="body" sz="quarter" idx="23"/>
          </p:nvPr>
        </p:nvSpPr>
        <p:spPr>
          <a:xfrm>
            <a:off x="1572828" y="2785658"/>
            <a:ext cx="2560320" cy="327759"/>
          </a:xfrm>
        </p:spPr>
        <p:txBody>
          <a:bodyPr anchor="t"/>
          <a:lstStyle>
            <a:lvl1pPr marL="0" indent="0" algn="ctr">
              <a:buNone/>
              <a:defRPr sz="2000">
                <a:solidFill>
                  <a:srgbClr val="236AD7"/>
                </a:solidFill>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a:t>Click to edit Master text styles</a:t>
            </a:r>
          </a:p>
        </p:txBody>
      </p:sp>
      <p:sp>
        <p:nvSpPr>
          <p:cNvPr id="22" name="Text Placeholder 2"/>
          <p:cNvSpPr>
            <a:spLocks noGrp="1"/>
          </p:cNvSpPr>
          <p:nvPr>
            <p:ph type="body" sz="quarter" idx="24"/>
          </p:nvPr>
        </p:nvSpPr>
        <p:spPr>
          <a:xfrm>
            <a:off x="1572828" y="3471554"/>
            <a:ext cx="2560320" cy="2424280"/>
          </a:xfrm>
        </p:spPr>
        <p:txBody>
          <a:bodyPr anchor="t"/>
          <a:lstStyle>
            <a:lvl1pPr marL="285750" indent="-285750" algn="l">
              <a:buFont typeface="Arial" panose="020B0604020202020204" pitchFamily="34" charset="0"/>
              <a:buChar char="•"/>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a:t>Click to edit Master text styles</a:t>
            </a:r>
          </a:p>
        </p:txBody>
      </p:sp>
      <p:sp>
        <p:nvSpPr>
          <p:cNvPr id="23" name="Text Placeholder 2"/>
          <p:cNvSpPr>
            <a:spLocks noGrp="1"/>
          </p:cNvSpPr>
          <p:nvPr>
            <p:ph type="body" sz="quarter" idx="25"/>
          </p:nvPr>
        </p:nvSpPr>
        <p:spPr>
          <a:xfrm>
            <a:off x="4809621" y="2800820"/>
            <a:ext cx="2560320" cy="327759"/>
          </a:xfrm>
        </p:spPr>
        <p:txBody>
          <a:bodyPr anchor="t"/>
          <a:lstStyle>
            <a:lvl1pPr marL="0" indent="0" algn="ctr">
              <a:buNone/>
              <a:defRPr sz="2000">
                <a:solidFill>
                  <a:srgbClr val="236AD7"/>
                </a:solidFill>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a:t>Click to edit Master text styles</a:t>
            </a:r>
          </a:p>
        </p:txBody>
      </p:sp>
      <p:sp>
        <p:nvSpPr>
          <p:cNvPr id="24" name="Text Placeholder 2"/>
          <p:cNvSpPr>
            <a:spLocks noGrp="1"/>
          </p:cNvSpPr>
          <p:nvPr>
            <p:ph type="body" sz="quarter" idx="26"/>
          </p:nvPr>
        </p:nvSpPr>
        <p:spPr>
          <a:xfrm>
            <a:off x="4809621" y="3486716"/>
            <a:ext cx="2560320" cy="2424280"/>
          </a:xfrm>
        </p:spPr>
        <p:txBody>
          <a:bodyPr anchor="t"/>
          <a:lstStyle>
            <a:lvl1pPr marL="285750" indent="-285750" algn="l">
              <a:buFont typeface="Arial" panose="020B0604020202020204" pitchFamily="34" charset="0"/>
              <a:buChar char="•"/>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a:t>Click to edit Master text styles</a:t>
            </a:r>
          </a:p>
        </p:txBody>
      </p:sp>
      <p:sp>
        <p:nvSpPr>
          <p:cNvPr id="25" name="Text Placeholder 2"/>
          <p:cNvSpPr>
            <a:spLocks noGrp="1"/>
          </p:cNvSpPr>
          <p:nvPr>
            <p:ph type="body" sz="quarter" idx="27"/>
          </p:nvPr>
        </p:nvSpPr>
        <p:spPr>
          <a:xfrm>
            <a:off x="8046414" y="2785658"/>
            <a:ext cx="2560320" cy="327759"/>
          </a:xfrm>
        </p:spPr>
        <p:txBody>
          <a:bodyPr anchor="t"/>
          <a:lstStyle>
            <a:lvl1pPr marL="0" indent="0" algn="ctr">
              <a:buNone/>
              <a:defRPr sz="2000">
                <a:solidFill>
                  <a:srgbClr val="236AD7"/>
                </a:solidFill>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a:t>Click to edit Master text styles</a:t>
            </a:r>
          </a:p>
        </p:txBody>
      </p:sp>
      <p:sp>
        <p:nvSpPr>
          <p:cNvPr id="26" name="Text Placeholder 2"/>
          <p:cNvSpPr>
            <a:spLocks noGrp="1"/>
          </p:cNvSpPr>
          <p:nvPr>
            <p:ph type="body" sz="quarter" idx="28"/>
          </p:nvPr>
        </p:nvSpPr>
        <p:spPr>
          <a:xfrm>
            <a:off x="8046414" y="3471554"/>
            <a:ext cx="2560320" cy="2439442"/>
          </a:xfrm>
        </p:spPr>
        <p:txBody>
          <a:bodyPr anchor="t"/>
          <a:lstStyle>
            <a:lvl1pPr marL="285750" indent="-285750" algn="l">
              <a:buFont typeface="Arial" panose="020B0604020202020204" pitchFamily="34" charset="0"/>
              <a:buChar char="•"/>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a:t>Click to edit Master text styles</a:t>
            </a:r>
          </a:p>
        </p:txBody>
      </p:sp>
    </p:spTree>
    <p:extLst>
      <p:ext uri="{BB962C8B-B14F-4D97-AF65-F5344CB8AC3E}">
        <p14:creationId xmlns:p14="http://schemas.microsoft.com/office/powerpoint/2010/main" val="3193048882"/>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p:cSld name="Headline_SubHead_Para txt_grey">
    <p:bg>
      <p:bgPr>
        <a:solidFill>
          <a:srgbClr val="F6F6F6"/>
        </a:solidFill>
        <a:effectLst/>
      </p:bgPr>
    </p:bg>
    <p:spTree>
      <p:nvGrpSpPr>
        <p:cNvPr id="1" name=""/>
        <p:cNvGrpSpPr/>
        <p:nvPr/>
      </p:nvGrpSpPr>
      <p:grpSpPr>
        <a:xfrm>
          <a:off x="0" y="0"/>
          <a:ext cx="0" cy="0"/>
          <a:chOff x="0" y="0"/>
          <a:chExt cx="0" cy="0"/>
        </a:xfrm>
      </p:grpSpPr>
      <p:sp>
        <p:nvSpPr>
          <p:cNvPr id="7" name="Rectangle 6"/>
          <p:cNvSpPr/>
          <p:nvPr userDrawn="1"/>
        </p:nvSpPr>
        <p:spPr>
          <a:xfrm>
            <a:off x="0" y="1"/>
            <a:ext cx="12192000" cy="1828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p:cNvCxnSpPr/>
          <p:nvPr userDrawn="1"/>
        </p:nvCxnSpPr>
        <p:spPr>
          <a:xfrm>
            <a:off x="0" y="1151602"/>
            <a:ext cx="12192000" cy="0"/>
          </a:xfrm>
          <a:prstGeom prst="line">
            <a:avLst/>
          </a:prstGeom>
          <a:ln w="6350">
            <a:solidFill>
              <a:srgbClr val="226AD6"/>
            </a:solidFill>
          </a:ln>
        </p:spPr>
        <p:style>
          <a:lnRef idx="1">
            <a:schemeClr val="accent1"/>
          </a:lnRef>
          <a:fillRef idx="0">
            <a:schemeClr val="accent1"/>
          </a:fillRef>
          <a:effectRef idx="0">
            <a:schemeClr val="accent1"/>
          </a:effectRef>
          <a:fontRef idx="minor">
            <a:schemeClr val="tx1"/>
          </a:fontRef>
        </p:style>
      </p:cxnSp>
      <p:sp>
        <p:nvSpPr>
          <p:cNvPr id="5" name="Text Placeholder 4"/>
          <p:cNvSpPr>
            <a:spLocks noGrp="1"/>
          </p:cNvSpPr>
          <p:nvPr>
            <p:ph type="body" sz="quarter" idx="11"/>
          </p:nvPr>
        </p:nvSpPr>
        <p:spPr>
          <a:xfrm>
            <a:off x="838200" y="1933576"/>
            <a:ext cx="10515600" cy="3941786"/>
          </a:xfrm>
        </p:spPr>
        <p:txBody>
          <a:bodyPr anchor="ctr">
            <a:normAutofit/>
          </a:bodyPr>
          <a:lstStyle>
            <a:lvl1pPr marL="0" indent="0">
              <a:buNone/>
              <a:defRPr sz="2400"/>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Click to edit Master text styles</a:t>
            </a:r>
          </a:p>
        </p:txBody>
      </p:sp>
      <p:sp>
        <p:nvSpPr>
          <p:cNvPr id="4" name="Title Placeholder 1"/>
          <p:cNvSpPr>
            <a:spLocks noGrp="1"/>
          </p:cNvSpPr>
          <p:nvPr>
            <p:ph type="title"/>
          </p:nvPr>
        </p:nvSpPr>
        <p:spPr>
          <a:xfrm>
            <a:off x="838200" y="365125"/>
            <a:ext cx="10515600" cy="651633"/>
          </a:xfrm>
          <a:prstGeom prst="rect">
            <a:avLst/>
          </a:prstGeom>
        </p:spPr>
        <p:txBody>
          <a:bodyPr vert="horz" lIns="91440" tIns="45720" rIns="91440" bIns="45720" rtlCol="0" anchor="t">
            <a:normAutofit/>
          </a:bodyPr>
          <a:lstStyle>
            <a:lvl1pPr>
              <a:defRPr>
                <a:solidFill>
                  <a:srgbClr val="575757"/>
                </a:solidFill>
              </a:defRPr>
            </a:lvl1pPr>
          </a:lstStyle>
          <a:p>
            <a:r>
              <a:rPr lang="en-US"/>
              <a:t>Click to edit Master title style</a:t>
            </a:r>
            <a:endParaRPr lang="en-US" dirty="0"/>
          </a:p>
        </p:txBody>
      </p:sp>
      <p:sp>
        <p:nvSpPr>
          <p:cNvPr id="6" name="Text Placeholder 21"/>
          <p:cNvSpPr>
            <a:spLocks noGrp="1"/>
          </p:cNvSpPr>
          <p:nvPr>
            <p:ph type="body" sz="quarter" idx="20"/>
          </p:nvPr>
        </p:nvSpPr>
        <p:spPr>
          <a:xfrm>
            <a:off x="838200" y="1276350"/>
            <a:ext cx="10515600" cy="323850"/>
          </a:xfrm>
        </p:spPr>
        <p:txBody>
          <a:bodyPr>
            <a:noAutofit/>
          </a:bodyPr>
          <a:lstStyle>
            <a:lvl1pPr marL="0" indent="0" algn="ctr">
              <a:buNone/>
              <a:defRPr sz="2000">
                <a:solidFill>
                  <a:srgbClr val="575757"/>
                </a:solidFill>
                <a:latin typeface="+mn-lt"/>
                <a:cs typeface="Segoe UI" panose="020B0502040204020203" pitchFamily="34" charset="0"/>
              </a:defRPr>
            </a:lvl1pPr>
            <a:lvl2pPr marL="457200" indent="0">
              <a:buNone/>
              <a:defRPr sz="1600">
                <a:solidFill>
                  <a:srgbClr val="444444"/>
                </a:solidFill>
              </a:defRPr>
            </a:lvl2pPr>
            <a:lvl3pPr marL="914400" indent="0">
              <a:buNone/>
              <a:defRPr sz="1600">
                <a:solidFill>
                  <a:srgbClr val="444444"/>
                </a:solidFill>
              </a:defRPr>
            </a:lvl3pPr>
            <a:lvl4pPr marL="1371600" indent="0">
              <a:buNone/>
              <a:defRPr sz="1600">
                <a:solidFill>
                  <a:srgbClr val="444444"/>
                </a:solidFill>
              </a:defRPr>
            </a:lvl4pPr>
            <a:lvl5pPr marL="1828800" indent="0">
              <a:buNone/>
              <a:defRPr sz="1600">
                <a:solidFill>
                  <a:srgbClr val="444444"/>
                </a:solidFill>
              </a:defRPr>
            </a:lvl5pPr>
          </a:lstStyle>
          <a:p>
            <a:pPr lvl="0"/>
            <a:r>
              <a:rPr lang="en-US"/>
              <a:t>Click to edit Master text styles</a:t>
            </a:r>
          </a:p>
        </p:txBody>
      </p:sp>
    </p:spTree>
    <p:extLst>
      <p:ext uri="{BB962C8B-B14F-4D97-AF65-F5344CB8AC3E}">
        <p14:creationId xmlns:p14="http://schemas.microsoft.com/office/powerpoint/2010/main" val="3098075611"/>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Headline_Para txt_grey">
    <p:bg>
      <p:bgPr>
        <a:solidFill>
          <a:srgbClr val="F6F6F6"/>
        </a:solidFill>
        <a:effectLst/>
      </p:bgPr>
    </p:bg>
    <p:spTree>
      <p:nvGrpSpPr>
        <p:cNvPr id="1" name=""/>
        <p:cNvGrpSpPr/>
        <p:nvPr/>
      </p:nvGrpSpPr>
      <p:grpSpPr>
        <a:xfrm>
          <a:off x="0" y="0"/>
          <a:ext cx="0" cy="0"/>
          <a:chOff x="0" y="0"/>
          <a:chExt cx="0" cy="0"/>
        </a:xfrm>
      </p:grpSpPr>
      <p:sp>
        <p:nvSpPr>
          <p:cNvPr id="7" name="Rectangle 6"/>
          <p:cNvSpPr/>
          <p:nvPr userDrawn="1"/>
        </p:nvSpPr>
        <p:spPr>
          <a:xfrm>
            <a:off x="0" y="1"/>
            <a:ext cx="12192000" cy="11516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p:cNvCxnSpPr/>
          <p:nvPr userDrawn="1"/>
        </p:nvCxnSpPr>
        <p:spPr>
          <a:xfrm>
            <a:off x="0" y="1151602"/>
            <a:ext cx="12192000" cy="0"/>
          </a:xfrm>
          <a:prstGeom prst="line">
            <a:avLst/>
          </a:prstGeom>
          <a:ln w="6350">
            <a:solidFill>
              <a:srgbClr val="226AD6"/>
            </a:solidFill>
          </a:ln>
        </p:spPr>
        <p:style>
          <a:lnRef idx="1">
            <a:schemeClr val="accent1"/>
          </a:lnRef>
          <a:fillRef idx="0">
            <a:schemeClr val="accent1"/>
          </a:fillRef>
          <a:effectRef idx="0">
            <a:schemeClr val="accent1"/>
          </a:effectRef>
          <a:fontRef idx="minor">
            <a:schemeClr val="tx1"/>
          </a:fontRef>
        </p:style>
      </p:cxnSp>
      <p:sp>
        <p:nvSpPr>
          <p:cNvPr id="5" name="Text Placeholder 4"/>
          <p:cNvSpPr>
            <a:spLocks noGrp="1"/>
          </p:cNvSpPr>
          <p:nvPr>
            <p:ph type="body" sz="quarter" idx="11"/>
          </p:nvPr>
        </p:nvSpPr>
        <p:spPr>
          <a:xfrm>
            <a:off x="838200" y="1516726"/>
            <a:ext cx="10515600" cy="4358636"/>
          </a:xfrm>
        </p:spPr>
        <p:txBody>
          <a:bodyPr anchor="ctr">
            <a:normAutofit/>
          </a:bodyPr>
          <a:lstStyle>
            <a:lvl1pPr marL="0" indent="0">
              <a:buNone/>
              <a:defRPr sz="2400"/>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Click to edit Master text styles</a:t>
            </a:r>
          </a:p>
        </p:txBody>
      </p:sp>
      <p:sp>
        <p:nvSpPr>
          <p:cNvPr id="4" name="Title Placeholder 1"/>
          <p:cNvSpPr>
            <a:spLocks noGrp="1"/>
          </p:cNvSpPr>
          <p:nvPr>
            <p:ph type="title"/>
          </p:nvPr>
        </p:nvSpPr>
        <p:spPr>
          <a:xfrm>
            <a:off x="838200" y="365125"/>
            <a:ext cx="10515600" cy="651633"/>
          </a:xfrm>
          <a:prstGeom prst="rect">
            <a:avLst/>
          </a:prstGeom>
        </p:spPr>
        <p:txBody>
          <a:bodyPr vert="horz" lIns="91440" tIns="45720" rIns="91440" bIns="45720" rtlCol="0" anchor="t">
            <a:normAutofit/>
          </a:bodyPr>
          <a:lstStyle>
            <a:lvl1pPr>
              <a:defRPr>
                <a:solidFill>
                  <a:srgbClr val="575757"/>
                </a:solidFill>
              </a:defRPr>
            </a:lvl1pPr>
          </a:lstStyle>
          <a:p>
            <a:r>
              <a:rPr lang="en-US"/>
              <a:t>Click to edit Master title style</a:t>
            </a:r>
            <a:endParaRPr lang="en-US" dirty="0"/>
          </a:p>
        </p:txBody>
      </p:sp>
    </p:spTree>
    <p:extLst>
      <p:ext uri="{BB962C8B-B14F-4D97-AF65-F5344CB8AC3E}">
        <p14:creationId xmlns:p14="http://schemas.microsoft.com/office/powerpoint/2010/main" val="1504953989"/>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p:cSld name="Headline_SubHead_Bullets_grey_short">
    <p:bg>
      <p:bgPr>
        <a:solidFill>
          <a:srgbClr val="F6F6F6"/>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3124208" y="1933576"/>
            <a:ext cx="5943600" cy="3941786"/>
          </a:xfrm>
        </p:spPr>
        <p:txBody>
          <a:bodyPr anchor="ctr">
            <a:noAutofit/>
          </a:bodyPr>
          <a:lstStyle>
            <a:lvl1pPr marL="342900" indent="-342900">
              <a:buFont typeface="Arial" panose="020B0604020202020204" pitchFamily="34" charset="0"/>
              <a:buChar char="•"/>
              <a:defRPr sz="2400"/>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Click to edit Master text styles</a:t>
            </a:r>
          </a:p>
        </p:txBody>
      </p:sp>
      <p:sp>
        <p:nvSpPr>
          <p:cNvPr id="7" name="Rectangle 6"/>
          <p:cNvSpPr/>
          <p:nvPr userDrawn="1"/>
        </p:nvSpPr>
        <p:spPr>
          <a:xfrm>
            <a:off x="0" y="1"/>
            <a:ext cx="12192000" cy="1828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p:cNvCxnSpPr/>
          <p:nvPr userDrawn="1"/>
        </p:nvCxnSpPr>
        <p:spPr>
          <a:xfrm>
            <a:off x="0" y="1151602"/>
            <a:ext cx="12192000" cy="0"/>
          </a:xfrm>
          <a:prstGeom prst="line">
            <a:avLst/>
          </a:prstGeom>
          <a:ln w="6350">
            <a:solidFill>
              <a:srgbClr val="226AD6"/>
            </a:solidFill>
          </a:ln>
        </p:spPr>
        <p:style>
          <a:lnRef idx="1">
            <a:schemeClr val="accent1"/>
          </a:lnRef>
          <a:fillRef idx="0">
            <a:schemeClr val="accent1"/>
          </a:fillRef>
          <a:effectRef idx="0">
            <a:schemeClr val="accent1"/>
          </a:effectRef>
          <a:fontRef idx="minor">
            <a:schemeClr val="tx1"/>
          </a:fontRef>
        </p:style>
      </p:cxnSp>
      <p:sp>
        <p:nvSpPr>
          <p:cNvPr id="4" name="Title Placeholder 1"/>
          <p:cNvSpPr>
            <a:spLocks noGrp="1"/>
          </p:cNvSpPr>
          <p:nvPr>
            <p:ph type="title"/>
          </p:nvPr>
        </p:nvSpPr>
        <p:spPr>
          <a:xfrm>
            <a:off x="838200" y="365125"/>
            <a:ext cx="10515600" cy="651633"/>
          </a:xfrm>
          <a:prstGeom prst="rect">
            <a:avLst/>
          </a:prstGeom>
        </p:spPr>
        <p:txBody>
          <a:bodyPr vert="horz" lIns="91440" tIns="45720" rIns="91440" bIns="45720" rtlCol="0" anchor="t">
            <a:normAutofit/>
          </a:bodyPr>
          <a:lstStyle>
            <a:lvl1pPr>
              <a:defRPr>
                <a:solidFill>
                  <a:srgbClr val="575757"/>
                </a:solidFill>
              </a:defRPr>
            </a:lvl1pPr>
          </a:lstStyle>
          <a:p>
            <a:r>
              <a:rPr lang="en-US"/>
              <a:t>Click to edit Master title style</a:t>
            </a:r>
            <a:endParaRPr lang="en-US" dirty="0"/>
          </a:p>
        </p:txBody>
      </p:sp>
      <p:sp>
        <p:nvSpPr>
          <p:cNvPr id="6" name="Text Placeholder 21"/>
          <p:cNvSpPr>
            <a:spLocks noGrp="1"/>
          </p:cNvSpPr>
          <p:nvPr>
            <p:ph type="body" sz="quarter" idx="20"/>
          </p:nvPr>
        </p:nvSpPr>
        <p:spPr>
          <a:xfrm>
            <a:off x="838200" y="1276350"/>
            <a:ext cx="10515600" cy="323850"/>
          </a:xfrm>
        </p:spPr>
        <p:txBody>
          <a:bodyPr>
            <a:noAutofit/>
          </a:bodyPr>
          <a:lstStyle>
            <a:lvl1pPr marL="0" indent="0" algn="ctr">
              <a:buNone/>
              <a:defRPr sz="2000">
                <a:solidFill>
                  <a:srgbClr val="575757"/>
                </a:solidFill>
                <a:latin typeface="+mn-lt"/>
                <a:cs typeface="Segoe UI" panose="020B0502040204020203" pitchFamily="34" charset="0"/>
              </a:defRPr>
            </a:lvl1pPr>
            <a:lvl2pPr marL="457200" indent="0">
              <a:buNone/>
              <a:defRPr sz="1600">
                <a:solidFill>
                  <a:srgbClr val="444444"/>
                </a:solidFill>
              </a:defRPr>
            </a:lvl2pPr>
            <a:lvl3pPr marL="914400" indent="0">
              <a:buNone/>
              <a:defRPr sz="1600">
                <a:solidFill>
                  <a:srgbClr val="444444"/>
                </a:solidFill>
              </a:defRPr>
            </a:lvl3pPr>
            <a:lvl4pPr marL="1371600" indent="0">
              <a:buNone/>
              <a:defRPr sz="1600">
                <a:solidFill>
                  <a:srgbClr val="444444"/>
                </a:solidFill>
              </a:defRPr>
            </a:lvl4pPr>
            <a:lvl5pPr marL="1828800" indent="0">
              <a:buNone/>
              <a:defRPr sz="1600">
                <a:solidFill>
                  <a:srgbClr val="444444"/>
                </a:solidFill>
              </a:defRPr>
            </a:lvl5pPr>
          </a:lstStyle>
          <a:p>
            <a:pPr lvl="0"/>
            <a:r>
              <a:rPr lang="en-US"/>
              <a:t>Click to edit Master text styles</a:t>
            </a:r>
          </a:p>
        </p:txBody>
      </p:sp>
    </p:spTree>
    <p:extLst>
      <p:ext uri="{BB962C8B-B14F-4D97-AF65-F5344CB8AC3E}">
        <p14:creationId xmlns:p14="http://schemas.microsoft.com/office/powerpoint/2010/main" val="322246176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Content + slanted Image Lef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0" y="457200"/>
            <a:ext cx="5638800" cy="1409699"/>
          </a:xfrm>
          <a:prstGeom prst="rect">
            <a:avLst/>
          </a:prstGeom>
        </p:spPr>
        <p:txBody>
          <a:bodyPr lIns="274320" rIns="0">
            <a:noAutofit/>
          </a:bodyPr>
          <a:lstStyle>
            <a:lvl1pPr>
              <a:defRPr sz="4000">
                <a:solidFill>
                  <a:schemeClr val="tx1"/>
                </a:solidFill>
              </a:defRPr>
            </a:lvl1pPr>
          </a:lstStyle>
          <a:p>
            <a:r>
              <a:rPr lang="en-US" dirty="0"/>
              <a:t>Click to edit title</a:t>
            </a:r>
          </a:p>
        </p:txBody>
      </p:sp>
      <p:sp>
        <p:nvSpPr>
          <p:cNvPr id="3" name="Slide Number Placeholder 2">
            <a:extLst>
              <a:ext uri="{FF2B5EF4-FFF2-40B4-BE49-F238E27FC236}">
                <a16:creationId xmlns:a16="http://schemas.microsoft.com/office/drawing/2014/main" id="{08F0A937-5674-5E4D-BA15-88B347E17AE9}"/>
              </a:ext>
            </a:extLst>
          </p:cNvPr>
          <p:cNvSpPr>
            <a:spLocks noGrp="1"/>
          </p:cNvSpPr>
          <p:nvPr>
            <p:ph type="sldNum" sz="quarter" idx="26"/>
          </p:nvPr>
        </p:nvSpPr>
        <p:spPr/>
        <p:txBody>
          <a:bodyPr/>
          <a:lstStyle/>
          <a:p>
            <a:fld id="{529AFA16-AEC4-7D4A-82F3-BDAE8E49079E}" type="slidenum">
              <a:rPr lang="en-US" smtClean="0"/>
              <a:pPr/>
              <a:t>‹#›</a:t>
            </a:fld>
            <a:endParaRPr lang="en-US" dirty="0"/>
          </a:p>
        </p:txBody>
      </p:sp>
      <p:sp>
        <p:nvSpPr>
          <p:cNvPr id="8" name="Text Placeholder 3">
            <a:extLst>
              <a:ext uri="{FF2B5EF4-FFF2-40B4-BE49-F238E27FC236}">
                <a16:creationId xmlns:a16="http://schemas.microsoft.com/office/drawing/2014/main" id="{2D82040B-E8B0-4143-8A3F-EF4AA4D005D0}"/>
              </a:ext>
            </a:extLst>
          </p:cNvPr>
          <p:cNvSpPr>
            <a:spLocks noGrp="1"/>
          </p:cNvSpPr>
          <p:nvPr>
            <p:ph idx="27" hasCustomPrompt="1"/>
          </p:nvPr>
        </p:nvSpPr>
        <p:spPr>
          <a:xfrm>
            <a:off x="6096000" y="1866900"/>
            <a:ext cx="5638799" cy="4514047"/>
          </a:xfrm>
          <a:prstGeom prst="rect">
            <a:avLst/>
          </a:prstGeom>
        </p:spPr>
        <p:txBody>
          <a:bodyPr vert="horz" wrap="square" lIns="27432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Picture Placeholder 9">
            <a:extLst>
              <a:ext uri="{FF2B5EF4-FFF2-40B4-BE49-F238E27FC236}">
                <a16:creationId xmlns:a16="http://schemas.microsoft.com/office/drawing/2014/main" id="{5BBFF32C-2A15-44C5-B538-CFD1F92176C0}"/>
              </a:ext>
            </a:extLst>
          </p:cNvPr>
          <p:cNvSpPr>
            <a:spLocks noGrp="1"/>
          </p:cNvSpPr>
          <p:nvPr>
            <p:ph type="pic" sz="quarter" idx="30" hasCustomPrompt="1"/>
          </p:nvPr>
        </p:nvSpPr>
        <p:spPr>
          <a:xfrm>
            <a:off x="-3142" y="0"/>
            <a:ext cx="6806152" cy="6858000"/>
          </a:xfrm>
          <a:custGeom>
            <a:avLst/>
            <a:gdLst>
              <a:gd name="connsiteX0" fmla="*/ 0 w 5847905"/>
              <a:gd name="connsiteY0" fmla="*/ 6849376 h 6849376"/>
              <a:gd name="connsiteX1" fmla="*/ 0 w 5847905"/>
              <a:gd name="connsiteY1" fmla="*/ 0 h 6849376"/>
              <a:gd name="connsiteX2" fmla="*/ 5847905 w 5847905"/>
              <a:gd name="connsiteY2" fmla="*/ 6849376 h 6849376"/>
              <a:gd name="connsiteX3" fmla="*/ 0 w 5847905"/>
              <a:gd name="connsiteY3" fmla="*/ 6849376 h 6849376"/>
              <a:gd name="connsiteX0" fmla="*/ 0 w 5847905"/>
              <a:gd name="connsiteY0" fmla="*/ 6849376 h 6849376"/>
              <a:gd name="connsiteX1" fmla="*/ 0 w 5847905"/>
              <a:gd name="connsiteY1" fmla="*/ 0 h 6849376"/>
              <a:gd name="connsiteX2" fmla="*/ 4703805 w 5847905"/>
              <a:gd name="connsiteY2" fmla="*/ 708068 h 6849376"/>
              <a:gd name="connsiteX3" fmla="*/ 5847905 w 5847905"/>
              <a:gd name="connsiteY3" fmla="*/ 6849376 h 6849376"/>
              <a:gd name="connsiteX4" fmla="*/ 0 w 5847905"/>
              <a:gd name="connsiteY4" fmla="*/ 6849376 h 6849376"/>
              <a:gd name="connsiteX0" fmla="*/ 0 w 5847905"/>
              <a:gd name="connsiteY0" fmla="*/ 7148223 h 7148223"/>
              <a:gd name="connsiteX1" fmla="*/ 0 w 5847905"/>
              <a:gd name="connsiteY1" fmla="*/ 298847 h 7148223"/>
              <a:gd name="connsiteX2" fmla="*/ 4967416 w 5847905"/>
              <a:gd name="connsiteY2" fmla="*/ 314937 h 7148223"/>
              <a:gd name="connsiteX3" fmla="*/ 5847905 w 5847905"/>
              <a:gd name="connsiteY3" fmla="*/ 7148223 h 7148223"/>
              <a:gd name="connsiteX4" fmla="*/ 0 w 5847905"/>
              <a:gd name="connsiteY4" fmla="*/ 7148223 h 7148223"/>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95698 w 5847905"/>
              <a:gd name="connsiteY2" fmla="*/ 4137 h 6849376"/>
              <a:gd name="connsiteX3" fmla="*/ 5847905 w 5847905"/>
              <a:gd name="connsiteY3" fmla="*/ 6849376 h 6849376"/>
              <a:gd name="connsiteX4" fmla="*/ 0 w 5847905"/>
              <a:gd name="connsiteY4" fmla="*/ 6849376 h 6849376"/>
              <a:gd name="connsiteX0" fmla="*/ 0 w 7282258"/>
              <a:gd name="connsiteY0" fmla="*/ 6849376 h 6855353"/>
              <a:gd name="connsiteX1" fmla="*/ 0 w 7282258"/>
              <a:gd name="connsiteY1" fmla="*/ 0 h 6855353"/>
              <a:gd name="connsiteX2" fmla="*/ 4895698 w 7282258"/>
              <a:gd name="connsiteY2" fmla="*/ 4137 h 6855353"/>
              <a:gd name="connsiteX3" fmla="*/ 7282258 w 7282258"/>
              <a:gd name="connsiteY3" fmla="*/ 6855353 h 6855353"/>
              <a:gd name="connsiteX4" fmla="*/ 0 w 7282258"/>
              <a:gd name="connsiteY4" fmla="*/ 6849376 h 6855353"/>
              <a:gd name="connsiteX0" fmla="*/ 0 w 7276282"/>
              <a:gd name="connsiteY0" fmla="*/ 6849376 h 6849376"/>
              <a:gd name="connsiteX1" fmla="*/ 0 w 7276282"/>
              <a:gd name="connsiteY1" fmla="*/ 0 h 6849376"/>
              <a:gd name="connsiteX2" fmla="*/ 4895698 w 7276282"/>
              <a:gd name="connsiteY2" fmla="*/ 4137 h 6849376"/>
              <a:gd name="connsiteX3" fmla="*/ 7276282 w 7276282"/>
              <a:gd name="connsiteY3" fmla="*/ 6843400 h 6849376"/>
              <a:gd name="connsiteX4" fmla="*/ 0 w 7276282"/>
              <a:gd name="connsiteY4" fmla="*/ 6849376 h 6849376"/>
              <a:gd name="connsiteX0" fmla="*/ 0 w 7276282"/>
              <a:gd name="connsiteY0" fmla="*/ 6849376 h 6849376"/>
              <a:gd name="connsiteX1" fmla="*/ 0 w 7276282"/>
              <a:gd name="connsiteY1" fmla="*/ 0 h 6849376"/>
              <a:gd name="connsiteX2" fmla="*/ 4895698 w 7276282"/>
              <a:gd name="connsiteY2" fmla="*/ 4137 h 6849376"/>
              <a:gd name="connsiteX3" fmla="*/ 7276282 w 7276282"/>
              <a:gd name="connsiteY3" fmla="*/ 6849376 h 6849376"/>
              <a:gd name="connsiteX4" fmla="*/ 0 w 7276282"/>
              <a:gd name="connsiteY4" fmla="*/ 6849376 h 6849376"/>
              <a:gd name="connsiteX0" fmla="*/ 0 w 7264329"/>
              <a:gd name="connsiteY0" fmla="*/ 6849376 h 6861329"/>
              <a:gd name="connsiteX1" fmla="*/ 0 w 7264329"/>
              <a:gd name="connsiteY1" fmla="*/ 0 h 6861329"/>
              <a:gd name="connsiteX2" fmla="*/ 4895698 w 7264329"/>
              <a:gd name="connsiteY2" fmla="*/ 4137 h 6861329"/>
              <a:gd name="connsiteX3" fmla="*/ 7264329 w 7264329"/>
              <a:gd name="connsiteY3" fmla="*/ 6861329 h 6861329"/>
              <a:gd name="connsiteX4" fmla="*/ 0 w 7264329"/>
              <a:gd name="connsiteY4" fmla="*/ 6849376 h 6861329"/>
              <a:gd name="connsiteX0" fmla="*/ 0 w 7264329"/>
              <a:gd name="connsiteY0" fmla="*/ 6849376 h 6855352"/>
              <a:gd name="connsiteX1" fmla="*/ 0 w 7264329"/>
              <a:gd name="connsiteY1" fmla="*/ 0 h 6855352"/>
              <a:gd name="connsiteX2" fmla="*/ 4895698 w 7264329"/>
              <a:gd name="connsiteY2" fmla="*/ 4137 h 6855352"/>
              <a:gd name="connsiteX3" fmla="*/ 7264329 w 7264329"/>
              <a:gd name="connsiteY3" fmla="*/ 6855352 h 6855352"/>
              <a:gd name="connsiteX4" fmla="*/ 0 w 7264329"/>
              <a:gd name="connsiteY4" fmla="*/ 6849376 h 6855352"/>
              <a:gd name="connsiteX0" fmla="*/ 0 w 7264329"/>
              <a:gd name="connsiteY0" fmla="*/ 6849376 h 6849376"/>
              <a:gd name="connsiteX1" fmla="*/ 0 w 7264329"/>
              <a:gd name="connsiteY1" fmla="*/ 0 h 6849376"/>
              <a:gd name="connsiteX2" fmla="*/ 4895698 w 7264329"/>
              <a:gd name="connsiteY2" fmla="*/ 4137 h 6849376"/>
              <a:gd name="connsiteX3" fmla="*/ 7264329 w 7264329"/>
              <a:gd name="connsiteY3" fmla="*/ 6849376 h 6849376"/>
              <a:gd name="connsiteX4" fmla="*/ 0 w 7264329"/>
              <a:gd name="connsiteY4" fmla="*/ 6849376 h 6849376"/>
              <a:gd name="connsiteX0" fmla="*/ 0 w 7264329"/>
              <a:gd name="connsiteY0" fmla="*/ 6854666 h 6854666"/>
              <a:gd name="connsiteX1" fmla="*/ 0 w 7264329"/>
              <a:gd name="connsiteY1" fmla="*/ 5290 h 6854666"/>
              <a:gd name="connsiteX2" fmla="*/ 4895698 w 7264329"/>
              <a:gd name="connsiteY2" fmla="*/ 0 h 6854666"/>
              <a:gd name="connsiteX3" fmla="*/ 7264329 w 7264329"/>
              <a:gd name="connsiteY3" fmla="*/ 6854666 h 6854666"/>
              <a:gd name="connsiteX4" fmla="*/ 0 w 7264329"/>
              <a:gd name="connsiteY4" fmla="*/ 6854666 h 6854666"/>
              <a:gd name="connsiteX0" fmla="*/ 0 w 7264329"/>
              <a:gd name="connsiteY0" fmla="*/ 6851524 h 6851524"/>
              <a:gd name="connsiteX1" fmla="*/ 0 w 7264329"/>
              <a:gd name="connsiteY1" fmla="*/ 2148 h 6851524"/>
              <a:gd name="connsiteX2" fmla="*/ 4895698 w 7264329"/>
              <a:gd name="connsiteY2" fmla="*/ 0 h 6851524"/>
              <a:gd name="connsiteX3" fmla="*/ 7264329 w 7264329"/>
              <a:gd name="connsiteY3" fmla="*/ 6851524 h 6851524"/>
              <a:gd name="connsiteX4" fmla="*/ 0 w 7264329"/>
              <a:gd name="connsiteY4" fmla="*/ 6851524 h 6851524"/>
              <a:gd name="connsiteX0" fmla="*/ 3142 w 7267471"/>
              <a:gd name="connsiteY0" fmla="*/ 6852519 h 6852519"/>
              <a:gd name="connsiteX1" fmla="*/ 0 w 7267471"/>
              <a:gd name="connsiteY1" fmla="*/ 0 h 6852519"/>
              <a:gd name="connsiteX2" fmla="*/ 4898840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898840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886271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4667 h 6854667"/>
              <a:gd name="connsiteX1" fmla="*/ 0 w 7267471"/>
              <a:gd name="connsiteY1" fmla="*/ 2148 h 6854667"/>
              <a:gd name="connsiteX2" fmla="*/ 4886271 w 7267471"/>
              <a:gd name="connsiteY2" fmla="*/ 0 h 6854667"/>
              <a:gd name="connsiteX3" fmla="*/ 7267471 w 7267471"/>
              <a:gd name="connsiteY3" fmla="*/ 6854667 h 6854667"/>
              <a:gd name="connsiteX4" fmla="*/ 3142 w 7267471"/>
              <a:gd name="connsiteY4" fmla="*/ 6854667 h 6854667"/>
              <a:gd name="connsiteX0" fmla="*/ 3142 w 7267471"/>
              <a:gd name="connsiteY0" fmla="*/ 6852519 h 6852519"/>
              <a:gd name="connsiteX1" fmla="*/ 0 w 7267471"/>
              <a:gd name="connsiteY1" fmla="*/ 0 h 6852519"/>
              <a:gd name="connsiteX2" fmla="*/ 4521768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735952 w 7267471"/>
              <a:gd name="connsiteY2" fmla="*/ 995 h 6852519"/>
              <a:gd name="connsiteX3" fmla="*/ 7267471 w 7267471"/>
              <a:gd name="connsiteY3" fmla="*/ 6852519 h 6852519"/>
              <a:gd name="connsiteX4" fmla="*/ 3142 w 7267471"/>
              <a:gd name="connsiteY4" fmla="*/ 6852519 h 6852519"/>
              <a:gd name="connsiteX0" fmla="*/ 3142 w 6806152"/>
              <a:gd name="connsiteY0" fmla="*/ 6852519 h 6852519"/>
              <a:gd name="connsiteX1" fmla="*/ 0 w 6806152"/>
              <a:gd name="connsiteY1" fmla="*/ 0 h 6852519"/>
              <a:gd name="connsiteX2" fmla="*/ 4735952 w 6806152"/>
              <a:gd name="connsiteY2" fmla="*/ 995 h 6852519"/>
              <a:gd name="connsiteX3" fmla="*/ 6806152 w 6806152"/>
              <a:gd name="connsiteY3" fmla="*/ 6852519 h 6852519"/>
              <a:gd name="connsiteX4" fmla="*/ 3142 w 6806152"/>
              <a:gd name="connsiteY4" fmla="*/ 6852519 h 6852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6152" h="6852519">
                <a:moveTo>
                  <a:pt x="3142" y="6852519"/>
                </a:moveTo>
                <a:cubicBezTo>
                  <a:pt x="2095" y="4568346"/>
                  <a:pt x="1047" y="2284173"/>
                  <a:pt x="0" y="0"/>
                </a:cubicBezTo>
                <a:lnTo>
                  <a:pt x="4735952" y="995"/>
                </a:lnTo>
                <a:lnTo>
                  <a:pt x="6806152" y="6852519"/>
                </a:lnTo>
                <a:lnTo>
                  <a:pt x="3142" y="6852519"/>
                </a:lnTo>
                <a:close/>
              </a:path>
            </a:pathLst>
          </a:custGeom>
          <a:ln>
            <a:solidFill>
              <a:srgbClr val="414241"/>
            </a:solidFill>
          </a:ln>
        </p:spPr>
        <p:txBody>
          <a:bodyPr anchor="ctr"/>
          <a:lstStyle>
            <a:lvl1pPr algn="ctr">
              <a:defRPr>
                <a:solidFill>
                  <a:srgbClr val="B4009E"/>
                </a:solidFill>
              </a:defRPr>
            </a:lvl1pPr>
          </a:lstStyle>
          <a:p>
            <a:r>
              <a:rPr lang="en-US" dirty="0"/>
              <a:t>Click icon to</a:t>
            </a:r>
            <a:br>
              <a:rPr lang="en-US" dirty="0"/>
            </a:br>
            <a:r>
              <a:rPr lang="en-US" dirty="0"/>
              <a:t>add picture</a:t>
            </a:r>
          </a:p>
        </p:txBody>
      </p:sp>
    </p:spTree>
    <p:extLst>
      <p:ext uri="{BB962C8B-B14F-4D97-AF65-F5344CB8AC3E}">
        <p14:creationId xmlns:p14="http://schemas.microsoft.com/office/powerpoint/2010/main" val="637146883"/>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p:cSld name="1_Headline_Bullets_Long">
    <p:bg>
      <p:bgPr>
        <a:solidFill>
          <a:srgbClr val="F6F6F6"/>
        </a:solidFill>
        <a:effectLst/>
      </p:bgPr>
    </p:bg>
    <p:spTree>
      <p:nvGrpSpPr>
        <p:cNvPr id="1" name=""/>
        <p:cNvGrpSpPr/>
        <p:nvPr/>
      </p:nvGrpSpPr>
      <p:grpSpPr>
        <a:xfrm>
          <a:off x="0" y="0"/>
          <a:ext cx="0" cy="0"/>
          <a:chOff x="0" y="0"/>
          <a:chExt cx="0" cy="0"/>
        </a:xfrm>
      </p:grpSpPr>
      <p:sp>
        <p:nvSpPr>
          <p:cNvPr id="6" name="Rectangle 5"/>
          <p:cNvSpPr/>
          <p:nvPr userDrawn="1"/>
        </p:nvSpPr>
        <p:spPr>
          <a:xfrm>
            <a:off x="0" y="1"/>
            <a:ext cx="12192000" cy="11516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p:cNvCxnSpPr/>
          <p:nvPr userDrawn="1"/>
        </p:nvCxnSpPr>
        <p:spPr>
          <a:xfrm>
            <a:off x="0" y="1151602"/>
            <a:ext cx="12192000" cy="0"/>
          </a:xfrm>
          <a:prstGeom prst="line">
            <a:avLst/>
          </a:prstGeom>
          <a:ln w="6350">
            <a:solidFill>
              <a:srgbClr val="226AD6"/>
            </a:solidFill>
          </a:ln>
        </p:spPr>
        <p:style>
          <a:lnRef idx="1">
            <a:schemeClr val="accent1"/>
          </a:lnRef>
          <a:fillRef idx="0">
            <a:schemeClr val="accent1"/>
          </a:fillRef>
          <a:effectRef idx="0">
            <a:schemeClr val="accent1"/>
          </a:effectRef>
          <a:fontRef idx="minor">
            <a:schemeClr val="tx1"/>
          </a:fontRef>
        </p:style>
      </p:cxnSp>
      <p:sp>
        <p:nvSpPr>
          <p:cNvPr id="5" name="Text Placeholder 4"/>
          <p:cNvSpPr>
            <a:spLocks noGrp="1"/>
          </p:cNvSpPr>
          <p:nvPr>
            <p:ph type="body" sz="quarter" idx="11"/>
          </p:nvPr>
        </p:nvSpPr>
        <p:spPr>
          <a:xfrm>
            <a:off x="3124204" y="1378424"/>
            <a:ext cx="5943600" cy="4496938"/>
          </a:xfrm>
        </p:spPr>
        <p:txBody>
          <a:bodyPr anchor="ctr">
            <a:noAutofit/>
          </a:bodyPr>
          <a:lstStyle>
            <a:lvl1pPr marL="342900" indent="-342900">
              <a:buFont typeface="Arial" panose="020B0604020202020204" pitchFamily="34" charset="0"/>
              <a:buChar char="•"/>
              <a:defRPr sz="2400"/>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Click to edit Master text styles</a:t>
            </a:r>
          </a:p>
        </p:txBody>
      </p:sp>
      <p:sp>
        <p:nvSpPr>
          <p:cNvPr id="4" name="Title Placeholder 1"/>
          <p:cNvSpPr>
            <a:spLocks noGrp="1"/>
          </p:cNvSpPr>
          <p:nvPr>
            <p:ph type="title"/>
          </p:nvPr>
        </p:nvSpPr>
        <p:spPr>
          <a:xfrm>
            <a:off x="838200" y="365125"/>
            <a:ext cx="10515600" cy="651633"/>
          </a:xfrm>
          <a:prstGeom prst="rect">
            <a:avLst/>
          </a:prstGeom>
        </p:spPr>
        <p:txBody>
          <a:bodyPr vert="horz" lIns="91440" tIns="45720" rIns="91440" bIns="45720" rtlCol="0" anchor="t">
            <a:normAutofit/>
          </a:bodyPr>
          <a:lstStyle>
            <a:lvl1pPr>
              <a:defRPr>
                <a:solidFill>
                  <a:srgbClr val="575757"/>
                </a:solidFill>
              </a:defRPr>
            </a:lvl1pPr>
          </a:lstStyle>
          <a:p>
            <a:r>
              <a:rPr lang="en-US"/>
              <a:t>Click to edit Master title style</a:t>
            </a:r>
            <a:endParaRPr lang="en-US" dirty="0"/>
          </a:p>
        </p:txBody>
      </p:sp>
    </p:spTree>
    <p:extLst>
      <p:ext uri="{BB962C8B-B14F-4D97-AF65-F5344CB8AC3E}">
        <p14:creationId xmlns:p14="http://schemas.microsoft.com/office/powerpoint/2010/main" val="3734971715"/>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Headline_SubHead_2col_grey">
    <p:bg>
      <p:bgPr>
        <a:solidFill>
          <a:srgbClr val="F6F6F6"/>
        </a:solidFill>
        <a:effectLst/>
      </p:bgPr>
    </p:bg>
    <p:spTree>
      <p:nvGrpSpPr>
        <p:cNvPr id="1" name=""/>
        <p:cNvGrpSpPr/>
        <p:nvPr/>
      </p:nvGrpSpPr>
      <p:grpSpPr>
        <a:xfrm>
          <a:off x="0" y="0"/>
          <a:ext cx="0" cy="0"/>
          <a:chOff x="0" y="0"/>
          <a:chExt cx="0" cy="0"/>
        </a:xfrm>
      </p:grpSpPr>
      <p:sp>
        <p:nvSpPr>
          <p:cNvPr id="3" name="Rectangle 2"/>
          <p:cNvSpPr/>
          <p:nvPr/>
        </p:nvSpPr>
        <p:spPr>
          <a:xfrm>
            <a:off x="0" y="1"/>
            <a:ext cx="12192000" cy="1828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p:cNvCxnSpPr/>
          <p:nvPr/>
        </p:nvCxnSpPr>
        <p:spPr>
          <a:xfrm>
            <a:off x="0" y="1151602"/>
            <a:ext cx="12192000" cy="0"/>
          </a:xfrm>
          <a:prstGeom prst="line">
            <a:avLst/>
          </a:prstGeom>
          <a:ln w="6350">
            <a:solidFill>
              <a:srgbClr val="6CC300"/>
            </a:solidFill>
          </a:ln>
        </p:spPr>
        <p:style>
          <a:lnRef idx="1">
            <a:schemeClr val="accent1"/>
          </a:lnRef>
          <a:fillRef idx="0">
            <a:schemeClr val="accent1"/>
          </a:fillRef>
          <a:effectRef idx="0">
            <a:schemeClr val="accent1"/>
          </a:effectRef>
          <a:fontRef idx="minor">
            <a:schemeClr val="tx1"/>
          </a:fontRef>
        </p:style>
      </p:cxnSp>
      <p:sp>
        <p:nvSpPr>
          <p:cNvPr id="22" name="Text Placeholder 21"/>
          <p:cNvSpPr>
            <a:spLocks noGrp="1"/>
          </p:cNvSpPr>
          <p:nvPr>
            <p:ph type="body" sz="quarter" idx="20"/>
          </p:nvPr>
        </p:nvSpPr>
        <p:spPr>
          <a:xfrm>
            <a:off x="838200" y="1276350"/>
            <a:ext cx="10515600" cy="323850"/>
          </a:xfrm>
        </p:spPr>
        <p:txBody>
          <a:bodyPr>
            <a:noAutofit/>
          </a:bodyPr>
          <a:lstStyle>
            <a:lvl1pPr marL="0" indent="0" algn="ctr">
              <a:buNone/>
              <a:defRPr sz="2000">
                <a:solidFill>
                  <a:srgbClr val="575757"/>
                </a:solidFill>
                <a:latin typeface="+mn-lt"/>
                <a:cs typeface="Segoe UI" panose="020B0502040204020203" pitchFamily="34" charset="0"/>
              </a:defRPr>
            </a:lvl1pPr>
            <a:lvl2pPr marL="457200" indent="0">
              <a:buNone/>
              <a:defRPr sz="1600">
                <a:solidFill>
                  <a:srgbClr val="444444"/>
                </a:solidFill>
              </a:defRPr>
            </a:lvl2pPr>
            <a:lvl3pPr marL="914400" indent="0">
              <a:buNone/>
              <a:defRPr sz="1600">
                <a:solidFill>
                  <a:srgbClr val="444444"/>
                </a:solidFill>
              </a:defRPr>
            </a:lvl3pPr>
            <a:lvl4pPr marL="1371600" indent="0">
              <a:buNone/>
              <a:defRPr sz="1600">
                <a:solidFill>
                  <a:srgbClr val="444444"/>
                </a:solidFill>
              </a:defRPr>
            </a:lvl4pPr>
            <a:lvl5pPr marL="1828800" indent="0">
              <a:buNone/>
              <a:defRPr sz="1600">
                <a:solidFill>
                  <a:srgbClr val="444444"/>
                </a:solidFill>
              </a:defRPr>
            </a:lvl5pPr>
          </a:lstStyle>
          <a:p>
            <a:pPr lvl="0"/>
            <a:r>
              <a:rPr lang="en-US"/>
              <a:t>Click to edit Master text styles</a:t>
            </a:r>
          </a:p>
        </p:txBody>
      </p:sp>
      <p:sp>
        <p:nvSpPr>
          <p:cNvPr id="21" name="Text Placeholder 2"/>
          <p:cNvSpPr>
            <a:spLocks noGrp="1"/>
          </p:cNvSpPr>
          <p:nvPr>
            <p:ph idx="1"/>
          </p:nvPr>
        </p:nvSpPr>
        <p:spPr>
          <a:xfrm>
            <a:off x="1104014" y="2193924"/>
            <a:ext cx="4572000" cy="3825875"/>
          </a:xfrm>
          <a:prstGeom prst="rect">
            <a:avLst/>
          </a:prstGeom>
        </p:spPr>
        <p:txBody>
          <a:bodyPr vert="horz" lIns="91440" tIns="45720" rIns="91440" bIns="45720" rtlCol="0" anchor="t">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2"/>
          <p:cNvSpPr>
            <a:spLocks noGrp="1"/>
          </p:cNvSpPr>
          <p:nvPr>
            <p:ph idx="10"/>
          </p:nvPr>
        </p:nvSpPr>
        <p:spPr>
          <a:xfrm>
            <a:off x="6514214" y="2193924"/>
            <a:ext cx="4572000" cy="3825875"/>
          </a:xfrm>
          <a:prstGeom prst="rect">
            <a:avLst/>
          </a:prstGeom>
        </p:spPr>
        <p:txBody>
          <a:bodyPr vert="horz" lIns="91440" tIns="45720" rIns="91440" bIns="45720" rtlCol="0" anchor="t">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9" name="Straight Connector 8"/>
          <p:cNvCxnSpPr/>
          <p:nvPr userDrawn="1"/>
        </p:nvCxnSpPr>
        <p:spPr>
          <a:xfrm>
            <a:off x="0" y="1151602"/>
            <a:ext cx="12192000" cy="0"/>
          </a:xfrm>
          <a:prstGeom prst="line">
            <a:avLst/>
          </a:prstGeom>
          <a:ln w="6350">
            <a:solidFill>
              <a:srgbClr val="226AD6"/>
            </a:solidFill>
          </a:ln>
        </p:spPr>
        <p:style>
          <a:lnRef idx="1">
            <a:schemeClr val="accent1"/>
          </a:lnRef>
          <a:fillRef idx="0">
            <a:schemeClr val="accent1"/>
          </a:fillRef>
          <a:effectRef idx="0">
            <a:schemeClr val="accent1"/>
          </a:effectRef>
          <a:fontRef idx="minor">
            <a:schemeClr val="tx1"/>
          </a:fontRef>
        </p:style>
      </p:cxnSp>
      <p:sp>
        <p:nvSpPr>
          <p:cNvPr id="14" name="Title Placeholder 1"/>
          <p:cNvSpPr>
            <a:spLocks noGrp="1"/>
          </p:cNvSpPr>
          <p:nvPr>
            <p:ph type="title"/>
          </p:nvPr>
        </p:nvSpPr>
        <p:spPr>
          <a:xfrm>
            <a:off x="838200" y="365125"/>
            <a:ext cx="10515600" cy="651633"/>
          </a:xfrm>
          <a:prstGeom prst="rect">
            <a:avLst/>
          </a:prstGeom>
        </p:spPr>
        <p:txBody>
          <a:bodyPr vert="horz" lIns="91440" tIns="45720" rIns="91440" bIns="45720" rtlCol="0" anchor="t">
            <a:normAutofit/>
          </a:bodyPr>
          <a:lstStyle>
            <a:lvl1pPr algn="ctr">
              <a:defRPr>
                <a:solidFill>
                  <a:srgbClr val="444444"/>
                </a:solidFill>
              </a:defRPr>
            </a:lvl1pPr>
          </a:lstStyle>
          <a:p>
            <a:r>
              <a:rPr lang="en-US"/>
              <a:t>Click to edit Master title style</a:t>
            </a:r>
            <a:endParaRPr lang="en-US" dirty="0"/>
          </a:p>
        </p:txBody>
      </p:sp>
    </p:spTree>
    <p:extLst>
      <p:ext uri="{BB962C8B-B14F-4D97-AF65-F5344CB8AC3E}">
        <p14:creationId xmlns:p14="http://schemas.microsoft.com/office/powerpoint/2010/main" val="1115499411"/>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p:cSld name="Headline_2col_grey">
    <p:bg>
      <p:bgPr>
        <a:solidFill>
          <a:srgbClr val="F6F6F6"/>
        </a:solidFill>
        <a:effectLst/>
      </p:bgPr>
    </p:bg>
    <p:spTree>
      <p:nvGrpSpPr>
        <p:cNvPr id="1" name=""/>
        <p:cNvGrpSpPr/>
        <p:nvPr/>
      </p:nvGrpSpPr>
      <p:grpSpPr>
        <a:xfrm>
          <a:off x="0" y="0"/>
          <a:ext cx="0" cy="0"/>
          <a:chOff x="0" y="0"/>
          <a:chExt cx="0" cy="0"/>
        </a:xfrm>
      </p:grpSpPr>
      <p:sp>
        <p:nvSpPr>
          <p:cNvPr id="3" name="Rectangle 2"/>
          <p:cNvSpPr/>
          <p:nvPr/>
        </p:nvSpPr>
        <p:spPr>
          <a:xfrm>
            <a:off x="0" y="1"/>
            <a:ext cx="12192000" cy="11516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Placeholder 1"/>
          <p:cNvSpPr>
            <a:spLocks noGrp="1"/>
          </p:cNvSpPr>
          <p:nvPr>
            <p:ph type="title"/>
          </p:nvPr>
        </p:nvSpPr>
        <p:spPr>
          <a:xfrm>
            <a:off x="838200" y="365125"/>
            <a:ext cx="10515600" cy="651633"/>
          </a:xfrm>
          <a:prstGeom prst="rect">
            <a:avLst/>
          </a:prstGeom>
        </p:spPr>
        <p:txBody>
          <a:bodyPr vert="horz" lIns="91440" tIns="45720" rIns="91440" bIns="45720" rtlCol="0" anchor="t">
            <a:normAutofit/>
          </a:bodyPr>
          <a:lstStyle>
            <a:lvl1pPr algn="ctr">
              <a:defRPr>
                <a:solidFill>
                  <a:srgbClr val="575757"/>
                </a:solidFill>
              </a:defRPr>
            </a:lvl1pPr>
          </a:lstStyle>
          <a:p>
            <a:r>
              <a:rPr lang="en-US"/>
              <a:t>Click to edit Master title style</a:t>
            </a:r>
            <a:endParaRPr lang="en-US" dirty="0"/>
          </a:p>
        </p:txBody>
      </p:sp>
      <p:sp>
        <p:nvSpPr>
          <p:cNvPr id="21" name="Text Placeholder 2"/>
          <p:cNvSpPr>
            <a:spLocks noGrp="1"/>
          </p:cNvSpPr>
          <p:nvPr>
            <p:ph idx="1"/>
          </p:nvPr>
        </p:nvSpPr>
        <p:spPr>
          <a:xfrm>
            <a:off x="1104014" y="1752599"/>
            <a:ext cx="4572000" cy="4267201"/>
          </a:xfrm>
          <a:prstGeom prst="rect">
            <a:avLst/>
          </a:prstGeom>
        </p:spPr>
        <p:txBody>
          <a:bodyPr vert="horz" lIns="91440" tIns="45720" rIns="91440" bIns="45720" rtlCol="0" anchor="t">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2"/>
          <p:cNvSpPr>
            <a:spLocks noGrp="1"/>
          </p:cNvSpPr>
          <p:nvPr>
            <p:ph idx="10"/>
          </p:nvPr>
        </p:nvSpPr>
        <p:spPr>
          <a:xfrm>
            <a:off x="6514214" y="1752599"/>
            <a:ext cx="4572000" cy="4267201"/>
          </a:xfrm>
          <a:prstGeom prst="rect">
            <a:avLst/>
          </a:prstGeom>
        </p:spPr>
        <p:txBody>
          <a:bodyPr vert="horz" lIns="91440" tIns="45720" rIns="91440" bIns="45720" rtlCol="0" anchor="t">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91383953"/>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Headline_Subtitle_Icon_Text">
    <p:bg>
      <p:bgPr>
        <a:solidFill>
          <a:srgbClr val="F6F6F6"/>
        </a:solidFill>
        <a:effectLst/>
      </p:bgPr>
    </p:bg>
    <p:spTree>
      <p:nvGrpSpPr>
        <p:cNvPr id="1" name=""/>
        <p:cNvGrpSpPr/>
        <p:nvPr/>
      </p:nvGrpSpPr>
      <p:grpSpPr>
        <a:xfrm>
          <a:off x="0" y="0"/>
          <a:ext cx="0" cy="0"/>
          <a:chOff x="0" y="0"/>
          <a:chExt cx="0" cy="0"/>
        </a:xfrm>
      </p:grpSpPr>
      <p:sp>
        <p:nvSpPr>
          <p:cNvPr id="3" name="Rectangle 2"/>
          <p:cNvSpPr/>
          <p:nvPr userDrawn="1"/>
        </p:nvSpPr>
        <p:spPr>
          <a:xfrm>
            <a:off x="0" y="1"/>
            <a:ext cx="12192000" cy="1828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Placeholder 1"/>
          <p:cNvSpPr>
            <a:spLocks noGrp="1"/>
          </p:cNvSpPr>
          <p:nvPr>
            <p:ph type="title"/>
          </p:nvPr>
        </p:nvSpPr>
        <p:spPr>
          <a:xfrm>
            <a:off x="838200" y="365125"/>
            <a:ext cx="10515600" cy="651633"/>
          </a:xfrm>
          <a:prstGeom prst="rect">
            <a:avLst/>
          </a:prstGeom>
        </p:spPr>
        <p:txBody>
          <a:bodyPr vert="horz" lIns="91440" tIns="45720" rIns="91440" bIns="45720" rtlCol="0" anchor="t">
            <a:normAutofit/>
          </a:bodyPr>
          <a:lstStyle>
            <a:lvl1pPr algn="ctr">
              <a:defRPr>
                <a:solidFill>
                  <a:srgbClr val="444444"/>
                </a:solidFill>
              </a:defRPr>
            </a:lvl1pPr>
          </a:lstStyle>
          <a:p>
            <a:r>
              <a:rPr lang="en-US"/>
              <a:t>Click to edit Master title style</a:t>
            </a:r>
            <a:endParaRPr lang="en-US" dirty="0"/>
          </a:p>
        </p:txBody>
      </p:sp>
      <p:sp>
        <p:nvSpPr>
          <p:cNvPr id="22" name="Text Placeholder 21"/>
          <p:cNvSpPr>
            <a:spLocks noGrp="1"/>
          </p:cNvSpPr>
          <p:nvPr>
            <p:ph type="body" sz="quarter" idx="20"/>
          </p:nvPr>
        </p:nvSpPr>
        <p:spPr>
          <a:xfrm>
            <a:off x="838200" y="1276350"/>
            <a:ext cx="10515600" cy="323850"/>
          </a:xfrm>
        </p:spPr>
        <p:txBody>
          <a:bodyPr>
            <a:noAutofit/>
          </a:bodyPr>
          <a:lstStyle>
            <a:lvl1pPr marL="0" indent="0" algn="ctr">
              <a:buNone/>
              <a:defRPr sz="2000">
                <a:solidFill>
                  <a:srgbClr val="444444"/>
                </a:solidFill>
                <a:latin typeface="+mn-lt"/>
                <a:cs typeface="Segoe UI" panose="020B0502040204020203" pitchFamily="34" charset="0"/>
              </a:defRPr>
            </a:lvl1pPr>
            <a:lvl2pPr marL="457200" indent="0">
              <a:buNone/>
              <a:defRPr sz="1600">
                <a:solidFill>
                  <a:srgbClr val="444444"/>
                </a:solidFill>
              </a:defRPr>
            </a:lvl2pPr>
            <a:lvl3pPr marL="914400" indent="0">
              <a:buNone/>
              <a:defRPr sz="1600">
                <a:solidFill>
                  <a:srgbClr val="444444"/>
                </a:solidFill>
              </a:defRPr>
            </a:lvl3pPr>
            <a:lvl4pPr marL="1371600" indent="0">
              <a:buNone/>
              <a:defRPr sz="1600">
                <a:solidFill>
                  <a:srgbClr val="444444"/>
                </a:solidFill>
              </a:defRPr>
            </a:lvl4pPr>
            <a:lvl5pPr marL="1828800" indent="0">
              <a:buNone/>
              <a:defRPr sz="1600">
                <a:solidFill>
                  <a:srgbClr val="444444"/>
                </a:solidFill>
              </a:defRPr>
            </a:lvl5pPr>
          </a:lstStyle>
          <a:p>
            <a:pPr lvl="0"/>
            <a:r>
              <a:rPr lang="en-US"/>
              <a:t>Click to edit Master text styles</a:t>
            </a:r>
          </a:p>
        </p:txBody>
      </p:sp>
      <p:cxnSp>
        <p:nvCxnSpPr>
          <p:cNvPr id="21" name="Straight Connector 20"/>
          <p:cNvCxnSpPr/>
          <p:nvPr userDrawn="1"/>
        </p:nvCxnSpPr>
        <p:spPr>
          <a:xfrm>
            <a:off x="0" y="1151602"/>
            <a:ext cx="12192000" cy="0"/>
          </a:xfrm>
          <a:prstGeom prst="line">
            <a:avLst/>
          </a:prstGeom>
          <a:ln w="6350">
            <a:solidFill>
              <a:srgbClr val="226AD6"/>
            </a:solidFill>
          </a:ln>
        </p:spPr>
        <p:style>
          <a:lnRef idx="1">
            <a:schemeClr val="accent1"/>
          </a:lnRef>
          <a:fillRef idx="0">
            <a:schemeClr val="accent1"/>
          </a:fillRef>
          <a:effectRef idx="0">
            <a:schemeClr val="accent1"/>
          </a:effectRef>
          <a:fontRef idx="minor">
            <a:schemeClr val="tx1"/>
          </a:fontRef>
        </p:style>
      </p:cxnSp>
      <p:sp>
        <p:nvSpPr>
          <p:cNvPr id="23" name="Text Placeholder 8"/>
          <p:cNvSpPr>
            <a:spLocks noGrp="1"/>
          </p:cNvSpPr>
          <p:nvPr>
            <p:ph type="body" sz="quarter" idx="10"/>
          </p:nvPr>
        </p:nvSpPr>
        <p:spPr>
          <a:xfrm>
            <a:off x="4956324" y="3378101"/>
            <a:ext cx="2286000" cy="364566"/>
          </a:xfrm>
        </p:spPr>
        <p:txBody>
          <a:bodyPr anchor="t">
            <a:noAutofit/>
          </a:bodyPr>
          <a:lstStyle>
            <a:lvl1pPr marL="0" indent="0" algn="ctr">
              <a:buFont typeface="Arial" panose="020B0604020202020204" pitchFamily="34" charset="0"/>
              <a:buNone/>
              <a:defRPr sz="1400">
                <a:solidFill>
                  <a:srgbClr val="444444"/>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 Master text styles</a:t>
            </a:r>
          </a:p>
        </p:txBody>
      </p:sp>
      <p:sp>
        <p:nvSpPr>
          <p:cNvPr id="24" name="Text Placeholder 8"/>
          <p:cNvSpPr>
            <a:spLocks noGrp="1"/>
          </p:cNvSpPr>
          <p:nvPr>
            <p:ph type="body" sz="quarter" idx="11"/>
          </p:nvPr>
        </p:nvSpPr>
        <p:spPr>
          <a:xfrm>
            <a:off x="1717824" y="3378101"/>
            <a:ext cx="2286000" cy="364566"/>
          </a:xfrm>
        </p:spPr>
        <p:txBody>
          <a:bodyPr anchor="t">
            <a:noAutofit/>
          </a:bodyPr>
          <a:lstStyle>
            <a:lvl1pPr marL="0" indent="0" algn="ctr">
              <a:buFont typeface="Arial" panose="020B0604020202020204" pitchFamily="34" charset="0"/>
              <a:buNone/>
              <a:defRPr sz="1400">
                <a:solidFill>
                  <a:srgbClr val="444444"/>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 Master text styles</a:t>
            </a:r>
          </a:p>
        </p:txBody>
      </p:sp>
      <p:sp>
        <p:nvSpPr>
          <p:cNvPr id="25" name="Text Placeholder 8"/>
          <p:cNvSpPr>
            <a:spLocks noGrp="1"/>
          </p:cNvSpPr>
          <p:nvPr>
            <p:ph type="body" sz="quarter" idx="12"/>
          </p:nvPr>
        </p:nvSpPr>
        <p:spPr>
          <a:xfrm>
            <a:off x="8194824" y="3378101"/>
            <a:ext cx="2286000" cy="364566"/>
          </a:xfrm>
        </p:spPr>
        <p:txBody>
          <a:bodyPr anchor="t">
            <a:noAutofit/>
          </a:bodyPr>
          <a:lstStyle>
            <a:lvl1pPr marL="0" indent="0" algn="ctr">
              <a:buFont typeface="Arial" panose="020B0604020202020204" pitchFamily="34" charset="0"/>
              <a:buNone/>
              <a:defRPr sz="1400">
                <a:solidFill>
                  <a:srgbClr val="444444"/>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 Master text styles</a:t>
            </a:r>
          </a:p>
        </p:txBody>
      </p:sp>
      <p:sp>
        <p:nvSpPr>
          <p:cNvPr id="26" name="Picture Placeholder 12"/>
          <p:cNvSpPr>
            <a:spLocks noGrp="1"/>
          </p:cNvSpPr>
          <p:nvPr>
            <p:ph type="pic" sz="quarter" idx="13"/>
          </p:nvPr>
        </p:nvSpPr>
        <p:spPr>
          <a:xfrm>
            <a:off x="2495064" y="2881901"/>
            <a:ext cx="731520" cy="347472"/>
          </a:xfrm>
        </p:spPr>
        <p:txBody>
          <a:bodyPr>
            <a:noAutofit/>
          </a:bodyPr>
          <a:lstStyle>
            <a:lvl1pPr marL="0" indent="0">
              <a:buNone/>
              <a:defRPr sz="600"/>
            </a:lvl1pPr>
          </a:lstStyle>
          <a:p>
            <a:r>
              <a:rPr lang="en-US"/>
              <a:t>Drag picture to placeholder or click icon to add</a:t>
            </a:r>
            <a:endParaRPr lang="en-US" dirty="0"/>
          </a:p>
        </p:txBody>
      </p:sp>
      <p:sp>
        <p:nvSpPr>
          <p:cNvPr id="27" name="Picture Placeholder 12"/>
          <p:cNvSpPr>
            <a:spLocks noGrp="1"/>
          </p:cNvSpPr>
          <p:nvPr>
            <p:ph type="pic" sz="quarter" idx="14"/>
          </p:nvPr>
        </p:nvSpPr>
        <p:spPr>
          <a:xfrm>
            <a:off x="5730240" y="2906194"/>
            <a:ext cx="731520" cy="347472"/>
          </a:xfrm>
        </p:spPr>
        <p:txBody>
          <a:bodyPr>
            <a:noAutofit/>
          </a:bodyPr>
          <a:lstStyle>
            <a:lvl1pPr marL="0" indent="0">
              <a:buNone/>
              <a:defRPr sz="600"/>
            </a:lvl1pPr>
          </a:lstStyle>
          <a:p>
            <a:r>
              <a:rPr lang="en-US"/>
              <a:t>Drag picture to placeholder or click icon to add</a:t>
            </a:r>
            <a:endParaRPr lang="en-US" dirty="0"/>
          </a:p>
        </p:txBody>
      </p:sp>
      <p:sp>
        <p:nvSpPr>
          <p:cNvPr id="28" name="Picture Placeholder 12"/>
          <p:cNvSpPr>
            <a:spLocks noGrp="1"/>
          </p:cNvSpPr>
          <p:nvPr>
            <p:ph type="pic" sz="quarter" idx="15"/>
          </p:nvPr>
        </p:nvSpPr>
        <p:spPr>
          <a:xfrm>
            <a:off x="8972064" y="2890659"/>
            <a:ext cx="731520" cy="347472"/>
          </a:xfrm>
        </p:spPr>
        <p:txBody>
          <a:bodyPr>
            <a:noAutofit/>
          </a:bodyPr>
          <a:lstStyle>
            <a:lvl1pPr marL="0" indent="0">
              <a:buNone/>
              <a:defRPr sz="600"/>
            </a:lvl1pPr>
          </a:lstStyle>
          <a:p>
            <a:r>
              <a:rPr lang="en-US"/>
              <a:t>Drag picture to placeholder or click icon to add</a:t>
            </a:r>
            <a:endParaRPr lang="en-US" dirty="0"/>
          </a:p>
        </p:txBody>
      </p:sp>
      <p:sp>
        <p:nvSpPr>
          <p:cNvPr id="29" name="Text Placeholder 8"/>
          <p:cNvSpPr>
            <a:spLocks noGrp="1"/>
          </p:cNvSpPr>
          <p:nvPr>
            <p:ph type="body" sz="quarter" idx="16"/>
          </p:nvPr>
        </p:nvSpPr>
        <p:spPr>
          <a:xfrm>
            <a:off x="6575574" y="5331946"/>
            <a:ext cx="2286000" cy="324582"/>
          </a:xfrm>
        </p:spPr>
        <p:txBody>
          <a:bodyPr anchor="t">
            <a:noAutofit/>
          </a:bodyPr>
          <a:lstStyle>
            <a:lvl1pPr marL="0" indent="0" algn="ctr">
              <a:buFont typeface="Arial" panose="020B0604020202020204" pitchFamily="34" charset="0"/>
              <a:buNone/>
              <a:defRPr sz="1400">
                <a:solidFill>
                  <a:srgbClr val="444444"/>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 Master text styles</a:t>
            </a:r>
          </a:p>
        </p:txBody>
      </p:sp>
      <p:sp>
        <p:nvSpPr>
          <p:cNvPr id="30" name="Picture Placeholder 12"/>
          <p:cNvSpPr>
            <a:spLocks noGrp="1"/>
          </p:cNvSpPr>
          <p:nvPr>
            <p:ph type="pic" sz="quarter" idx="17"/>
          </p:nvPr>
        </p:nvSpPr>
        <p:spPr>
          <a:xfrm>
            <a:off x="7352814" y="4860039"/>
            <a:ext cx="731520" cy="347472"/>
          </a:xfrm>
        </p:spPr>
        <p:txBody>
          <a:bodyPr>
            <a:noAutofit/>
          </a:bodyPr>
          <a:lstStyle>
            <a:lvl1pPr marL="0" indent="0">
              <a:buNone/>
              <a:defRPr sz="600"/>
            </a:lvl1pPr>
          </a:lstStyle>
          <a:p>
            <a:r>
              <a:rPr lang="en-US"/>
              <a:t>Drag picture to placeholder or click icon to add</a:t>
            </a:r>
            <a:endParaRPr lang="en-US" dirty="0"/>
          </a:p>
        </p:txBody>
      </p:sp>
      <p:sp>
        <p:nvSpPr>
          <p:cNvPr id="31" name="Text Placeholder 8"/>
          <p:cNvSpPr>
            <a:spLocks noGrp="1"/>
          </p:cNvSpPr>
          <p:nvPr>
            <p:ph type="body" sz="quarter" idx="18"/>
          </p:nvPr>
        </p:nvSpPr>
        <p:spPr>
          <a:xfrm>
            <a:off x="3327549" y="5331946"/>
            <a:ext cx="2286000" cy="324582"/>
          </a:xfrm>
        </p:spPr>
        <p:txBody>
          <a:bodyPr anchor="t">
            <a:noAutofit/>
          </a:bodyPr>
          <a:lstStyle>
            <a:lvl1pPr marL="0" indent="0" algn="ctr">
              <a:buFont typeface="Arial" panose="020B0604020202020204" pitchFamily="34" charset="0"/>
              <a:buNone/>
              <a:defRPr sz="1400">
                <a:solidFill>
                  <a:srgbClr val="444444"/>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 Master text styles</a:t>
            </a:r>
          </a:p>
        </p:txBody>
      </p:sp>
      <p:sp>
        <p:nvSpPr>
          <p:cNvPr id="32" name="Picture Placeholder 12"/>
          <p:cNvSpPr>
            <a:spLocks noGrp="1"/>
          </p:cNvSpPr>
          <p:nvPr>
            <p:ph type="pic" sz="quarter" idx="19"/>
          </p:nvPr>
        </p:nvSpPr>
        <p:spPr>
          <a:xfrm>
            <a:off x="4104789" y="4860039"/>
            <a:ext cx="731520" cy="347472"/>
          </a:xfrm>
        </p:spPr>
        <p:txBody>
          <a:bodyPr>
            <a:noAutofit/>
          </a:bodyPr>
          <a:lstStyle>
            <a:lvl1pPr marL="0" indent="0">
              <a:buNone/>
              <a:defRPr sz="600"/>
            </a:lvl1pPr>
          </a:lstStyle>
          <a:p>
            <a:r>
              <a:rPr lang="en-US"/>
              <a:t>Drag picture to placeholder or click icon to add</a:t>
            </a:r>
            <a:endParaRPr lang="en-US" dirty="0"/>
          </a:p>
        </p:txBody>
      </p:sp>
    </p:spTree>
    <p:extLst>
      <p:ext uri="{BB962C8B-B14F-4D97-AF65-F5344CB8AC3E}">
        <p14:creationId xmlns:p14="http://schemas.microsoft.com/office/powerpoint/2010/main" val="1791104061"/>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userDrawn="1">
  <p:cSld name="Headline_Icon_Text">
    <p:bg>
      <p:bgPr>
        <a:solidFill>
          <a:srgbClr val="F6F6F6"/>
        </a:solidFill>
        <a:effectLst/>
      </p:bgPr>
    </p:bg>
    <p:spTree>
      <p:nvGrpSpPr>
        <p:cNvPr id="1" name=""/>
        <p:cNvGrpSpPr/>
        <p:nvPr/>
      </p:nvGrpSpPr>
      <p:grpSpPr>
        <a:xfrm>
          <a:off x="0" y="0"/>
          <a:ext cx="0" cy="0"/>
          <a:chOff x="0" y="0"/>
          <a:chExt cx="0" cy="0"/>
        </a:xfrm>
      </p:grpSpPr>
      <p:sp>
        <p:nvSpPr>
          <p:cNvPr id="3" name="Rectangle 2"/>
          <p:cNvSpPr/>
          <p:nvPr userDrawn="1"/>
        </p:nvSpPr>
        <p:spPr>
          <a:xfrm>
            <a:off x="0" y="1"/>
            <a:ext cx="12192000" cy="11516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Placeholder 1"/>
          <p:cNvSpPr>
            <a:spLocks noGrp="1"/>
          </p:cNvSpPr>
          <p:nvPr>
            <p:ph type="title"/>
          </p:nvPr>
        </p:nvSpPr>
        <p:spPr>
          <a:xfrm>
            <a:off x="838200" y="365125"/>
            <a:ext cx="10515600" cy="651633"/>
          </a:xfrm>
          <a:prstGeom prst="rect">
            <a:avLst/>
          </a:prstGeom>
        </p:spPr>
        <p:txBody>
          <a:bodyPr vert="horz" lIns="91440" tIns="45720" rIns="91440" bIns="45720" rtlCol="0" anchor="t">
            <a:normAutofit/>
          </a:bodyPr>
          <a:lstStyle>
            <a:lvl1pPr algn="ctr">
              <a:defRPr>
                <a:solidFill>
                  <a:srgbClr val="444444"/>
                </a:solidFill>
              </a:defRPr>
            </a:lvl1pPr>
          </a:lstStyle>
          <a:p>
            <a:r>
              <a:rPr lang="en-US"/>
              <a:t>Click to edit Master title style</a:t>
            </a:r>
            <a:endParaRPr lang="en-US" dirty="0"/>
          </a:p>
        </p:txBody>
      </p:sp>
      <p:sp>
        <p:nvSpPr>
          <p:cNvPr id="9" name="Text Placeholder 8"/>
          <p:cNvSpPr>
            <a:spLocks noGrp="1"/>
          </p:cNvSpPr>
          <p:nvPr>
            <p:ph type="body" sz="quarter" idx="10"/>
          </p:nvPr>
        </p:nvSpPr>
        <p:spPr>
          <a:xfrm>
            <a:off x="4956324" y="2899634"/>
            <a:ext cx="2286000" cy="364566"/>
          </a:xfrm>
        </p:spPr>
        <p:txBody>
          <a:bodyPr anchor="t">
            <a:noAutofit/>
          </a:bodyPr>
          <a:lstStyle>
            <a:lvl1pPr marL="0" indent="0" algn="ctr">
              <a:buFont typeface="Arial" panose="020B0604020202020204" pitchFamily="34" charset="0"/>
              <a:buNone/>
              <a:defRPr sz="1400">
                <a:solidFill>
                  <a:srgbClr val="444444"/>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 Master text styles</a:t>
            </a:r>
          </a:p>
        </p:txBody>
      </p:sp>
      <p:sp>
        <p:nvSpPr>
          <p:cNvPr id="10" name="Text Placeholder 8"/>
          <p:cNvSpPr>
            <a:spLocks noGrp="1"/>
          </p:cNvSpPr>
          <p:nvPr>
            <p:ph type="body" sz="quarter" idx="11"/>
          </p:nvPr>
        </p:nvSpPr>
        <p:spPr>
          <a:xfrm>
            <a:off x="1717824" y="2899634"/>
            <a:ext cx="2286000" cy="364566"/>
          </a:xfrm>
        </p:spPr>
        <p:txBody>
          <a:bodyPr anchor="t">
            <a:noAutofit/>
          </a:bodyPr>
          <a:lstStyle>
            <a:lvl1pPr marL="0" indent="0" algn="ctr">
              <a:buFont typeface="Arial" panose="020B0604020202020204" pitchFamily="34" charset="0"/>
              <a:buNone/>
              <a:defRPr sz="1400">
                <a:solidFill>
                  <a:srgbClr val="444444"/>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 Master text styles</a:t>
            </a:r>
          </a:p>
        </p:txBody>
      </p:sp>
      <p:sp>
        <p:nvSpPr>
          <p:cNvPr id="11" name="Text Placeholder 8"/>
          <p:cNvSpPr>
            <a:spLocks noGrp="1"/>
          </p:cNvSpPr>
          <p:nvPr>
            <p:ph type="body" sz="quarter" idx="12"/>
          </p:nvPr>
        </p:nvSpPr>
        <p:spPr>
          <a:xfrm>
            <a:off x="8194824" y="2899634"/>
            <a:ext cx="2286000" cy="364566"/>
          </a:xfrm>
        </p:spPr>
        <p:txBody>
          <a:bodyPr anchor="t">
            <a:noAutofit/>
          </a:bodyPr>
          <a:lstStyle>
            <a:lvl1pPr marL="0" indent="0" algn="ctr">
              <a:buFont typeface="Arial" panose="020B0604020202020204" pitchFamily="34" charset="0"/>
              <a:buNone/>
              <a:defRPr sz="1400">
                <a:solidFill>
                  <a:srgbClr val="444444"/>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 Master text styles</a:t>
            </a:r>
          </a:p>
        </p:txBody>
      </p:sp>
      <p:sp>
        <p:nvSpPr>
          <p:cNvPr id="13" name="Picture Placeholder 12"/>
          <p:cNvSpPr>
            <a:spLocks noGrp="1"/>
          </p:cNvSpPr>
          <p:nvPr>
            <p:ph type="pic" sz="quarter" idx="13"/>
          </p:nvPr>
        </p:nvSpPr>
        <p:spPr>
          <a:xfrm>
            <a:off x="2495064" y="2427727"/>
            <a:ext cx="731520" cy="347472"/>
          </a:xfrm>
        </p:spPr>
        <p:txBody>
          <a:bodyPr>
            <a:noAutofit/>
          </a:bodyPr>
          <a:lstStyle>
            <a:lvl1pPr marL="0" indent="0">
              <a:buNone/>
              <a:defRPr sz="600"/>
            </a:lvl1pPr>
          </a:lstStyle>
          <a:p>
            <a:r>
              <a:rPr lang="en-US"/>
              <a:t>Drag picture to placeholder or click icon to add</a:t>
            </a:r>
            <a:endParaRPr lang="en-US" dirty="0"/>
          </a:p>
        </p:txBody>
      </p:sp>
      <p:sp>
        <p:nvSpPr>
          <p:cNvPr id="15" name="Picture Placeholder 12"/>
          <p:cNvSpPr>
            <a:spLocks noGrp="1"/>
          </p:cNvSpPr>
          <p:nvPr>
            <p:ph type="pic" sz="quarter" idx="14"/>
          </p:nvPr>
        </p:nvSpPr>
        <p:spPr>
          <a:xfrm>
            <a:off x="5730240" y="2427727"/>
            <a:ext cx="731520" cy="347472"/>
          </a:xfrm>
        </p:spPr>
        <p:txBody>
          <a:bodyPr>
            <a:noAutofit/>
          </a:bodyPr>
          <a:lstStyle>
            <a:lvl1pPr marL="0" indent="0">
              <a:buNone/>
              <a:defRPr sz="600"/>
            </a:lvl1pPr>
          </a:lstStyle>
          <a:p>
            <a:r>
              <a:rPr lang="en-US"/>
              <a:t>Drag picture to placeholder or click icon to add</a:t>
            </a:r>
            <a:endParaRPr lang="en-US" dirty="0"/>
          </a:p>
        </p:txBody>
      </p:sp>
      <p:sp>
        <p:nvSpPr>
          <p:cNvPr id="16" name="Picture Placeholder 12"/>
          <p:cNvSpPr>
            <a:spLocks noGrp="1"/>
          </p:cNvSpPr>
          <p:nvPr>
            <p:ph type="pic" sz="quarter" idx="15"/>
          </p:nvPr>
        </p:nvSpPr>
        <p:spPr>
          <a:xfrm>
            <a:off x="8972064" y="2427727"/>
            <a:ext cx="731520" cy="347472"/>
          </a:xfrm>
        </p:spPr>
        <p:txBody>
          <a:bodyPr>
            <a:noAutofit/>
          </a:bodyPr>
          <a:lstStyle>
            <a:lvl1pPr marL="0" indent="0">
              <a:buNone/>
              <a:defRPr sz="600"/>
            </a:lvl1pPr>
          </a:lstStyle>
          <a:p>
            <a:r>
              <a:rPr lang="en-US"/>
              <a:t>Drag picture to placeholder or click icon to add</a:t>
            </a:r>
            <a:endParaRPr lang="en-US" dirty="0"/>
          </a:p>
        </p:txBody>
      </p:sp>
      <p:sp>
        <p:nvSpPr>
          <p:cNvPr id="17" name="Text Placeholder 8"/>
          <p:cNvSpPr>
            <a:spLocks noGrp="1"/>
          </p:cNvSpPr>
          <p:nvPr>
            <p:ph type="body" sz="quarter" idx="16"/>
          </p:nvPr>
        </p:nvSpPr>
        <p:spPr>
          <a:xfrm>
            <a:off x="6575574" y="4853479"/>
            <a:ext cx="2286000" cy="324582"/>
          </a:xfrm>
        </p:spPr>
        <p:txBody>
          <a:bodyPr anchor="t">
            <a:noAutofit/>
          </a:bodyPr>
          <a:lstStyle>
            <a:lvl1pPr marL="0" indent="0" algn="ctr">
              <a:buFont typeface="Arial" panose="020B0604020202020204" pitchFamily="34" charset="0"/>
              <a:buNone/>
              <a:defRPr sz="1400">
                <a:solidFill>
                  <a:srgbClr val="444444"/>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 Master text styles</a:t>
            </a:r>
          </a:p>
        </p:txBody>
      </p:sp>
      <p:sp>
        <p:nvSpPr>
          <p:cNvPr id="18" name="Picture Placeholder 12"/>
          <p:cNvSpPr>
            <a:spLocks noGrp="1"/>
          </p:cNvSpPr>
          <p:nvPr>
            <p:ph type="pic" sz="quarter" idx="17"/>
          </p:nvPr>
        </p:nvSpPr>
        <p:spPr>
          <a:xfrm>
            <a:off x="7352814" y="4381572"/>
            <a:ext cx="731520" cy="347472"/>
          </a:xfrm>
        </p:spPr>
        <p:txBody>
          <a:bodyPr>
            <a:noAutofit/>
          </a:bodyPr>
          <a:lstStyle>
            <a:lvl1pPr marL="0" indent="0">
              <a:buNone/>
              <a:defRPr sz="600"/>
            </a:lvl1pPr>
          </a:lstStyle>
          <a:p>
            <a:r>
              <a:rPr lang="en-US"/>
              <a:t>Drag picture to placeholder or click icon to add</a:t>
            </a:r>
            <a:endParaRPr lang="en-US" dirty="0"/>
          </a:p>
        </p:txBody>
      </p:sp>
      <p:sp>
        <p:nvSpPr>
          <p:cNvPr id="19" name="Text Placeholder 8"/>
          <p:cNvSpPr>
            <a:spLocks noGrp="1"/>
          </p:cNvSpPr>
          <p:nvPr>
            <p:ph type="body" sz="quarter" idx="18"/>
          </p:nvPr>
        </p:nvSpPr>
        <p:spPr>
          <a:xfrm>
            <a:off x="3327549" y="4853479"/>
            <a:ext cx="2286000" cy="324582"/>
          </a:xfrm>
        </p:spPr>
        <p:txBody>
          <a:bodyPr anchor="t">
            <a:noAutofit/>
          </a:bodyPr>
          <a:lstStyle>
            <a:lvl1pPr marL="0" indent="0" algn="ctr">
              <a:buFont typeface="Arial" panose="020B0604020202020204" pitchFamily="34" charset="0"/>
              <a:buNone/>
              <a:defRPr sz="1400">
                <a:solidFill>
                  <a:srgbClr val="444444"/>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 Master text styles</a:t>
            </a:r>
          </a:p>
        </p:txBody>
      </p:sp>
      <p:sp>
        <p:nvSpPr>
          <p:cNvPr id="20" name="Picture Placeholder 12"/>
          <p:cNvSpPr>
            <a:spLocks noGrp="1"/>
          </p:cNvSpPr>
          <p:nvPr>
            <p:ph type="pic" sz="quarter" idx="19"/>
          </p:nvPr>
        </p:nvSpPr>
        <p:spPr>
          <a:xfrm>
            <a:off x="4104789" y="4381572"/>
            <a:ext cx="731520" cy="347472"/>
          </a:xfrm>
        </p:spPr>
        <p:txBody>
          <a:bodyPr>
            <a:noAutofit/>
          </a:bodyPr>
          <a:lstStyle>
            <a:lvl1pPr marL="0" indent="0">
              <a:buNone/>
              <a:defRPr sz="600"/>
            </a:lvl1pPr>
          </a:lstStyle>
          <a:p>
            <a:r>
              <a:rPr lang="en-US"/>
              <a:t>Drag picture to placeholder or click icon to add</a:t>
            </a:r>
            <a:endParaRPr lang="en-US" dirty="0"/>
          </a:p>
        </p:txBody>
      </p:sp>
      <p:cxnSp>
        <p:nvCxnSpPr>
          <p:cNvPr id="21" name="Straight Connector 20"/>
          <p:cNvCxnSpPr/>
          <p:nvPr userDrawn="1"/>
        </p:nvCxnSpPr>
        <p:spPr>
          <a:xfrm>
            <a:off x="0" y="1151602"/>
            <a:ext cx="12192000" cy="0"/>
          </a:xfrm>
          <a:prstGeom prst="line">
            <a:avLst/>
          </a:prstGeom>
          <a:ln w="6350">
            <a:solidFill>
              <a:srgbClr val="226AD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39523750"/>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userDrawn="1">
  <p:cSld name="Case Study Layout">
    <p:bg>
      <p:bgPr>
        <a:solidFill>
          <a:srgbClr val="F6F6F6"/>
        </a:solidFill>
        <a:effectLst/>
      </p:bgPr>
    </p:bg>
    <p:spTree>
      <p:nvGrpSpPr>
        <p:cNvPr id="1" name=""/>
        <p:cNvGrpSpPr/>
        <p:nvPr/>
      </p:nvGrpSpPr>
      <p:grpSpPr>
        <a:xfrm>
          <a:off x="0" y="0"/>
          <a:ext cx="0" cy="0"/>
          <a:chOff x="0" y="0"/>
          <a:chExt cx="0" cy="0"/>
        </a:xfrm>
      </p:grpSpPr>
      <p:sp>
        <p:nvSpPr>
          <p:cNvPr id="3" name="Rectangle 2"/>
          <p:cNvSpPr/>
          <p:nvPr userDrawn="1"/>
        </p:nvSpPr>
        <p:spPr>
          <a:xfrm>
            <a:off x="0" y="0"/>
            <a:ext cx="12192000" cy="38235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Placeholder 1"/>
          <p:cNvSpPr>
            <a:spLocks noGrp="1"/>
          </p:cNvSpPr>
          <p:nvPr>
            <p:ph type="title"/>
          </p:nvPr>
        </p:nvSpPr>
        <p:spPr>
          <a:xfrm>
            <a:off x="838200" y="365125"/>
            <a:ext cx="10515600" cy="651633"/>
          </a:xfrm>
          <a:prstGeom prst="rect">
            <a:avLst/>
          </a:prstGeom>
        </p:spPr>
        <p:txBody>
          <a:bodyPr vert="horz" lIns="91440" tIns="45720" rIns="91440" bIns="45720" rtlCol="0" anchor="t">
            <a:normAutofit/>
          </a:bodyPr>
          <a:lstStyle>
            <a:lvl1pPr algn="ctr">
              <a:defRPr>
                <a:solidFill>
                  <a:srgbClr val="575757"/>
                </a:solidFill>
              </a:defRPr>
            </a:lvl1pPr>
          </a:lstStyle>
          <a:p>
            <a:r>
              <a:rPr lang="en-US"/>
              <a:t>Click to edit Master title style</a:t>
            </a:r>
            <a:endParaRPr lang="en-US" dirty="0"/>
          </a:p>
        </p:txBody>
      </p:sp>
      <p:sp>
        <p:nvSpPr>
          <p:cNvPr id="21" name="Text Placeholder 2"/>
          <p:cNvSpPr>
            <a:spLocks noGrp="1"/>
          </p:cNvSpPr>
          <p:nvPr>
            <p:ph idx="1"/>
          </p:nvPr>
        </p:nvSpPr>
        <p:spPr>
          <a:xfrm>
            <a:off x="838200" y="4426000"/>
            <a:ext cx="5212080" cy="1432150"/>
          </a:xfrm>
          <a:prstGeom prst="rect">
            <a:avLst/>
          </a:prstGeom>
        </p:spPr>
        <p:txBody>
          <a:bodyPr vert="horz" lIns="91440" tIns="45720" rIns="91440" bIns="45720" rtlCol="0">
            <a:noAutofit/>
          </a:bodyPr>
          <a:lstStyle>
            <a:lvl1pPr marL="0" indent="0">
              <a:lnSpc>
                <a:spcPct val="100000"/>
              </a:lnSpc>
              <a:buNone/>
              <a:defRPr sz="1100"/>
            </a:lvl1pPr>
            <a:lvl2pPr marL="457200" indent="0">
              <a:lnSpc>
                <a:spcPct val="100000"/>
              </a:lnSpc>
              <a:buNone/>
              <a:defRPr sz="1100"/>
            </a:lvl2pPr>
            <a:lvl3pPr marL="914400" indent="0">
              <a:lnSpc>
                <a:spcPct val="100000"/>
              </a:lnSpc>
              <a:buNone/>
              <a:defRPr sz="1100"/>
            </a:lvl3pPr>
            <a:lvl4pPr marL="1371600" indent="0">
              <a:lnSpc>
                <a:spcPct val="100000"/>
              </a:lnSpc>
              <a:buNone/>
              <a:defRPr sz="1100"/>
            </a:lvl4pPr>
            <a:lvl5pPr marL="1828800" indent="0">
              <a:lnSpc>
                <a:spcPct val="100000"/>
              </a:lnSpc>
              <a:buNone/>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2"/>
          <p:cNvSpPr>
            <a:spLocks noGrp="1"/>
          </p:cNvSpPr>
          <p:nvPr>
            <p:ph idx="10"/>
          </p:nvPr>
        </p:nvSpPr>
        <p:spPr>
          <a:xfrm>
            <a:off x="6141402" y="4426000"/>
            <a:ext cx="5212080" cy="1432150"/>
          </a:xfrm>
          <a:prstGeom prst="rect">
            <a:avLst/>
          </a:prstGeom>
        </p:spPr>
        <p:txBody>
          <a:bodyPr vert="horz" lIns="91440" tIns="45720" rIns="91440" bIns="45720" rtlCol="0">
            <a:noAutofit/>
          </a:bodyPr>
          <a:lstStyle>
            <a:lvl1pPr marL="0" indent="0">
              <a:lnSpc>
                <a:spcPct val="100000"/>
              </a:lnSpc>
              <a:buNone/>
              <a:defRPr sz="1100"/>
            </a:lvl1pPr>
            <a:lvl2pPr marL="457200" indent="0">
              <a:lnSpc>
                <a:spcPct val="100000"/>
              </a:lnSpc>
              <a:buNone/>
              <a:defRPr sz="1100"/>
            </a:lvl2pPr>
            <a:lvl3pPr marL="914400" indent="0">
              <a:lnSpc>
                <a:spcPct val="100000"/>
              </a:lnSpc>
              <a:buNone/>
              <a:defRPr sz="1100"/>
            </a:lvl3pPr>
            <a:lvl4pPr marL="1371600" indent="0">
              <a:lnSpc>
                <a:spcPct val="100000"/>
              </a:lnSpc>
              <a:buNone/>
              <a:defRPr sz="1100"/>
            </a:lvl4pPr>
            <a:lvl5pPr marL="1828800" indent="0">
              <a:lnSpc>
                <a:spcPct val="100000"/>
              </a:lnSpc>
              <a:buNone/>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quarter" idx="21"/>
          </p:nvPr>
        </p:nvSpPr>
        <p:spPr>
          <a:xfrm>
            <a:off x="2442411" y="2862594"/>
            <a:ext cx="7327231" cy="731211"/>
          </a:xfrm>
        </p:spPr>
        <p:txBody>
          <a:bodyPr anchor="ctr">
            <a:normAutofit/>
          </a:bodyPr>
          <a:lstStyle>
            <a:lvl1pPr marL="0" indent="0" algn="ctr">
              <a:lnSpc>
                <a:spcPct val="100000"/>
              </a:lnSpc>
              <a:buNone/>
              <a:defRPr sz="1400">
                <a:solidFill>
                  <a:srgbClr val="575757"/>
                </a:solidFill>
                <a:latin typeface="Segoe UI" panose="020B0502040204020203" pitchFamily="34" charset="0"/>
                <a:cs typeface="Segoe UI" panose="020B0502040204020203" pitchFamily="34" charset="0"/>
              </a:defRPr>
            </a:lvl1pPr>
            <a:lvl2pPr marL="457200" indent="0">
              <a:buNone/>
              <a:defRPr sz="1600"/>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8" name="Picture Placeholder 7"/>
          <p:cNvSpPr>
            <a:spLocks noGrp="1"/>
          </p:cNvSpPr>
          <p:nvPr>
            <p:ph type="pic" sz="quarter" idx="22"/>
          </p:nvPr>
        </p:nvSpPr>
        <p:spPr>
          <a:xfrm>
            <a:off x="4261644" y="1381883"/>
            <a:ext cx="3668712" cy="1250980"/>
          </a:xfrm>
        </p:spPr>
        <p:txBody>
          <a:bodyPr>
            <a:normAutofit/>
          </a:bodyPr>
          <a:lstStyle>
            <a:lvl1pPr marL="0" indent="0" algn="ctr">
              <a:buNone/>
              <a:defRPr sz="1200"/>
            </a:lvl1pPr>
          </a:lstStyle>
          <a:p>
            <a:r>
              <a:rPr lang="en-US"/>
              <a:t>Drag picture to placeholder or click icon to add</a:t>
            </a:r>
            <a:endParaRPr lang="en-US" dirty="0"/>
          </a:p>
        </p:txBody>
      </p:sp>
      <p:cxnSp>
        <p:nvCxnSpPr>
          <p:cNvPr id="22" name="Straight Connector 21"/>
          <p:cNvCxnSpPr/>
          <p:nvPr userDrawn="1"/>
        </p:nvCxnSpPr>
        <p:spPr>
          <a:xfrm>
            <a:off x="0" y="1151602"/>
            <a:ext cx="12192000" cy="0"/>
          </a:xfrm>
          <a:prstGeom prst="line">
            <a:avLst/>
          </a:prstGeom>
          <a:ln w="6350">
            <a:solidFill>
              <a:srgbClr val="226AD6"/>
            </a:solidFill>
          </a:ln>
        </p:spPr>
        <p:style>
          <a:lnRef idx="1">
            <a:schemeClr val="accent1"/>
          </a:lnRef>
          <a:fillRef idx="0">
            <a:schemeClr val="accent1"/>
          </a:fillRef>
          <a:effectRef idx="0">
            <a:schemeClr val="accent1"/>
          </a:effectRef>
          <a:fontRef idx="minor">
            <a:schemeClr val="tx1"/>
          </a:fontRef>
        </p:style>
      </p:cxnSp>
      <p:sp>
        <p:nvSpPr>
          <p:cNvPr id="7" name="Text Placeholder 6"/>
          <p:cNvSpPr>
            <a:spLocks noGrp="1"/>
          </p:cNvSpPr>
          <p:nvPr>
            <p:ph type="body" sz="quarter" idx="33"/>
          </p:nvPr>
        </p:nvSpPr>
        <p:spPr>
          <a:xfrm>
            <a:off x="838200" y="4080084"/>
            <a:ext cx="5212080" cy="316366"/>
          </a:xfrm>
        </p:spPr>
        <p:txBody>
          <a:bodyPr>
            <a:noAutofit/>
          </a:bodyPr>
          <a:lstStyle>
            <a:lvl1pPr marL="0" indent="0">
              <a:buNone/>
              <a:defRPr sz="1400">
                <a:solidFill>
                  <a:srgbClr val="236AD7"/>
                </a:solidFill>
                <a:latin typeface="Segoe UI" panose="020B0502040204020203" pitchFamily="34" charset="0"/>
                <a:cs typeface="Segoe UI" panose="020B0502040204020203" pitchFamily="34" charset="0"/>
              </a:defRPr>
            </a:lvl1pPr>
            <a:lvl2pPr marL="457200" indent="0">
              <a:buNone/>
              <a:defRPr sz="1400">
                <a:solidFill>
                  <a:srgbClr val="236AD7"/>
                </a:solidFill>
                <a:latin typeface="Segoe UI" panose="020B0502040204020203" pitchFamily="34" charset="0"/>
                <a:cs typeface="Segoe UI" panose="020B0502040204020203" pitchFamily="34" charset="0"/>
              </a:defRPr>
            </a:lvl2pPr>
            <a:lvl3pPr marL="914400" indent="0">
              <a:buNone/>
              <a:defRPr sz="1400">
                <a:solidFill>
                  <a:srgbClr val="236AD7"/>
                </a:solidFill>
                <a:latin typeface="Segoe UI" panose="020B0502040204020203" pitchFamily="34" charset="0"/>
                <a:cs typeface="Segoe UI" panose="020B0502040204020203" pitchFamily="34" charset="0"/>
              </a:defRPr>
            </a:lvl3pPr>
            <a:lvl4pPr marL="1371600" indent="0">
              <a:buNone/>
              <a:defRPr sz="1400">
                <a:solidFill>
                  <a:srgbClr val="236AD7"/>
                </a:solidFill>
                <a:latin typeface="Segoe UI" panose="020B0502040204020203" pitchFamily="34" charset="0"/>
                <a:cs typeface="Segoe UI" panose="020B0502040204020203" pitchFamily="34" charset="0"/>
              </a:defRPr>
            </a:lvl4pPr>
            <a:lvl5pPr marL="1828800" indent="0">
              <a:buNone/>
              <a:defRPr sz="1400">
                <a:solidFill>
                  <a:srgbClr val="236AD7"/>
                </a:solidFill>
                <a:latin typeface="Segoe UI" panose="020B0502040204020203" pitchFamily="34" charset="0"/>
                <a:cs typeface="Segoe UI" panose="020B0502040204020203" pitchFamily="34" charset="0"/>
              </a:defRPr>
            </a:lvl5pPr>
          </a:lstStyle>
          <a:p>
            <a:pPr lvl="0"/>
            <a:r>
              <a:rPr lang="en-US"/>
              <a:t>Click to edit Master text styles</a:t>
            </a:r>
          </a:p>
        </p:txBody>
      </p:sp>
      <p:sp>
        <p:nvSpPr>
          <p:cNvPr id="11" name="Text Placeholder 10"/>
          <p:cNvSpPr>
            <a:spLocks noGrp="1"/>
          </p:cNvSpPr>
          <p:nvPr>
            <p:ph type="body" sz="quarter" idx="34"/>
          </p:nvPr>
        </p:nvSpPr>
        <p:spPr>
          <a:xfrm>
            <a:off x="6141402" y="4072737"/>
            <a:ext cx="5212080" cy="315912"/>
          </a:xfrm>
        </p:spPr>
        <p:txBody>
          <a:bodyPr>
            <a:noAutofit/>
          </a:bodyPr>
          <a:lstStyle>
            <a:lvl1pPr marL="0" indent="0">
              <a:buFontTx/>
              <a:buNone/>
              <a:defRPr sz="1400">
                <a:solidFill>
                  <a:srgbClr val="236AD7"/>
                </a:solidFill>
                <a:latin typeface="Segoe UI" panose="020B0502040204020203" pitchFamily="34" charset="0"/>
                <a:cs typeface="Segoe UI" panose="020B0502040204020203" pitchFamily="34" charset="0"/>
              </a:defRPr>
            </a:lvl1pPr>
            <a:lvl2pPr marL="457200" indent="0">
              <a:buFontTx/>
              <a:buNone/>
              <a:defRPr sz="1400">
                <a:solidFill>
                  <a:srgbClr val="236AD7"/>
                </a:solidFill>
                <a:latin typeface="Segoe UI" panose="020B0502040204020203" pitchFamily="34" charset="0"/>
                <a:cs typeface="Segoe UI" panose="020B0502040204020203" pitchFamily="34" charset="0"/>
              </a:defRPr>
            </a:lvl2pPr>
            <a:lvl3pPr marL="914400" indent="0">
              <a:buFontTx/>
              <a:buNone/>
              <a:defRPr sz="1400">
                <a:solidFill>
                  <a:srgbClr val="236AD7"/>
                </a:solidFill>
                <a:latin typeface="Segoe UI" panose="020B0502040204020203" pitchFamily="34" charset="0"/>
                <a:cs typeface="Segoe UI" panose="020B0502040204020203" pitchFamily="34" charset="0"/>
              </a:defRPr>
            </a:lvl3pPr>
            <a:lvl4pPr marL="1371600" indent="0">
              <a:buFontTx/>
              <a:buNone/>
              <a:defRPr sz="1400">
                <a:solidFill>
                  <a:srgbClr val="236AD7"/>
                </a:solidFill>
                <a:latin typeface="Segoe UI" panose="020B0502040204020203" pitchFamily="34" charset="0"/>
                <a:cs typeface="Segoe UI" panose="020B0502040204020203" pitchFamily="34" charset="0"/>
              </a:defRPr>
            </a:lvl4pPr>
            <a:lvl5pPr marL="1828800" indent="0">
              <a:buFontTx/>
              <a:buNone/>
              <a:defRPr sz="1400">
                <a:solidFill>
                  <a:srgbClr val="236AD7"/>
                </a:solidFill>
                <a:latin typeface="Segoe UI" panose="020B0502040204020203" pitchFamily="34" charset="0"/>
                <a:cs typeface="Segoe UI" panose="020B0502040204020203" pitchFamily="34" charset="0"/>
              </a:defRPr>
            </a:lvl5pPr>
          </a:lstStyle>
          <a:p>
            <a:pPr lvl="0"/>
            <a:r>
              <a:rPr lang="en-US"/>
              <a:t>Click to edit Master text styles</a:t>
            </a:r>
          </a:p>
        </p:txBody>
      </p:sp>
      <p:sp>
        <p:nvSpPr>
          <p:cNvPr id="31" name="Picture Placeholder 9"/>
          <p:cNvSpPr>
            <a:spLocks noGrp="1"/>
          </p:cNvSpPr>
          <p:nvPr>
            <p:ph type="pic" sz="quarter" idx="35"/>
          </p:nvPr>
        </p:nvSpPr>
        <p:spPr>
          <a:xfrm>
            <a:off x="6141402" y="5936919"/>
            <a:ext cx="693575" cy="323850"/>
          </a:xfrm>
        </p:spPr>
        <p:txBody>
          <a:bodyPr>
            <a:noAutofit/>
          </a:bodyPr>
          <a:lstStyle>
            <a:lvl1pPr marL="0" indent="0">
              <a:buNone/>
              <a:defRPr sz="700"/>
            </a:lvl1pPr>
          </a:lstStyle>
          <a:p>
            <a:r>
              <a:rPr lang="en-US"/>
              <a:t>Drag picture to placeholder or click icon to add</a:t>
            </a:r>
          </a:p>
        </p:txBody>
      </p:sp>
      <p:sp>
        <p:nvSpPr>
          <p:cNvPr id="32" name="Picture Placeholder 9"/>
          <p:cNvSpPr>
            <a:spLocks noGrp="1"/>
          </p:cNvSpPr>
          <p:nvPr>
            <p:ph type="pic" sz="quarter" idx="36"/>
          </p:nvPr>
        </p:nvSpPr>
        <p:spPr>
          <a:xfrm>
            <a:off x="7048056" y="5936919"/>
            <a:ext cx="693575" cy="323850"/>
          </a:xfrm>
        </p:spPr>
        <p:txBody>
          <a:bodyPr>
            <a:noAutofit/>
          </a:bodyPr>
          <a:lstStyle>
            <a:lvl1pPr marL="0" indent="0">
              <a:buNone/>
              <a:defRPr sz="700"/>
            </a:lvl1pPr>
          </a:lstStyle>
          <a:p>
            <a:r>
              <a:rPr lang="en-US"/>
              <a:t>Drag picture to placeholder or click icon to add</a:t>
            </a:r>
          </a:p>
        </p:txBody>
      </p:sp>
      <p:sp>
        <p:nvSpPr>
          <p:cNvPr id="33" name="Picture Placeholder 9"/>
          <p:cNvSpPr>
            <a:spLocks noGrp="1"/>
          </p:cNvSpPr>
          <p:nvPr>
            <p:ph type="pic" sz="quarter" idx="37"/>
          </p:nvPr>
        </p:nvSpPr>
        <p:spPr>
          <a:xfrm>
            <a:off x="7954710" y="5936919"/>
            <a:ext cx="693575" cy="323850"/>
          </a:xfrm>
        </p:spPr>
        <p:txBody>
          <a:bodyPr>
            <a:noAutofit/>
          </a:bodyPr>
          <a:lstStyle>
            <a:lvl1pPr marL="0" indent="0">
              <a:buNone/>
              <a:defRPr sz="700"/>
            </a:lvl1pPr>
          </a:lstStyle>
          <a:p>
            <a:r>
              <a:rPr lang="en-US"/>
              <a:t>Drag picture to placeholder or click icon to add</a:t>
            </a:r>
            <a:endParaRPr lang="en-US" dirty="0"/>
          </a:p>
        </p:txBody>
      </p:sp>
      <p:sp>
        <p:nvSpPr>
          <p:cNvPr id="34" name="Picture Placeholder 9"/>
          <p:cNvSpPr>
            <a:spLocks noGrp="1"/>
          </p:cNvSpPr>
          <p:nvPr>
            <p:ph type="pic" sz="quarter" idx="38"/>
          </p:nvPr>
        </p:nvSpPr>
        <p:spPr>
          <a:xfrm>
            <a:off x="8861364" y="5936919"/>
            <a:ext cx="693575" cy="323850"/>
          </a:xfrm>
        </p:spPr>
        <p:txBody>
          <a:bodyPr>
            <a:noAutofit/>
          </a:bodyPr>
          <a:lstStyle>
            <a:lvl1pPr marL="0" indent="0">
              <a:buNone/>
              <a:defRPr sz="700"/>
            </a:lvl1pPr>
          </a:lstStyle>
          <a:p>
            <a:r>
              <a:rPr lang="en-US"/>
              <a:t>Drag picture to placeholder or click icon to add</a:t>
            </a:r>
          </a:p>
        </p:txBody>
      </p:sp>
      <p:sp>
        <p:nvSpPr>
          <p:cNvPr id="35" name="Picture Placeholder 9"/>
          <p:cNvSpPr>
            <a:spLocks noGrp="1"/>
          </p:cNvSpPr>
          <p:nvPr>
            <p:ph type="pic" sz="quarter" idx="39"/>
          </p:nvPr>
        </p:nvSpPr>
        <p:spPr>
          <a:xfrm>
            <a:off x="9768018" y="5936919"/>
            <a:ext cx="693575" cy="323850"/>
          </a:xfrm>
        </p:spPr>
        <p:txBody>
          <a:bodyPr>
            <a:noAutofit/>
          </a:bodyPr>
          <a:lstStyle>
            <a:lvl1pPr marL="0" indent="0">
              <a:buNone/>
              <a:defRPr sz="700"/>
            </a:lvl1pPr>
          </a:lstStyle>
          <a:p>
            <a:r>
              <a:rPr lang="en-US"/>
              <a:t>Drag picture to placeholder or click icon to add</a:t>
            </a:r>
          </a:p>
        </p:txBody>
      </p:sp>
    </p:spTree>
    <p:extLst>
      <p:ext uri="{BB962C8B-B14F-4D97-AF65-F5344CB8AC3E}">
        <p14:creationId xmlns:p14="http://schemas.microsoft.com/office/powerpoint/2010/main" val="4224015631"/>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userDrawn="1">
  <p:cSld name="Practice or Product_Overview">
    <p:bg>
      <p:bgRef idx="1001">
        <a:schemeClr val="bg1"/>
      </p:bgRef>
    </p:bg>
    <p:spTree>
      <p:nvGrpSpPr>
        <p:cNvPr id="1" name=""/>
        <p:cNvGrpSpPr/>
        <p:nvPr/>
      </p:nvGrpSpPr>
      <p:grpSpPr>
        <a:xfrm>
          <a:off x="0" y="0"/>
          <a:ext cx="0" cy="0"/>
          <a:chOff x="0" y="0"/>
          <a:chExt cx="0" cy="0"/>
        </a:xfrm>
      </p:grpSpPr>
      <p:sp>
        <p:nvSpPr>
          <p:cNvPr id="5" name="Title Placeholder 1"/>
          <p:cNvSpPr>
            <a:spLocks noGrp="1"/>
          </p:cNvSpPr>
          <p:nvPr>
            <p:ph type="title"/>
          </p:nvPr>
        </p:nvSpPr>
        <p:spPr>
          <a:xfrm>
            <a:off x="838200" y="365125"/>
            <a:ext cx="10515600" cy="651633"/>
          </a:xfrm>
          <a:prstGeom prst="rect">
            <a:avLst/>
          </a:prstGeom>
        </p:spPr>
        <p:txBody>
          <a:bodyPr vert="horz" lIns="91440" tIns="45720" rIns="91440" bIns="45720" rtlCol="0" anchor="t">
            <a:normAutofit/>
          </a:bodyPr>
          <a:lstStyle>
            <a:lvl1pPr algn="ctr">
              <a:defRPr>
                <a:solidFill>
                  <a:srgbClr val="444444"/>
                </a:solidFill>
              </a:defRPr>
            </a:lvl1pPr>
          </a:lstStyle>
          <a:p>
            <a:r>
              <a:rPr lang="en-US"/>
              <a:t>Click to edit Master title style</a:t>
            </a:r>
            <a:endParaRPr lang="en-US" dirty="0"/>
          </a:p>
        </p:txBody>
      </p:sp>
      <p:sp>
        <p:nvSpPr>
          <p:cNvPr id="18" name="Picture Placeholder 12"/>
          <p:cNvSpPr>
            <a:spLocks noGrp="1"/>
          </p:cNvSpPr>
          <p:nvPr>
            <p:ph type="pic" sz="quarter" idx="17"/>
          </p:nvPr>
        </p:nvSpPr>
        <p:spPr>
          <a:xfrm>
            <a:off x="6400800" y="4923827"/>
            <a:ext cx="1491510" cy="700796"/>
          </a:xfrm>
        </p:spPr>
        <p:txBody>
          <a:bodyPr>
            <a:noAutofit/>
          </a:bodyPr>
          <a:lstStyle>
            <a:lvl1pPr marL="0" indent="0">
              <a:buNone/>
              <a:defRPr sz="600"/>
            </a:lvl1pPr>
          </a:lstStyle>
          <a:p>
            <a:r>
              <a:rPr lang="en-US"/>
              <a:t>Drag picture to placeholder or click icon to add</a:t>
            </a:r>
            <a:endParaRPr lang="en-US" dirty="0"/>
          </a:p>
        </p:txBody>
      </p:sp>
      <p:sp>
        <p:nvSpPr>
          <p:cNvPr id="20" name="Picture Placeholder 12"/>
          <p:cNvSpPr>
            <a:spLocks noGrp="1"/>
          </p:cNvSpPr>
          <p:nvPr>
            <p:ph type="pic" sz="quarter" idx="19"/>
          </p:nvPr>
        </p:nvSpPr>
        <p:spPr>
          <a:xfrm>
            <a:off x="4296812" y="4923827"/>
            <a:ext cx="1497931" cy="700796"/>
          </a:xfrm>
        </p:spPr>
        <p:txBody>
          <a:bodyPr>
            <a:noAutofit/>
          </a:bodyPr>
          <a:lstStyle>
            <a:lvl1pPr marL="0" indent="0">
              <a:buNone/>
              <a:defRPr sz="600"/>
            </a:lvl1pPr>
          </a:lstStyle>
          <a:p>
            <a:r>
              <a:rPr lang="en-US"/>
              <a:t>Drag picture to placeholder or click icon to add</a:t>
            </a:r>
            <a:endParaRPr lang="en-US" dirty="0"/>
          </a:p>
        </p:txBody>
      </p:sp>
      <p:cxnSp>
        <p:nvCxnSpPr>
          <p:cNvPr id="21" name="Straight Connector 20"/>
          <p:cNvCxnSpPr/>
          <p:nvPr userDrawn="1"/>
        </p:nvCxnSpPr>
        <p:spPr>
          <a:xfrm>
            <a:off x="0" y="1151602"/>
            <a:ext cx="12192000" cy="0"/>
          </a:xfrm>
          <a:prstGeom prst="line">
            <a:avLst/>
          </a:prstGeom>
          <a:ln w="6350">
            <a:solidFill>
              <a:srgbClr val="226AD6"/>
            </a:solidFill>
          </a:ln>
        </p:spPr>
        <p:style>
          <a:lnRef idx="1">
            <a:schemeClr val="accent1"/>
          </a:lnRef>
          <a:fillRef idx="0">
            <a:schemeClr val="accent1"/>
          </a:fillRef>
          <a:effectRef idx="0">
            <a:schemeClr val="accent1"/>
          </a:effectRef>
          <a:fontRef idx="minor">
            <a:schemeClr val="tx1"/>
          </a:fontRef>
        </p:style>
      </p:cxnSp>
      <p:sp>
        <p:nvSpPr>
          <p:cNvPr id="22" name="Text Placeholder 4"/>
          <p:cNvSpPr>
            <a:spLocks noGrp="1"/>
          </p:cNvSpPr>
          <p:nvPr>
            <p:ph type="body" sz="quarter" idx="20"/>
          </p:nvPr>
        </p:nvSpPr>
        <p:spPr>
          <a:xfrm>
            <a:off x="838200" y="1605516"/>
            <a:ext cx="10515600" cy="4019107"/>
          </a:xfrm>
        </p:spPr>
        <p:txBody>
          <a:bodyPr anchor="ctr">
            <a:noAutofit/>
          </a:bodyPr>
          <a:lstStyle>
            <a:lvl1pPr marL="0" indent="0">
              <a:buNone/>
              <a:defRPr sz="2400"/>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Click to edit Master text styles</a:t>
            </a:r>
          </a:p>
        </p:txBody>
      </p:sp>
    </p:spTree>
    <p:extLst>
      <p:ext uri="{BB962C8B-B14F-4D97-AF65-F5344CB8AC3E}">
        <p14:creationId xmlns:p14="http://schemas.microsoft.com/office/powerpoint/2010/main" val="3804533898"/>
      </p:ext>
    </p:extLst>
  </p:cSld>
  <p:clrMapOvr>
    <a:overrideClrMapping bg1="lt1" tx1="dk1" bg2="lt2" tx2="dk2" accent1="accent1" accent2="accent2" accent3="accent3" accent4="accent4" accent5="accent5" accent6="accent6" hlink="hlink" folHlink="folHlink"/>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userDrawn="1">
  <p:cSld name="TImeline">
    <p:bg>
      <p:bgRef idx="1001">
        <a:schemeClr val="bg1"/>
      </p:bgRef>
    </p:bg>
    <p:spTree>
      <p:nvGrpSpPr>
        <p:cNvPr id="1" name=""/>
        <p:cNvGrpSpPr/>
        <p:nvPr/>
      </p:nvGrpSpPr>
      <p:grpSpPr>
        <a:xfrm>
          <a:off x="0" y="0"/>
          <a:ext cx="0" cy="0"/>
          <a:chOff x="0" y="0"/>
          <a:chExt cx="0" cy="0"/>
        </a:xfrm>
      </p:grpSpPr>
      <p:sp>
        <p:nvSpPr>
          <p:cNvPr id="5" name="Title Placeholder 1"/>
          <p:cNvSpPr>
            <a:spLocks noGrp="1"/>
          </p:cNvSpPr>
          <p:nvPr>
            <p:ph type="title"/>
          </p:nvPr>
        </p:nvSpPr>
        <p:spPr>
          <a:xfrm>
            <a:off x="838200" y="365125"/>
            <a:ext cx="10515600" cy="651633"/>
          </a:xfrm>
          <a:prstGeom prst="rect">
            <a:avLst/>
          </a:prstGeom>
        </p:spPr>
        <p:txBody>
          <a:bodyPr vert="horz" lIns="91440" tIns="45720" rIns="91440" bIns="45720" rtlCol="0" anchor="t">
            <a:normAutofit/>
          </a:bodyPr>
          <a:lstStyle>
            <a:lvl1pPr algn="ctr">
              <a:defRPr>
                <a:solidFill>
                  <a:srgbClr val="444444"/>
                </a:solidFill>
              </a:defRPr>
            </a:lvl1pPr>
          </a:lstStyle>
          <a:p>
            <a:r>
              <a:rPr lang="en-US"/>
              <a:t>Click to edit Master title style</a:t>
            </a:r>
            <a:endParaRPr lang="en-US" dirty="0"/>
          </a:p>
        </p:txBody>
      </p:sp>
      <p:cxnSp>
        <p:nvCxnSpPr>
          <p:cNvPr id="21" name="Straight Connector 20"/>
          <p:cNvCxnSpPr/>
          <p:nvPr userDrawn="1"/>
        </p:nvCxnSpPr>
        <p:spPr>
          <a:xfrm>
            <a:off x="0" y="1151602"/>
            <a:ext cx="12192000" cy="0"/>
          </a:xfrm>
          <a:prstGeom prst="line">
            <a:avLst/>
          </a:prstGeom>
          <a:ln w="6350">
            <a:solidFill>
              <a:srgbClr val="226AD6"/>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userDrawn="1"/>
        </p:nvCxnSpPr>
        <p:spPr>
          <a:xfrm flipV="1">
            <a:off x="3020362" y="1889627"/>
            <a:ext cx="7648539" cy="3"/>
          </a:xfrm>
          <a:prstGeom prst="line">
            <a:avLst/>
          </a:prstGeom>
        </p:spPr>
        <p:style>
          <a:lnRef idx="1">
            <a:schemeClr val="accent1"/>
          </a:lnRef>
          <a:fillRef idx="0">
            <a:schemeClr val="accent1"/>
          </a:fillRef>
          <a:effectRef idx="0">
            <a:schemeClr val="accent1"/>
          </a:effectRef>
          <a:fontRef idx="minor">
            <a:schemeClr val="tx1"/>
          </a:fontRef>
        </p:style>
      </p:cxnSp>
      <p:sp>
        <p:nvSpPr>
          <p:cNvPr id="24" name="Oval 23"/>
          <p:cNvSpPr/>
          <p:nvPr userDrawn="1"/>
        </p:nvSpPr>
        <p:spPr>
          <a:xfrm flipH="1">
            <a:off x="4877043" y="1748170"/>
            <a:ext cx="316966" cy="316968"/>
          </a:xfrm>
          <a:prstGeom prst="ellipse">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ndParaRPr>
          </a:p>
        </p:txBody>
      </p:sp>
      <p:sp>
        <p:nvSpPr>
          <p:cNvPr id="25" name="Oval 24"/>
          <p:cNvSpPr/>
          <p:nvPr userDrawn="1"/>
        </p:nvSpPr>
        <p:spPr>
          <a:xfrm flipH="1">
            <a:off x="7029229" y="1748170"/>
            <a:ext cx="316966" cy="316968"/>
          </a:xfrm>
          <a:prstGeom prst="ellipse">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ndParaRPr>
          </a:p>
        </p:txBody>
      </p:sp>
      <p:sp>
        <p:nvSpPr>
          <p:cNvPr id="26" name="Oval 25"/>
          <p:cNvSpPr/>
          <p:nvPr userDrawn="1"/>
        </p:nvSpPr>
        <p:spPr>
          <a:xfrm flipH="1">
            <a:off x="9181414" y="1748170"/>
            <a:ext cx="316966" cy="316968"/>
          </a:xfrm>
          <a:prstGeom prst="ellipse">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ndParaRPr>
          </a:p>
        </p:txBody>
      </p:sp>
      <p:pic>
        <p:nvPicPr>
          <p:cNvPr id="42" name="Picture 4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17141" y="1712770"/>
            <a:ext cx="358441" cy="351924"/>
          </a:xfrm>
          <a:prstGeom prst="rect">
            <a:avLst/>
          </a:prstGeom>
        </p:spPr>
      </p:pic>
      <p:sp>
        <p:nvSpPr>
          <p:cNvPr id="3" name="Text Placeholder 2"/>
          <p:cNvSpPr>
            <a:spLocks noGrp="1"/>
          </p:cNvSpPr>
          <p:nvPr>
            <p:ph type="body" sz="quarter" idx="10"/>
          </p:nvPr>
        </p:nvSpPr>
        <p:spPr>
          <a:xfrm>
            <a:off x="838200" y="1582085"/>
            <a:ext cx="1312863" cy="622034"/>
          </a:xfrm>
        </p:spPr>
        <p:txBody>
          <a:bodyPr/>
          <a:lstStyle>
            <a:lvl1pPr marL="0" indent="0" algn="r">
              <a:buNone/>
              <a:defRPr sz="1400">
                <a:solidFill>
                  <a:srgbClr val="236AD7"/>
                </a:solidFill>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a:t>Click to edit Master text styles</a:t>
            </a:r>
          </a:p>
        </p:txBody>
      </p:sp>
      <p:sp>
        <p:nvSpPr>
          <p:cNvPr id="43" name="Text Placeholder 2"/>
          <p:cNvSpPr>
            <a:spLocks noGrp="1"/>
          </p:cNvSpPr>
          <p:nvPr>
            <p:ph type="body" sz="quarter" idx="11"/>
          </p:nvPr>
        </p:nvSpPr>
        <p:spPr>
          <a:xfrm>
            <a:off x="838199" y="3068850"/>
            <a:ext cx="1312863" cy="622034"/>
          </a:xfrm>
        </p:spPr>
        <p:txBody>
          <a:bodyPr/>
          <a:lstStyle>
            <a:lvl1pPr marL="0" indent="0" algn="r">
              <a:buNone/>
              <a:defRPr sz="1400">
                <a:solidFill>
                  <a:srgbClr val="236AD7"/>
                </a:solidFill>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a:t>Click to edit Master text styles</a:t>
            </a:r>
          </a:p>
        </p:txBody>
      </p:sp>
      <p:sp>
        <p:nvSpPr>
          <p:cNvPr id="44" name="Text Placeholder 2"/>
          <p:cNvSpPr>
            <a:spLocks noGrp="1"/>
          </p:cNvSpPr>
          <p:nvPr>
            <p:ph type="body" sz="quarter" idx="12"/>
          </p:nvPr>
        </p:nvSpPr>
        <p:spPr>
          <a:xfrm>
            <a:off x="838198" y="4555615"/>
            <a:ext cx="1312863" cy="622034"/>
          </a:xfrm>
        </p:spPr>
        <p:txBody>
          <a:bodyPr/>
          <a:lstStyle>
            <a:lvl1pPr marL="0" indent="0" algn="r">
              <a:buNone/>
              <a:defRPr sz="1400">
                <a:solidFill>
                  <a:srgbClr val="236AD7"/>
                </a:solidFill>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a:t>Click to edit Master text styles</a:t>
            </a:r>
          </a:p>
        </p:txBody>
      </p:sp>
      <p:sp>
        <p:nvSpPr>
          <p:cNvPr id="6" name="Text Placeholder 5"/>
          <p:cNvSpPr>
            <a:spLocks noGrp="1"/>
          </p:cNvSpPr>
          <p:nvPr>
            <p:ph type="body" sz="quarter" idx="13"/>
          </p:nvPr>
        </p:nvSpPr>
        <p:spPr>
          <a:xfrm>
            <a:off x="4264000" y="2169369"/>
            <a:ext cx="1543050" cy="882443"/>
          </a:xfrm>
        </p:spPr>
        <p:txBody>
          <a:bodyPr/>
          <a:lstStyle>
            <a:lvl1pPr marL="0" indent="0" algn="ctr">
              <a:buNone/>
              <a:defRPr sz="12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a:t>Click to edit Master text styles</a:t>
            </a:r>
          </a:p>
        </p:txBody>
      </p:sp>
      <p:sp>
        <p:nvSpPr>
          <p:cNvPr id="46" name="Picture Placeholder 45"/>
          <p:cNvSpPr>
            <a:spLocks noGrp="1"/>
          </p:cNvSpPr>
          <p:nvPr>
            <p:ph type="pic" sz="quarter" idx="14"/>
          </p:nvPr>
        </p:nvSpPr>
        <p:spPr>
          <a:xfrm>
            <a:off x="2380970" y="1571694"/>
            <a:ext cx="640080" cy="640080"/>
          </a:xfrm>
          <a:prstGeom prst="ellipse">
            <a:avLst/>
          </a:prstGeom>
        </p:spPr>
        <p:txBody>
          <a:bodyPr/>
          <a:lstStyle>
            <a:lvl1pPr marL="0" indent="0">
              <a:buNone/>
              <a:defRPr sz="700"/>
            </a:lvl1pPr>
          </a:lstStyle>
          <a:p>
            <a:r>
              <a:rPr lang="en-US"/>
              <a:t>Drag picture to placeholder or click icon to add</a:t>
            </a:r>
            <a:endParaRPr lang="en-US" dirty="0"/>
          </a:p>
        </p:txBody>
      </p:sp>
      <p:sp>
        <p:nvSpPr>
          <p:cNvPr id="47" name="Text Placeholder 5"/>
          <p:cNvSpPr>
            <a:spLocks noGrp="1"/>
          </p:cNvSpPr>
          <p:nvPr>
            <p:ph type="body" sz="quarter" idx="15"/>
          </p:nvPr>
        </p:nvSpPr>
        <p:spPr>
          <a:xfrm>
            <a:off x="6416187" y="2164191"/>
            <a:ext cx="1543050" cy="882443"/>
          </a:xfrm>
        </p:spPr>
        <p:txBody>
          <a:bodyPr/>
          <a:lstStyle>
            <a:lvl1pPr marL="0" indent="0" algn="ctr">
              <a:buNone/>
              <a:defRPr sz="12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a:t>Click to edit Master text styles</a:t>
            </a:r>
          </a:p>
        </p:txBody>
      </p:sp>
      <p:sp>
        <p:nvSpPr>
          <p:cNvPr id="48" name="Text Placeholder 5"/>
          <p:cNvSpPr>
            <a:spLocks noGrp="1"/>
          </p:cNvSpPr>
          <p:nvPr>
            <p:ph type="body" sz="quarter" idx="16"/>
          </p:nvPr>
        </p:nvSpPr>
        <p:spPr>
          <a:xfrm>
            <a:off x="8560037" y="2164191"/>
            <a:ext cx="1543050" cy="882443"/>
          </a:xfrm>
        </p:spPr>
        <p:txBody>
          <a:bodyPr/>
          <a:lstStyle>
            <a:lvl1pPr marL="0" indent="0" algn="ctr">
              <a:buNone/>
              <a:defRPr sz="12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a:t>Click to edit Master text styles</a:t>
            </a:r>
          </a:p>
        </p:txBody>
      </p:sp>
      <p:cxnSp>
        <p:nvCxnSpPr>
          <p:cNvPr id="49" name="Straight Connector 48"/>
          <p:cNvCxnSpPr/>
          <p:nvPr userDrawn="1"/>
        </p:nvCxnSpPr>
        <p:spPr>
          <a:xfrm flipV="1">
            <a:off x="3020362" y="3368703"/>
            <a:ext cx="7648539" cy="3"/>
          </a:xfrm>
          <a:prstGeom prst="line">
            <a:avLst/>
          </a:prstGeom>
        </p:spPr>
        <p:style>
          <a:lnRef idx="1">
            <a:schemeClr val="accent1"/>
          </a:lnRef>
          <a:fillRef idx="0">
            <a:schemeClr val="accent1"/>
          </a:fillRef>
          <a:effectRef idx="0">
            <a:schemeClr val="accent1"/>
          </a:effectRef>
          <a:fontRef idx="minor">
            <a:schemeClr val="tx1"/>
          </a:fontRef>
        </p:style>
      </p:cxnSp>
      <p:sp>
        <p:nvSpPr>
          <p:cNvPr id="50" name="Oval 49"/>
          <p:cNvSpPr/>
          <p:nvPr userDrawn="1"/>
        </p:nvSpPr>
        <p:spPr>
          <a:xfrm flipH="1">
            <a:off x="4877043" y="3227246"/>
            <a:ext cx="316966" cy="316968"/>
          </a:xfrm>
          <a:prstGeom prst="ellipse">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ndParaRPr>
          </a:p>
        </p:txBody>
      </p:sp>
      <p:sp>
        <p:nvSpPr>
          <p:cNvPr id="51" name="Oval 50"/>
          <p:cNvSpPr/>
          <p:nvPr userDrawn="1"/>
        </p:nvSpPr>
        <p:spPr>
          <a:xfrm flipH="1">
            <a:off x="7029229" y="3227246"/>
            <a:ext cx="316966" cy="316968"/>
          </a:xfrm>
          <a:prstGeom prst="ellipse">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ndParaRPr>
          </a:p>
        </p:txBody>
      </p:sp>
      <p:sp>
        <p:nvSpPr>
          <p:cNvPr id="52" name="Oval 51"/>
          <p:cNvSpPr/>
          <p:nvPr userDrawn="1"/>
        </p:nvSpPr>
        <p:spPr>
          <a:xfrm flipH="1">
            <a:off x="9181414" y="3227246"/>
            <a:ext cx="316966" cy="316968"/>
          </a:xfrm>
          <a:prstGeom prst="ellipse">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ndParaRPr>
          </a:p>
        </p:txBody>
      </p:sp>
      <p:pic>
        <p:nvPicPr>
          <p:cNvPr id="53" name="Picture 5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17141" y="3191846"/>
            <a:ext cx="358441" cy="351924"/>
          </a:xfrm>
          <a:prstGeom prst="rect">
            <a:avLst/>
          </a:prstGeom>
        </p:spPr>
      </p:pic>
      <p:sp>
        <p:nvSpPr>
          <p:cNvPr id="54" name="Text Placeholder 5"/>
          <p:cNvSpPr>
            <a:spLocks noGrp="1"/>
          </p:cNvSpPr>
          <p:nvPr>
            <p:ph type="body" sz="quarter" idx="17"/>
          </p:nvPr>
        </p:nvSpPr>
        <p:spPr>
          <a:xfrm>
            <a:off x="4264000" y="3648445"/>
            <a:ext cx="1543050" cy="882443"/>
          </a:xfrm>
        </p:spPr>
        <p:txBody>
          <a:bodyPr/>
          <a:lstStyle>
            <a:lvl1pPr marL="0" indent="0" algn="ctr">
              <a:buNone/>
              <a:defRPr sz="12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a:t>Click to edit Master text styles</a:t>
            </a:r>
          </a:p>
        </p:txBody>
      </p:sp>
      <p:sp>
        <p:nvSpPr>
          <p:cNvPr id="55" name="Picture Placeholder 45"/>
          <p:cNvSpPr>
            <a:spLocks noGrp="1"/>
          </p:cNvSpPr>
          <p:nvPr>
            <p:ph type="pic" sz="quarter" idx="18"/>
          </p:nvPr>
        </p:nvSpPr>
        <p:spPr>
          <a:xfrm>
            <a:off x="2380970" y="3050770"/>
            <a:ext cx="640080" cy="640080"/>
          </a:xfrm>
          <a:prstGeom prst="ellipse">
            <a:avLst/>
          </a:prstGeom>
        </p:spPr>
        <p:txBody>
          <a:bodyPr/>
          <a:lstStyle>
            <a:lvl1pPr marL="0" indent="0">
              <a:buNone/>
              <a:defRPr sz="700"/>
            </a:lvl1pPr>
          </a:lstStyle>
          <a:p>
            <a:r>
              <a:rPr lang="en-US"/>
              <a:t>Drag picture to placeholder or click icon to add</a:t>
            </a:r>
            <a:endParaRPr lang="en-US" dirty="0"/>
          </a:p>
        </p:txBody>
      </p:sp>
      <p:sp>
        <p:nvSpPr>
          <p:cNvPr id="56" name="Text Placeholder 5"/>
          <p:cNvSpPr>
            <a:spLocks noGrp="1"/>
          </p:cNvSpPr>
          <p:nvPr>
            <p:ph type="body" sz="quarter" idx="19"/>
          </p:nvPr>
        </p:nvSpPr>
        <p:spPr>
          <a:xfrm>
            <a:off x="6416187" y="3643267"/>
            <a:ext cx="1543050" cy="882443"/>
          </a:xfrm>
        </p:spPr>
        <p:txBody>
          <a:bodyPr/>
          <a:lstStyle>
            <a:lvl1pPr marL="0" indent="0" algn="ctr">
              <a:buNone/>
              <a:defRPr sz="12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a:t>Click to edit Master text styles</a:t>
            </a:r>
          </a:p>
        </p:txBody>
      </p:sp>
      <p:sp>
        <p:nvSpPr>
          <p:cNvPr id="57" name="Text Placeholder 5"/>
          <p:cNvSpPr>
            <a:spLocks noGrp="1"/>
          </p:cNvSpPr>
          <p:nvPr>
            <p:ph type="body" sz="quarter" idx="20"/>
          </p:nvPr>
        </p:nvSpPr>
        <p:spPr>
          <a:xfrm>
            <a:off x="8560037" y="3643267"/>
            <a:ext cx="1543050" cy="882443"/>
          </a:xfrm>
        </p:spPr>
        <p:txBody>
          <a:bodyPr/>
          <a:lstStyle>
            <a:lvl1pPr marL="0" indent="0" algn="ctr">
              <a:buNone/>
              <a:defRPr sz="12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a:t>Click to edit Master text styles</a:t>
            </a:r>
          </a:p>
        </p:txBody>
      </p:sp>
      <p:cxnSp>
        <p:nvCxnSpPr>
          <p:cNvPr id="58" name="Straight Connector 57"/>
          <p:cNvCxnSpPr/>
          <p:nvPr userDrawn="1"/>
        </p:nvCxnSpPr>
        <p:spPr>
          <a:xfrm flipV="1">
            <a:off x="3020362" y="4877431"/>
            <a:ext cx="7648539" cy="3"/>
          </a:xfrm>
          <a:prstGeom prst="line">
            <a:avLst/>
          </a:prstGeom>
        </p:spPr>
        <p:style>
          <a:lnRef idx="1">
            <a:schemeClr val="accent1"/>
          </a:lnRef>
          <a:fillRef idx="0">
            <a:schemeClr val="accent1"/>
          </a:fillRef>
          <a:effectRef idx="0">
            <a:schemeClr val="accent1"/>
          </a:effectRef>
          <a:fontRef idx="minor">
            <a:schemeClr val="tx1"/>
          </a:fontRef>
        </p:style>
      </p:cxnSp>
      <p:sp>
        <p:nvSpPr>
          <p:cNvPr id="59" name="Oval 58"/>
          <p:cNvSpPr/>
          <p:nvPr userDrawn="1"/>
        </p:nvSpPr>
        <p:spPr>
          <a:xfrm flipH="1">
            <a:off x="4877043" y="4735974"/>
            <a:ext cx="316966" cy="316968"/>
          </a:xfrm>
          <a:prstGeom prst="ellipse">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ndParaRPr>
          </a:p>
        </p:txBody>
      </p:sp>
      <p:sp>
        <p:nvSpPr>
          <p:cNvPr id="60" name="Oval 59"/>
          <p:cNvSpPr/>
          <p:nvPr userDrawn="1"/>
        </p:nvSpPr>
        <p:spPr>
          <a:xfrm flipH="1">
            <a:off x="7029229" y="4735974"/>
            <a:ext cx="316966" cy="316968"/>
          </a:xfrm>
          <a:prstGeom prst="ellipse">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ndParaRPr>
          </a:p>
        </p:txBody>
      </p:sp>
      <p:sp>
        <p:nvSpPr>
          <p:cNvPr id="61" name="Oval 60"/>
          <p:cNvSpPr/>
          <p:nvPr userDrawn="1"/>
        </p:nvSpPr>
        <p:spPr>
          <a:xfrm flipH="1">
            <a:off x="9181414" y="4735974"/>
            <a:ext cx="316966" cy="316968"/>
          </a:xfrm>
          <a:prstGeom prst="ellipse">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ndParaRPr>
          </a:p>
        </p:txBody>
      </p:sp>
      <p:pic>
        <p:nvPicPr>
          <p:cNvPr id="62" name="Picture 6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17141" y="4700574"/>
            <a:ext cx="358441" cy="351924"/>
          </a:xfrm>
          <a:prstGeom prst="rect">
            <a:avLst/>
          </a:prstGeom>
        </p:spPr>
      </p:pic>
      <p:sp>
        <p:nvSpPr>
          <p:cNvPr id="63" name="Text Placeholder 5"/>
          <p:cNvSpPr>
            <a:spLocks noGrp="1"/>
          </p:cNvSpPr>
          <p:nvPr>
            <p:ph type="body" sz="quarter" idx="21"/>
          </p:nvPr>
        </p:nvSpPr>
        <p:spPr>
          <a:xfrm>
            <a:off x="4264000" y="5157173"/>
            <a:ext cx="1543050" cy="882443"/>
          </a:xfrm>
        </p:spPr>
        <p:txBody>
          <a:bodyPr/>
          <a:lstStyle>
            <a:lvl1pPr marL="0" indent="0" algn="ctr">
              <a:buNone/>
              <a:defRPr sz="12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a:t>Click to edit Master text styles</a:t>
            </a:r>
          </a:p>
        </p:txBody>
      </p:sp>
      <p:sp>
        <p:nvSpPr>
          <p:cNvPr id="64" name="Picture Placeholder 45"/>
          <p:cNvSpPr>
            <a:spLocks noGrp="1"/>
          </p:cNvSpPr>
          <p:nvPr>
            <p:ph type="pic" sz="quarter" idx="22"/>
          </p:nvPr>
        </p:nvSpPr>
        <p:spPr>
          <a:xfrm>
            <a:off x="2380970" y="4559498"/>
            <a:ext cx="640080" cy="640080"/>
          </a:xfrm>
          <a:prstGeom prst="ellipse">
            <a:avLst/>
          </a:prstGeom>
        </p:spPr>
        <p:txBody>
          <a:bodyPr/>
          <a:lstStyle>
            <a:lvl1pPr marL="0" indent="0">
              <a:buNone/>
              <a:defRPr sz="700"/>
            </a:lvl1pPr>
          </a:lstStyle>
          <a:p>
            <a:r>
              <a:rPr lang="en-US"/>
              <a:t>Drag picture to placeholder or click icon to add</a:t>
            </a:r>
            <a:endParaRPr lang="en-US" dirty="0"/>
          </a:p>
        </p:txBody>
      </p:sp>
      <p:sp>
        <p:nvSpPr>
          <p:cNvPr id="65" name="Text Placeholder 5"/>
          <p:cNvSpPr>
            <a:spLocks noGrp="1"/>
          </p:cNvSpPr>
          <p:nvPr>
            <p:ph type="body" sz="quarter" idx="23"/>
          </p:nvPr>
        </p:nvSpPr>
        <p:spPr>
          <a:xfrm>
            <a:off x="6416187" y="5151995"/>
            <a:ext cx="1543050" cy="882443"/>
          </a:xfrm>
        </p:spPr>
        <p:txBody>
          <a:bodyPr/>
          <a:lstStyle>
            <a:lvl1pPr marL="0" indent="0" algn="ctr">
              <a:buNone/>
              <a:defRPr sz="12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a:t>Click to edit Master text styles</a:t>
            </a:r>
          </a:p>
        </p:txBody>
      </p:sp>
      <p:sp>
        <p:nvSpPr>
          <p:cNvPr id="66" name="Text Placeholder 5"/>
          <p:cNvSpPr>
            <a:spLocks noGrp="1"/>
          </p:cNvSpPr>
          <p:nvPr>
            <p:ph type="body" sz="quarter" idx="24"/>
          </p:nvPr>
        </p:nvSpPr>
        <p:spPr>
          <a:xfrm>
            <a:off x="8560037" y="5151995"/>
            <a:ext cx="1543050" cy="882443"/>
          </a:xfrm>
        </p:spPr>
        <p:txBody>
          <a:bodyPr/>
          <a:lstStyle>
            <a:lvl1pPr marL="0" indent="0" algn="ctr">
              <a:buNone/>
              <a:defRPr sz="12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a:t>Click to edit Master text styles</a:t>
            </a:r>
          </a:p>
        </p:txBody>
      </p:sp>
    </p:spTree>
    <p:extLst>
      <p:ext uri="{BB962C8B-B14F-4D97-AF65-F5344CB8AC3E}">
        <p14:creationId xmlns:p14="http://schemas.microsoft.com/office/powerpoint/2010/main" val="76776306"/>
      </p:ext>
    </p:extLst>
  </p:cSld>
  <p:clrMapOvr>
    <a:overrideClrMapping bg1="lt1" tx1="dk1" bg2="lt2" tx2="dk2" accent1="accent1" accent2="accent2" accent3="accent3" accent4="accent4" accent5="accent5" accent6="accent6" hlink="hlink" folHlink="folHlink"/>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userDrawn="1">
  <p:cSld name="Circular Process">
    <p:bg>
      <p:bgRef idx="1001">
        <a:schemeClr val="bg1"/>
      </p:bgRef>
    </p:bg>
    <p:spTree>
      <p:nvGrpSpPr>
        <p:cNvPr id="1" name=""/>
        <p:cNvGrpSpPr/>
        <p:nvPr/>
      </p:nvGrpSpPr>
      <p:grpSpPr>
        <a:xfrm>
          <a:off x="0" y="0"/>
          <a:ext cx="0" cy="0"/>
          <a:chOff x="0" y="0"/>
          <a:chExt cx="0" cy="0"/>
        </a:xfrm>
      </p:grpSpPr>
      <p:sp>
        <p:nvSpPr>
          <p:cNvPr id="5" name="Title Placeholder 1"/>
          <p:cNvSpPr>
            <a:spLocks noGrp="1"/>
          </p:cNvSpPr>
          <p:nvPr>
            <p:ph type="title"/>
          </p:nvPr>
        </p:nvSpPr>
        <p:spPr>
          <a:xfrm>
            <a:off x="838200" y="365125"/>
            <a:ext cx="10515600" cy="651633"/>
          </a:xfrm>
          <a:prstGeom prst="rect">
            <a:avLst/>
          </a:prstGeom>
        </p:spPr>
        <p:txBody>
          <a:bodyPr vert="horz" lIns="91440" tIns="45720" rIns="91440" bIns="45720" rtlCol="0" anchor="t">
            <a:normAutofit/>
          </a:bodyPr>
          <a:lstStyle>
            <a:lvl1pPr algn="ctr">
              <a:defRPr>
                <a:solidFill>
                  <a:srgbClr val="444444"/>
                </a:solidFill>
              </a:defRPr>
            </a:lvl1pPr>
          </a:lstStyle>
          <a:p>
            <a:r>
              <a:rPr lang="en-US"/>
              <a:t>Click to edit Master title style</a:t>
            </a:r>
            <a:endParaRPr lang="en-US" dirty="0"/>
          </a:p>
        </p:txBody>
      </p:sp>
      <p:cxnSp>
        <p:nvCxnSpPr>
          <p:cNvPr id="21" name="Straight Connector 20"/>
          <p:cNvCxnSpPr/>
          <p:nvPr userDrawn="1"/>
        </p:nvCxnSpPr>
        <p:spPr>
          <a:xfrm>
            <a:off x="0" y="1151602"/>
            <a:ext cx="12192000" cy="0"/>
          </a:xfrm>
          <a:prstGeom prst="line">
            <a:avLst/>
          </a:prstGeom>
          <a:ln w="6350">
            <a:solidFill>
              <a:srgbClr val="226AD6"/>
            </a:solidFill>
          </a:ln>
        </p:spPr>
        <p:style>
          <a:lnRef idx="1">
            <a:schemeClr val="accent1"/>
          </a:lnRef>
          <a:fillRef idx="0">
            <a:schemeClr val="accent1"/>
          </a:fillRef>
          <a:effectRef idx="0">
            <a:schemeClr val="accent1"/>
          </a:effectRef>
          <a:fontRef idx="minor">
            <a:schemeClr val="tx1"/>
          </a:fontRef>
        </p:style>
      </p:cxnSp>
      <p:sp>
        <p:nvSpPr>
          <p:cNvPr id="12" name="Text Placeholder 5"/>
          <p:cNvSpPr>
            <a:spLocks noGrp="1"/>
          </p:cNvSpPr>
          <p:nvPr>
            <p:ph type="body" sz="quarter" idx="24"/>
          </p:nvPr>
        </p:nvSpPr>
        <p:spPr>
          <a:xfrm>
            <a:off x="8192136" y="4782054"/>
            <a:ext cx="1746682" cy="622033"/>
          </a:xfrm>
        </p:spPr>
        <p:txBody>
          <a:bodyPr/>
          <a:lstStyle>
            <a:lvl1pPr marL="0" indent="0" algn="l">
              <a:buNone/>
              <a:defRPr sz="1400">
                <a:solidFill>
                  <a:srgbClr val="575757"/>
                </a:solidFill>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a:t>Click to edit Master text styles</a:t>
            </a:r>
          </a:p>
        </p:txBody>
      </p:sp>
      <p:sp>
        <p:nvSpPr>
          <p:cNvPr id="13" name="Oval 12"/>
          <p:cNvSpPr/>
          <p:nvPr userDrawn="1"/>
        </p:nvSpPr>
        <p:spPr>
          <a:xfrm>
            <a:off x="4420852" y="2895005"/>
            <a:ext cx="3200400" cy="3200400"/>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ndParaRPr>
          </a:p>
        </p:txBody>
      </p:sp>
      <p:sp>
        <p:nvSpPr>
          <p:cNvPr id="14" name="Picture Placeholder 3"/>
          <p:cNvSpPr>
            <a:spLocks noGrp="1"/>
          </p:cNvSpPr>
          <p:nvPr>
            <p:ph type="pic" sz="quarter" idx="25"/>
          </p:nvPr>
        </p:nvSpPr>
        <p:spPr>
          <a:xfrm>
            <a:off x="5710035" y="2594583"/>
            <a:ext cx="622033" cy="622033"/>
          </a:xfrm>
        </p:spPr>
        <p:txBody>
          <a:bodyPr/>
          <a:lstStyle>
            <a:lvl1pPr marL="0" indent="0" algn="ctr">
              <a:buNone/>
              <a:defRPr sz="1200"/>
            </a:lvl1pPr>
          </a:lstStyle>
          <a:p>
            <a:r>
              <a:rPr lang="en-US"/>
              <a:t>Drag picture to placeholder or click icon to add</a:t>
            </a:r>
            <a:endParaRPr lang="en-US" dirty="0"/>
          </a:p>
        </p:txBody>
      </p:sp>
      <p:sp>
        <p:nvSpPr>
          <p:cNvPr id="15" name="Picture Placeholder 3"/>
          <p:cNvSpPr>
            <a:spLocks noGrp="1"/>
          </p:cNvSpPr>
          <p:nvPr>
            <p:ph type="pic" sz="quarter" idx="26"/>
          </p:nvPr>
        </p:nvSpPr>
        <p:spPr>
          <a:xfrm>
            <a:off x="7274640" y="4782055"/>
            <a:ext cx="622033" cy="622033"/>
          </a:xfrm>
        </p:spPr>
        <p:txBody>
          <a:bodyPr/>
          <a:lstStyle>
            <a:lvl1pPr marL="0" indent="0" algn="ctr">
              <a:buNone/>
              <a:defRPr sz="1200"/>
            </a:lvl1pPr>
          </a:lstStyle>
          <a:p>
            <a:r>
              <a:rPr lang="en-US"/>
              <a:t>Drag picture to placeholder or click icon to add</a:t>
            </a:r>
            <a:endParaRPr lang="en-US" dirty="0"/>
          </a:p>
        </p:txBody>
      </p:sp>
      <p:sp>
        <p:nvSpPr>
          <p:cNvPr id="16" name="Picture Placeholder 3"/>
          <p:cNvSpPr>
            <a:spLocks noGrp="1"/>
          </p:cNvSpPr>
          <p:nvPr>
            <p:ph type="pic" sz="quarter" idx="27"/>
          </p:nvPr>
        </p:nvSpPr>
        <p:spPr>
          <a:xfrm>
            <a:off x="4146200" y="4782054"/>
            <a:ext cx="622033" cy="622033"/>
          </a:xfrm>
        </p:spPr>
        <p:txBody>
          <a:bodyPr/>
          <a:lstStyle>
            <a:lvl1pPr marL="0" indent="0" algn="ctr">
              <a:buNone/>
              <a:defRPr sz="1200"/>
            </a:lvl1pPr>
          </a:lstStyle>
          <a:p>
            <a:r>
              <a:rPr lang="en-US"/>
              <a:t>Drag picture to placeholder or click icon to add</a:t>
            </a:r>
          </a:p>
        </p:txBody>
      </p:sp>
      <p:sp>
        <p:nvSpPr>
          <p:cNvPr id="17" name="Text Placeholder 5"/>
          <p:cNvSpPr>
            <a:spLocks noGrp="1"/>
          </p:cNvSpPr>
          <p:nvPr>
            <p:ph type="body" sz="quarter" idx="28"/>
          </p:nvPr>
        </p:nvSpPr>
        <p:spPr>
          <a:xfrm>
            <a:off x="2104055" y="4782054"/>
            <a:ext cx="1746682" cy="622033"/>
          </a:xfrm>
        </p:spPr>
        <p:txBody>
          <a:bodyPr/>
          <a:lstStyle>
            <a:lvl1pPr marL="0" indent="0" algn="r">
              <a:buNone/>
              <a:defRPr sz="1400">
                <a:solidFill>
                  <a:srgbClr val="575757"/>
                </a:solidFill>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a:t>Click to edit Master text styles</a:t>
            </a:r>
          </a:p>
        </p:txBody>
      </p:sp>
      <p:sp>
        <p:nvSpPr>
          <p:cNvPr id="18" name="Text Placeholder 5"/>
          <p:cNvSpPr>
            <a:spLocks noGrp="1"/>
          </p:cNvSpPr>
          <p:nvPr>
            <p:ph type="body" sz="quarter" idx="29"/>
          </p:nvPr>
        </p:nvSpPr>
        <p:spPr>
          <a:xfrm>
            <a:off x="5147710" y="1681344"/>
            <a:ext cx="1746682" cy="622033"/>
          </a:xfrm>
        </p:spPr>
        <p:txBody>
          <a:bodyPr/>
          <a:lstStyle>
            <a:lvl1pPr marL="0" indent="0" algn="ctr">
              <a:buNone/>
              <a:defRPr sz="1400">
                <a:solidFill>
                  <a:srgbClr val="575757"/>
                </a:solidFill>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a:t>Click to edit Master text styles</a:t>
            </a:r>
          </a:p>
        </p:txBody>
      </p:sp>
      <p:sp>
        <p:nvSpPr>
          <p:cNvPr id="19" name="Text Placeholder 5"/>
          <p:cNvSpPr>
            <a:spLocks noGrp="1"/>
          </p:cNvSpPr>
          <p:nvPr>
            <p:ph type="body" sz="quarter" idx="30"/>
          </p:nvPr>
        </p:nvSpPr>
        <p:spPr>
          <a:xfrm>
            <a:off x="4420852" y="3997320"/>
            <a:ext cx="3200400" cy="995771"/>
          </a:xfrm>
        </p:spPr>
        <p:txBody>
          <a:bodyPr/>
          <a:lstStyle>
            <a:lvl1pPr marL="0" indent="0" algn="ctr">
              <a:buNone/>
              <a:defRPr sz="3200">
                <a:solidFill>
                  <a:srgbClr val="236AD7"/>
                </a:solidFill>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a:t>Click to edit Master text styles</a:t>
            </a:r>
          </a:p>
        </p:txBody>
      </p:sp>
    </p:spTree>
    <p:extLst>
      <p:ext uri="{BB962C8B-B14F-4D97-AF65-F5344CB8AC3E}">
        <p14:creationId xmlns:p14="http://schemas.microsoft.com/office/powerpoint/2010/main" val="1672625129"/>
      </p:ext>
    </p:extLst>
  </p:cSld>
  <p:clrMapOvr>
    <a:overrideClrMapping bg1="lt1" tx1="dk1" bg2="lt2" tx2="dk2" accent1="accent1" accent2="accent2" accent3="accent3" accent4="accent4" accent5="accent5" accent6="accent6" hlink="hlink" folHlink="folHlink"/>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userDrawn="1">
  <p:cSld name="Steps/Stages 1">
    <p:bg>
      <p:bgRef idx="1001">
        <a:schemeClr val="bg1"/>
      </p:bgRef>
    </p:bg>
    <p:spTree>
      <p:nvGrpSpPr>
        <p:cNvPr id="1" name=""/>
        <p:cNvGrpSpPr/>
        <p:nvPr/>
      </p:nvGrpSpPr>
      <p:grpSpPr>
        <a:xfrm>
          <a:off x="0" y="0"/>
          <a:ext cx="0" cy="0"/>
          <a:chOff x="0" y="0"/>
          <a:chExt cx="0" cy="0"/>
        </a:xfrm>
      </p:grpSpPr>
      <p:sp>
        <p:nvSpPr>
          <p:cNvPr id="5" name="Title Placeholder 1"/>
          <p:cNvSpPr>
            <a:spLocks noGrp="1"/>
          </p:cNvSpPr>
          <p:nvPr>
            <p:ph type="title"/>
          </p:nvPr>
        </p:nvSpPr>
        <p:spPr>
          <a:xfrm>
            <a:off x="838200" y="365125"/>
            <a:ext cx="10515600" cy="651633"/>
          </a:xfrm>
          <a:prstGeom prst="rect">
            <a:avLst/>
          </a:prstGeom>
        </p:spPr>
        <p:txBody>
          <a:bodyPr vert="horz" lIns="91440" tIns="45720" rIns="91440" bIns="45720" rtlCol="0" anchor="t">
            <a:normAutofit/>
          </a:bodyPr>
          <a:lstStyle>
            <a:lvl1pPr algn="ctr">
              <a:defRPr>
                <a:solidFill>
                  <a:srgbClr val="444444"/>
                </a:solidFill>
              </a:defRPr>
            </a:lvl1pPr>
          </a:lstStyle>
          <a:p>
            <a:r>
              <a:rPr lang="en-US"/>
              <a:t>Click to edit Master title style</a:t>
            </a:r>
            <a:endParaRPr lang="en-US" dirty="0"/>
          </a:p>
        </p:txBody>
      </p:sp>
      <p:cxnSp>
        <p:nvCxnSpPr>
          <p:cNvPr id="21" name="Straight Connector 20"/>
          <p:cNvCxnSpPr/>
          <p:nvPr userDrawn="1"/>
        </p:nvCxnSpPr>
        <p:spPr>
          <a:xfrm>
            <a:off x="0" y="1151602"/>
            <a:ext cx="12192000" cy="0"/>
          </a:xfrm>
          <a:prstGeom prst="line">
            <a:avLst/>
          </a:prstGeom>
          <a:ln w="6350">
            <a:solidFill>
              <a:srgbClr val="226AD6"/>
            </a:solidFill>
          </a:ln>
        </p:spPr>
        <p:style>
          <a:lnRef idx="1">
            <a:schemeClr val="accent1"/>
          </a:lnRef>
          <a:fillRef idx="0">
            <a:schemeClr val="accent1"/>
          </a:fillRef>
          <a:effectRef idx="0">
            <a:schemeClr val="accent1"/>
          </a:effectRef>
          <a:fontRef idx="minor">
            <a:schemeClr val="tx1"/>
          </a:fontRef>
        </p:style>
      </p:cxnSp>
      <p:sp>
        <p:nvSpPr>
          <p:cNvPr id="14" name="Picture Placeholder 3"/>
          <p:cNvSpPr>
            <a:spLocks noGrp="1"/>
          </p:cNvSpPr>
          <p:nvPr>
            <p:ph type="pic" sz="quarter" idx="25"/>
          </p:nvPr>
        </p:nvSpPr>
        <p:spPr>
          <a:xfrm>
            <a:off x="4344115" y="2467141"/>
            <a:ext cx="622033" cy="622033"/>
          </a:xfrm>
        </p:spPr>
        <p:txBody>
          <a:bodyPr/>
          <a:lstStyle>
            <a:lvl1pPr marL="0" indent="0" algn="ctr">
              <a:buNone/>
              <a:defRPr sz="1200"/>
            </a:lvl1pPr>
          </a:lstStyle>
          <a:p>
            <a:r>
              <a:rPr lang="en-US"/>
              <a:t>Drag picture to placeholder or click icon to add</a:t>
            </a:r>
            <a:endParaRPr lang="en-US" dirty="0"/>
          </a:p>
        </p:txBody>
      </p:sp>
      <p:sp>
        <p:nvSpPr>
          <p:cNvPr id="18" name="Text Placeholder 5"/>
          <p:cNvSpPr>
            <a:spLocks noGrp="1"/>
          </p:cNvSpPr>
          <p:nvPr>
            <p:ph type="body" sz="quarter" idx="29"/>
          </p:nvPr>
        </p:nvSpPr>
        <p:spPr>
          <a:xfrm>
            <a:off x="5271616" y="2467141"/>
            <a:ext cx="3244700" cy="622033"/>
          </a:xfrm>
        </p:spPr>
        <p:txBody>
          <a:bodyPr/>
          <a:lstStyle>
            <a:lvl1pPr marL="0" indent="0" algn="l">
              <a:buNone/>
              <a:defRPr sz="1400">
                <a:solidFill>
                  <a:srgbClr val="575757"/>
                </a:solidFill>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a:t>Click to edit Master text styles</a:t>
            </a:r>
          </a:p>
        </p:txBody>
      </p:sp>
      <p:sp>
        <p:nvSpPr>
          <p:cNvPr id="33" name="Picture Placeholder 3"/>
          <p:cNvSpPr>
            <a:spLocks noGrp="1"/>
          </p:cNvSpPr>
          <p:nvPr>
            <p:ph type="pic" sz="quarter" idx="30"/>
          </p:nvPr>
        </p:nvSpPr>
        <p:spPr>
          <a:xfrm>
            <a:off x="4050683" y="3584118"/>
            <a:ext cx="622033" cy="622033"/>
          </a:xfrm>
        </p:spPr>
        <p:txBody>
          <a:bodyPr/>
          <a:lstStyle>
            <a:lvl1pPr marL="0" indent="0" algn="ctr">
              <a:buNone/>
              <a:defRPr sz="1200"/>
            </a:lvl1pPr>
          </a:lstStyle>
          <a:p>
            <a:r>
              <a:rPr lang="en-US"/>
              <a:t>Drag picture to placeholder or click icon to add</a:t>
            </a:r>
            <a:endParaRPr lang="en-US" dirty="0"/>
          </a:p>
        </p:txBody>
      </p:sp>
      <p:sp>
        <p:nvSpPr>
          <p:cNvPr id="34" name="Text Placeholder 5"/>
          <p:cNvSpPr>
            <a:spLocks noGrp="1"/>
          </p:cNvSpPr>
          <p:nvPr>
            <p:ph type="body" sz="quarter" idx="31"/>
          </p:nvPr>
        </p:nvSpPr>
        <p:spPr>
          <a:xfrm>
            <a:off x="4978184" y="3584118"/>
            <a:ext cx="3244700" cy="622033"/>
          </a:xfrm>
        </p:spPr>
        <p:txBody>
          <a:bodyPr/>
          <a:lstStyle>
            <a:lvl1pPr marL="0" indent="0" algn="l">
              <a:buNone/>
              <a:defRPr sz="1400">
                <a:solidFill>
                  <a:srgbClr val="575757"/>
                </a:solidFill>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a:t>Click to edit Master text styles</a:t>
            </a:r>
          </a:p>
        </p:txBody>
      </p:sp>
      <p:sp>
        <p:nvSpPr>
          <p:cNvPr id="35" name="Picture Placeholder 3"/>
          <p:cNvSpPr>
            <a:spLocks noGrp="1"/>
          </p:cNvSpPr>
          <p:nvPr>
            <p:ph type="pic" sz="quarter" idx="32"/>
          </p:nvPr>
        </p:nvSpPr>
        <p:spPr>
          <a:xfrm>
            <a:off x="3745215" y="4701095"/>
            <a:ext cx="622033" cy="622033"/>
          </a:xfrm>
        </p:spPr>
        <p:txBody>
          <a:bodyPr/>
          <a:lstStyle>
            <a:lvl1pPr marL="0" indent="0" algn="ctr">
              <a:buNone/>
              <a:defRPr sz="1200"/>
            </a:lvl1pPr>
          </a:lstStyle>
          <a:p>
            <a:r>
              <a:rPr lang="en-US"/>
              <a:t>Drag picture to placeholder or click icon to add</a:t>
            </a:r>
            <a:endParaRPr lang="en-US" dirty="0"/>
          </a:p>
        </p:txBody>
      </p:sp>
      <p:sp>
        <p:nvSpPr>
          <p:cNvPr id="36" name="Text Placeholder 5"/>
          <p:cNvSpPr>
            <a:spLocks noGrp="1"/>
          </p:cNvSpPr>
          <p:nvPr>
            <p:ph type="body" sz="quarter" idx="33"/>
          </p:nvPr>
        </p:nvSpPr>
        <p:spPr>
          <a:xfrm>
            <a:off x="4672716" y="4701095"/>
            <a:ext cx="3244700" cy="622033"/>
          </a:xfrm>
        </p:spPr>
        <p:txBody>
          <a:bodyPr/>
          <a:lstStyle>
            <a:lvl1pPr marL="0" indent="0" algn="l">
              <a:buNone/>
              <a:defRPr sz="1400">
                <a:solidFill>
                  <a:srgbClr val="575757"/>
                </a:solidFill>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a:t>Click to edit Master text styles</a:t>
            </a:r>
          </a:p>
        </p:txBody>
      </p:sp>
    </p:spTree>
    <p:extLst>
      <p:ext uri="{BB962C8B-B14F-4D97-AF65-F5344CB8AC3E}">
        <p14:creationId xmlns:p14="http://schemas.microsoft.com/office/powerpoint/2010/main" val="3549641925"/>
      </p:ext>
    </p:extLst>
  </p:cSld>
  <p:clrMapOvr>
    <a:overrideClrMapping bg1="lt1" tx1="dk1" bg2="lt2" tx2="dk2" accent1="accent1" accent2="accent2" accent3="accent3" accent4="accent4" accent5="accent5" accent6="accent6" hlink="hlink" folHlink="folHlink"/>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TATEMENT">
    <p:spTree>
      <p:nvGrpSpPr>
        <p:cNvPr id="1" name=""/>
        <p:cNvGrpSpPr/>
        <p:nvPr/>
      </p:nvGrpSpPr>
      <p:grpSpPr>
        <a:xfrm>
          <a:off x="0" y="0"/>
          <a:ext cx="0" cy="0"/>
          <a:chOff x="0" y="0"/>
          <a:chExt cx="0" cy="0"/>
        </a:xfrm>
      </p:grpSpPr>
      <p:sp>
        <p:nvSpPr>
          <p:cNvPr id="5" name="Footer Placeholder 6" hidden="1"/>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5" name="Text Placeholder 3"/>
          <p:cNvSpPr>
            <a:spLocks noGrp="1"/>
          </p:cNvSpPr>
          <p:nvPr>
            <p:ph idx="1" hasCustomPrompt="1"/>
          </p:nvPr>
        </p:nvSpPr>
        <p:spPr>
          <a:xfrm>
            <a:off x="457200" y="457200"/>
            <a:ext cx="11277599" cy="5638800"/>
          </a:xfrm>
          <a:prstGeom prst="rect">
            <a:avLst/>
          </a:prstGeom>
        </p:spPr>
        <p:txBody>
          <a:bodyPr vert="horz" lIns="0" tIns="0" rIns="0" bIns="91440" rtlCol="0" anchor="ctr" anchorCtr="0">
            <a:normAutofit/>
          </a:bodyPr>
          <a:lstStyle>
            <a:lvl1pPr>
              <a:lnSpc>
                <a:spcPct val="110000"/>
              </a:lnSpc>
              <a:spcAft>
                <a:spcPts val="1200"/>
              </a:spcAft>
              <a:defRPr sz="4400" b="1" i="0">
                <a:solidFill>
                  <a:schemeClr val="tx1"/>
                </a:solidFill>
                <a:latin typeface="Segoe Pro Semibold" charset="0"/>
                <a:ea typeface="Segoe Pro Semibold" charset="0"/>
                <a:cs typeface="Segoe Pro Semibold" charset="0"/>
              </a:defRPr>
            </a:lvl1pPr>
            <a:lvl2pPr>
              <a:lnSpc>
                <a:spcPct val="110000"/>
              </a:lnSpc>
              <a:defRPr sz="2400" b="0" i="0">
                <a:solidFill>
                  <a:schemeClr val="tx1"/>
                </a:solidFill>
                <a:latin typeface="Segoe Pro" charset="0"/>
                <a:ea typeface="Segoe Pro" charset="0"/>
                <a:cs typeface="Segoe Pro" charset="0"/>
              </a:defRPr>
            </a:lvl2pPr>
            <a:lvl3pPr>
              <a:lnSpc>
                <a:spcPct val="110000"/>
              </a:lnSpc>
              <a:defRPr sz="2000" b="0" i="0">
                <a:solidFill>
                  <a:schemeClr val="tx1"/>
                </a:solidFill>
                <a:latin typeface="Segoe Pro" charset="0"/>
                <a:ea typeface="Segoe Pro" charset="0"/>
                <a:cs typeface="Segoe Pro" charset="0"/>
              </a:defRPr>
            </a:lvl3pPr>
            <a:lvl4pPr>
              <a:defRPr>
                <a:solidFill>
                  <a:schemeClr val="bg2">
                    <a:lumMod val="60000"/>
                    <a:lumOff val="40000"/>
                  </a:schemeClr>
                </a:solidFill>
              </a:defRPr>
            </a:lvl4pPr>
          </a:lstStyle>
          <a:p>
            <a:pPr lvl="0"/>
            <a:r>
              <a:rPr lang="en-US" dirty="0"/>
              <a:t>Click to edit Subhead Master text styles</a:t>
            </a:r>
          </a:p>
          <a:p>
            <a:pPr lvl="1"/>
            <a:r>
              <a:rPr lang="en-US" dirty="0"/>
              <a:t>Second level</a:t>
            </a:r>
          </a:p>
          <a:p>
            <a:pPr lvl="2"/>
            <a:r>
              <a:rPr lang="en-US" dirty="0"/>
              <a:t>Third level</a:t>
            </a:r>
          </a:p>
        </p:txBody>
      </p:sp>
      <p:sp>
        <p:nvSpPr>
          <p:cNvPr id="2" name="Slide Number Placeholder 1">
            <a:extLst>
              <a:ext uri="{FF2B5EF4-FFF2-40B4-BE49-F238E27FC236}">
                <a16:creationId xmlns:a16="http://schemas.microsoft.com/office/drawing/2014/main" id="{9FF4F531-1753-1544-8A42-F788362A04E3}"/>
              </a:ext>
            </a:extLst>
          </p:cNvPr>
          <p:cNvSpPr>
            <a:spLocks noGrp="1"/>
          </p:cNvSpPr>
          <p:nvPr>
            <p:ph type="sldNum" sz="quarter" idx="28"/>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1734204533"/>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userDrawn="1">
  <p:cSld name="Steps/Stages 2">
    <p:bg>
      <p:bgRef idx="1001">
        <a:schemeClr val="bg1"/>
      </p:bgRef>
    </p:bg>
    <p:spTree>
      <p:nvGrpSpPr>
        <p:cNvPr id="1" name=""/>
        <p:cNvGrpSpPr/>
        <p:nvPr/>
      </p:nvGrpSpPr>
      <p:grpSpPr>
        <a:xfrm>
          <a:off x="0" y="0"/>
          <a:ext cx="0" cy="0"/>
          <a:chOff x="0" y="0"/>
          <a:chExt cx="0" cy="0"/>
        </a:xfrm>
      </p:grpSpPr>
      <p:sp>
        <p:nvSpPr>
          <p:cNvPr id="27" name="Parallelogram 5"/>
          <p:cNvSpPr/>
          <p:nvPr userDrawn="1"/>
        </p:nvSpPr>
        <p:spPr>
          <a:xfrm>
            <a:off x="-23581" y="2562291"/>
            <a:ext cx="4907619" cy="578403"/>
          </a:xfrm>
          <a:custGeom>
            <a:avLst/>
            <a:gdLst>
              <a:gd name="connsiteX0" fmla="*/ 0 w 2441581"/>
              <a:gd name="connsiteY0" fmla="*/ 1123975 h 1123975"/>
              <a:gd name="connsiteX1" fmla="*/ 280994 w 2441581"/>
              <a:gd name="connsiteY1" fmla="*/ 0 h 1123975"/>
              <a:gd name="connsiteX2" fmla="*/ 2441581 w 2441581"/>
              <a:gd name="connsiteY2" fmla="*/ 0 h 1123975"/>
              <a:gd name="connsiteX3" fmla="*/ 2160587 w 2441581"/>
              <a:gd name="connsiteY3" fmla="*/ 1123975 h 1123975"/>
              <a:gd name="connsiteX4" fmla="*/ 0 w 2441581"/>
              <a:gd name="connsiteY4" fmla="*/ 1123975 h 1123975"/>
              <a:gd name="connsiteX0" fmla="*/ 0 w 2441581"/>
              <a:gd name="connsiteY0" fmla="*/ 1123975 h 1123975"/>
              <a:gd name="connsiteX1" fmla="*/ 280994 w 2441581"/>
              <a:gd name="connsiteY1" fmla="*/ 0 h 1123975"/>
              <a:gd name="connsiteX2" fmla="*/ 2441581 w 2441581"/>
              <a:gd name="connsiteY2" fmla="*/ 0 h 1123975"/>
              <a:gd name="connsiteX3" fmla="*/ 1751012 w 2441581"/>
              <a:gd name="connsiteY3" fmla="*/ 1114450 h 1123975"/>
              <a:gd name="connsiteX4" fmla="*/ 0 w 2441581"/>
              <a:gd name="connsiteY4" fmla="*/ 1123975 h 1123975"/>
              <a:gd name="connsiteX0" fmla="*/ 0 w 2860681"/>
              <a:gd name="connsiteY0" fmla="*/ 1123975 h 1123975"/>
              <a:gd name="connsiteX1" fmla="*/ 700094 w 2860681"/>
              <a:gd name="connsiteY1" fmla="*/ 0 h 1123975"/>
              <a:gd name="connsiteX2" fmla="*/ 2860681 w 2860681"/>
              <a:gd name="connsiteY2" fmla="*/ 0 h 1123975"/>
              <a:gd name="connsiteX3" fmla="*/ 2170112 w 2860681"/>
              <a:gd name="connsiteY3" fmla="*/ 1114450 h 1123975"/>
              <a:gd name="connsiteX4" fmla="*/ 0 w 2860681"/>
              <a:gd name="connsiteY4" fmla="*/ 1123975 h 1123975"/>
              <a:gd name="connsiteX0" fmla="*/ 0 w 3613156"/>
              <a:gd name="connsiteY0" fmla="*/ 1123975 h 1123975"/>
              <a:gd name="connsiteX1" fmla="*/ 700094 w 3613156"/>
              <a:gd name="connsiteY1" fmla="*/ 0 h 1123975"/>
              <a:gd name="connsiteX2" fmla="*/ 3613156 w 3613156"/>
              <a:gd name="connsiteY2" fmla="*/ 43875 h 1123975"/>
              <a:gd name="connsiteX3" fmla="*/ 2170112 w 3613156"/>
              <a:gd name="connsiteY3" fmla="*/ 1114450 h 1123975"/>
              <a:gd name="connsiteX4" fmla="*/ 0 w 3613156"/>
              <a:gd name="connsiteY4" fmla="*/ 1123975 h 1123975"/>
              <a:gd name="connsiteX0" fmla="*/ 0 w 3613156"/>
              <a:gd name="connsiteY0" fmla="*/ 1080100 h 1080100"/>
              <a:gd name="connsiteX1" fmla="*/ 338144 w 3613156"/>
              <a:gd name="connsiteY1" fmla="*/ 8774 h 1080100"/>
              <a:gd name="connsiteX2" fmla="*/ 3613156 w 3613156"/>
              <a:gd name="connsiteY2" fmla="*/ 0 h 1080100"/>
              <a:gd name="connsiteX3" fmla="*/ 2170112 w 3613156"/>
              <a:gd name="connsiteY3" fmla="*/ 1070575 h 1080100"/>
              <a:gd name="connsiteX4" fmla="*/ 0 w 3613156"/>
              <a:gd name="connsiteY4" fmla="*/ 1080100 h 1080100"/>
              <a:gd name="connsiteX0" fmla="*/ 0 w 3613156"/>
              <a:gd name="connsiteY0" fmla="*/ 1088876 h 1088876"/>
              <a:gd name="connsiteX1" fmla="*/ 338144 w 3613156"/>
              <a:gd name="connsiteY1" fmla="*/ 0 h 1088876"/>
              <a:gd name="connsiteX2" fmla="*/ 3613156 w 3613156"/>
              <a:gd name="connsiteY2" fmla="*/ 8776 h 1088876"/>
              <a:gd name="connsiteX3" fmla="*/ 2170112 w 3613156"/>
              <a:gd name="connsiteY3" fmla="*/ 1079351 h 1088876"/>
              <a:gd name="connsiteX4" fmla="*/ 0 w 3613156"/>
              <a:gd name="connsiteY4" fmla="*/ 1088876 h 1088876"/>
              <a:gd name="connsiteX0" fmla="*/ 0 w 3613156"/>
              <a:gd name="connsiteY0" fmla="*/ 1080100 h 1080100"/>
              <a:gd name="connsiteX1" fmla="*/ 338144 w 3613156"/>
              <a:gd name="connsiteY1" fmla="*/ 4386 h 1080100"/>
              <a:gd name="connsiteX2" fmla="*/ 3613156 w 3613156"/>
              <a:gd name="connsiteY2" fmla="*/ 0 h 1080100"/>
              <a:gd name="connsiteX3" fmla="*/ 2170112 w 3613156"/>
              <a:gd name="connsiteY3" fmla="*/ 1070575 h 1080100"/>
              <a:gd name="connsiteX4" fmla="*/ 0 w 3613156"/>
              <a:gd name="connsiteY4" fmla="*/ 1080100 h 1080100"/>
              <a:gd name="connsiteX0" fmla="*/ 0 w 3613156"/>
              <a:gd name="connsiteY0" fmla="*/ 1080101 h 1080101"/>
              <a:gd name="connsiteX1" fmla="*/ 319094 w 3613156"/>
              <a:gd name="connsiteY1" fmla="*/ 0 h 1080101"/>
              <a:gd name="connsiteX2" fmla="*/ 3613156 w 3613156"/>
              <a:gd name="connsiteY2" fmla="*/ 1 h 1080101"/>
              <a:gd name="connsiteX3" fmla="*/ 2170112 w 3613156"/>
              <a:gd name="connsiteY3" fmla="*/ 1070576 h 1080101"/>
              <a:gd name="connsiteX4" fmla="*/ 0 w 3613156"/>
              <a:gd name="connsiteY4" fmla="*/ 1080101 h 1080101"/>
              <a:gd name="connsiteX0" fmla="*/ 0 w 4470406"/>
              <a:gd name="connsiteY0" fmla="*/ 1066939 h 1070576"/>
              <a:gd name="connsiteX1" fmla="*/ 1176344 w 4470406"/>
              <a:gd name="connsiteY1" fmla="*/ 0 h 1070576"/>
              <a:gd name="connsiteX2" fmla="*/ 4470406 w 4470406"/>
              <a:gd name="connsiteY2" fmla="*/ 1 h 1070576"/>
              <a:gd name="connsiteX3" fmla="*/ 3027362 w 4470406"/>
              <a:gd name="connsiteY3" fmla="*/ 1070576 h 1070576"/>
              <a:gd name="connsiteX4" fmla="*/ 0 w 4470406"/>
              <a:gd name="connsiteY4" fmla="*/ 1066939 h 1070576"/>
              <a:gd name="connsiteX0" fmla="*/ 0 w 5022856"/>
              <a:gd name="connsiteY0" fmla="*/ 1071326 h 1071326"/>
              <a:gd name="connsiteX1" fmla="*/ 1728794 w 5022856"/>
              <a:gd name="connsiteY1" fmla="*/ 0 h 1071326"/>
              <a:gd name="connsiteX2" fmla="*/ 5022856 w 5022856"/>
              <a:gd name="connsiteY2" fmla="*/ 1 h 1071326"/>
              <a:gd name="connsiteX3" fmla="*/ 3579812 w 5022856"/>
              <a:gd name="connsiteY3" fmla="*/ 1070576 h 1071326"/>
              <a:gd name="connsiteX4" fmla="*/ 0 w 5022856"/>
              <a:gd name="connsiteY4" fmla="*/ 1071326 h 1071326"/>
              <a:gd name="connsiteX0" fmla="*/ 0 w 5022856"/>
              <a:gd name="connsiteY0" fmla="*/ 1075713 h 1075713"/>
              <a:gd name="connsiteX1" fmla="*/ 1481144 w 5022856"/>
              <a:gd name="connsiteY1" fmla="*/ 0 h 1075713"/>
              <a:gd name="connsiteX2" fmla="*/ 5022856 w 5022856"/>
              <a:gd name="connsiteY2" fmla="*/ 4388 h 1075713"/>
              <a:gd name="connsiteX3" fmla="*/ 3579812 w 5022856"/>
              <a:gd name="connsiteY3" fmla="*/ 1074963 h 1075713"/>
              <a:gd name="connsiteX4" fmla="*/ 0 w 5022856"/>
              <a:gd name="connsiteY4" fmla="*/ 1075713 h 1075713"/>
              <a:gd name="connsiteX0" fmla="*/ 0 w 5070668"/>
              <a:gd name="connsiteY0" fmla="*/ 1079584 h 1079584"/>
              <a:gd name="connsiteX1" fmla="*/ 1481144 w 5070668"/>
              <a:gd name="connsiteY1" fmla="*/ 3871 h 1079584"/>
              <a:gd name="connsiteX2" fmla="*/ 5070668 w 5070668"/>
              <a:gd name="connsiteY2" fmla="*/ 0 h 1079584"/>
              <a:gd name="connsiteX3" fmla="*/ 3579812 w 5070668"/>
              <a:gd name="connsiteY3" fmla="*/ 1078834 h 1079584"/>
              <a:gd name="connsiteX4" fmla="*/ 0 w 5070668"/>
              <a:gd name="connsiteY4" fmla="*/ 1079584 h 1079584"/>
              <a:gd name="connsiteX0" fmla="*/ 0 w 5070668"/>
              <a:gd name="connsiteY0" fmla="*/ 1079584 h 1418730"/>
              <a:gd name="connsiteX1" fmla="*/ 1481144 w 5070668"/>
              <a:gd name="connsiteY1" fmla="*/ 3871 h 1418730"/>
              <a:gd name="connsiteX2" fmla="*/ 5070668 w 5070668"/>
              <a:gd name="connsiteY2" fmla="*/ 0 h 1418730"/>
              <a:gd name="connsiteX3" fmla="*/ 2778070 w 5070668"/>
              <a:gd name="connsiteY3" fmla="*/ 1418730 h 1418730"/>
              <a:gd name="connsiteX4" fmla="*/ 0 w 5070668"/>
              <a:gd name="connsiteY4" fmla="*/ 1079584 h 1418730"/>
              <a:gd name="connsiteX0" fmla="*/ 0 w 5684175"/>
              <a:gd name="connsiteY0" fmla="*/ 1419480 h 1419480"/>
              <a:gd name="connsiteX1" fmla="*/ 2094651 w 5684175"/>
              <a:gd name="connsiteY1" fmla="*/ 3871 h 1419480"/>
              <a:gd name="connsiteX2" fmla="*/ 5684175 w 5684175"/>
              <a:gd name="connsiteY2" fmla="*/ 0 h 1419480"/>
              <a:gd name="connsiteX3" fmla="*/ 3391577 w 5684175"/>
              <a:gd name="connsiteY3" fmla="*/ 1418730 h 1419480"/>
              <a:gd name="connsiteX4" fmla="*/ 0 w 5684175"/>
              <a:gd name="connsiteY4" fmla="*/ 1419480 h 1419480"/>
              <a:gd name="connsiteX0" fmla="*/ 0 w 5684175"/>
              <a:gd name="connsiteY0" fmla="*/ 1419480 h 1419480"/>
              <a:gd name="connsiteX1" fmla="*/ 3149 w 5684175"/>
              <a:gd name="connsiteY1" fmla="*/ 3871 h 1419480"/>
              <a:gd name="connsiteX2" fmla="*/ 5684175 w 5684175"/>
              <a:gd name="connsiteY2" fmla="*/ 0 h 1419480"/>
              <a:gd name="connsiteX3" fmla="*/ 3391577 w 5684175"/>
              <a:gd name="connsiteY3" fmla="*/ 1418730 h 1419480"/>
              <a:gd name="connsiteX4" fmla="*/ 0 w 5684175"/>
              <a:gd name="connsiteY4" fmla="*/ 1419480 h 1419480"/>
              <a:gd name="connsiteX0" fmla="*/ 0 w 5684175"/>
              <a:gd name="connsiteY0" fmla="*/ 1420991 h 1420991"/>
              <a:gd name="connsiteX1" fmla="*/ 5908 w 5684175"/>
              <a:gd name="connsiteY1" fmla="*/ 0 h 1420991"/>
              <a:gd name="connsiteX2" fmla="*/ 5684175 w 5684175"/>
              <a:gd name="connsiteY2" fmla="*/ 1511 h 1420991"/>
              <a:gd name="connsiteX3" fmla="*/ 3391577 w 5684175"/>
              <a:gd name="connsiteY3" fmla="*/ 1420241 h 1420991"/>
              <a:gd name="connsiteX4" fmla="*/ 0 w 5684175"/>
              <a:gd name="connsiteY4" fmla="*/ 1420991 h 1420991"/>
              <a:gd name="connsiteX0" fmla="*/ 0 w 5684175"/>
              <a:gd name="connsiteY0" fmla="*/ 1419480 h 1419480"/>
              <a:gd name="connsiteX1" fmla="*/ 3149 w 5684175"/>
              <a:gd name="connsiteY1" fmla="*/ 642 h 1419480"/>
              <a:gd name="connsiteX2" fmla="*/ 5684175 w 5684175"/>
              <a:gd name="connsiteY2" fmla="*/ 0 h 1419480"/>
              <a:gd name="connsiteX3" fmla="*/ 3391577 w 5684175"/>
              <a:gd name="connsiteY3" fmla="*/ 1418730 h 1419480"/>
              <a:gd name="connsiteX4" fmla="*/ 0 w 5684175"/>
              <a:gd name="connsiteY4" fmla="*/ 1419480 h 1419480"/>
              <a:gd name="connsiteX0" fmla="*/ 2531 w 5686706"/>
              <a:gd name="connsiteY0" fmla="*/ 1420991 h 1420991"/>
              <a:gd name="connsiteX1" fmla="*/ 160 w 5686706"/>
              <a:gd name="connsiteY1" fmla="*/ 0 h 1420991"/>
              <a:gd name="connsiteX2" fmla="*/ 5686706 w 5686706"/>
              <a:gd name="connsiteY2" fmla="*/ 1511 h 1420991"/>
              <a:gd name="connsiteX3" fmla="*/ 3394108 w 5686706"/>
              <a:gd name="connsiteY3" fmla="*/ 1420241 h 1420991"/>
              <a:gd name="connsiteX4" fmla="*/ 2531 w 5686706"/>
              <a:gd name="connsiteY4" fmla="*/ 1420991 h 1420991"/>
              <a:gd name="connsiteX0" fmla="*/ 2531 w 5686706"/>
              <a:gd name="connsiteY0" fmla="*/ 1419914 h 1419914"/>
              <a:gd name="connsiteX1" fmla="*/ 160 w 5686706"/>
              <a:gd name="connsiteY1" fmla="*/ 0 h 1419914"/>
              <a:gd name="connsiteX2" fmla="*/ 5686706 w 5686706"/>
              <a:gd name="connsiteY2" fmla="*/ 434 h 1419914"/>
              <a:gd name="connsiteX3" fmla="*/ 3394108 w 5686706"/>
              <a:gd name="connsiteY3" fmla="*/ 1419164 h 1419914"/>
              <a:gd name="connsiteX4" fmla="*/ 2531 w 5686706"/>
              <a:gd name="connsiteY4" fmla="*/ 1419914 h 1419914"/>
              <a:gd name="connsiteX0" fmla="*/ 2531 w 5686706"/>
              <a:gd name="connsiteY0" fmla="*/ 1419914 h 1420240"/>
              <a:gd name="connsiteX1" fmla="*/ 160 w 5686706"/>
              <a:gd name="connsiteY1" fmla="*/ 0 h 1420240"/>
              <a:gd name="connsiteX2" fmla="*/ 5686706 w 5686706"/>
              <a:gd name="connsiteY2" fmla="*/ 434 h 1420240"/>
              <a:gd name="connsiteX3" fmla="*/ 3391347 w 5686706"/>
              <a:gd name="connsiteY3" fmla="*/ 1420240 h 1420240"/>
              <a:gd name="connsiteX4" fmla="*/ 2531 w 5686706"/>
              <a:gd name="connsiteY4" fmla="*/ 1419914 h 1420240"/>
              <a:gd name="connsiteX0" fmla="*/ 2531 w 5108058"/>
              <a:gd name="connsiteY0" fmla="*/ 1419914 h 1420240"/>
              <a:gd name="connsiteX1" fmla="*/ 160 w 5108058"/>
              <a:gd name="connsiteY1" fmla="*/ 0 h 1420240"/>
              <a:gd name="connsiteX2" fmla="*/ 5108058 w 5108058"/>
              <a:gd name="connsiteY2" fmla="*/ 434 h 1420240"/>
              <a:gd name="connsiteX3" fmla="*/ 3391347 w 5108058"/>
              <a:gd name="connsiteY3" fmla="*/ 1420240 h 1420240"/>
              <a:gd name="connsiteX4" fmla="*/ 2531 w 5108058"/>
              <a:gd name="connsiteY4" fmla="*/ 1419914 h 1420240"/>
              <a:gd name="connsiteX0" fmla="*/ 2531 w 5108058"/>
              <a:gd name="connsiteY0" fmla="*/ 1419914 h 1419914"/>
              <a:gd name="connsiteX1" fmla="*/ 160 w 5108058"/>
              <a:gd name="connsiteY1" fmla="*/ 0 h 1419914"/>
              <a:gd name="connsiteX2" fmla="*/ 5108058 w 5108058"/>
              <a:gd name="connsiteY2" fmla="*/ 434 h 1419914"/>
              <a:gd name="connsiteX3" fmla="*/ 4451042 w 5108058"/>
              <a:gd name="connsiteY3" fmla="*/ 297224 h 1419914"/>
              <a:gd name="connsiteX4" fmla="*/ 2531 w 5108058"/>
              <a:gd name="connsiteY4" fmla="*/ 1419914 h 1419914"/>
              <a:gd name="connsiteX0" fmla="*/ 2531 w 5108058"/>
              <a:gd name="connsiteY0" fmla="*/ 1419914 h 1419914"/>
              <a:gd name="connsiteX1" fmla="*/ 160 w 5108058"/>
              <a:gd name="connsiteY1" fmla="*/ 0 h 1419914"/>
              <a:gd name="connsiteX2" fmla="*/ 5108058 w 5108058"/>
              <a:gd name="connsiteY2" fmla="*/ 434 h 1419914"/>
              <a:gd name="connsiteX3" fmla="*/ 4681108 w 5108058"/>
              <a:gd name="connsiteY3" fmla="*/ 261875 h 1419914"/>
              <a:gd name="connsiteX4" fmla="*/ 2531 w 5108058"/>
              <a:gd name="connsiteY4" fmla="*/ 1419914 h 1419914"/>
              <a:gd name="connsiteX0" fmla="*/ 16358 w 5107942"/>
              <a:gd name="connsiteY0" fmla="*/ 272426 h 272426"/>
              <a:gd name="connsiteX1" fmla="*/ 44 w 5107942"/>
              <a:gd name="connsiteY1" fmla="*/ 0 h 272426"/>
              <a:gd name="connsiteX2" fmla="*/ 5107942 w 5107942"/>
              <a:gd name="connsiteY2" fmla="*/ 434 h 272426"/>
              <a:gd name="connsiteX3" fmla="*/ 4680992 w 5107942"/>
              <a:gd name="connsiteY3" fmla="*/ 261875 h 272426"/>
              <a:gd name="connsiteX4" fmla="*/ 16358 w 5107942"/>
              <a:gd name="connsiteY4" fmla="*/ 272426 h 272426"/>
              <a:gd name="connsiteX0" fmla="*/ 0 w 5119471"/>
              <a:gd name="connsiteY0" fmla="*/ 261549 h 261875"/>
              <a:gd name="connsiteX1" fmla="*/ 11573 w 5119471"/>
              <a:gd name="connsiteY1" fmla="*/ 0 h 261875"/>
              <a:gd name="connsiteX2" fmla="*/ 5119471 w 5119471"/>
              <a:gd name="connsiteY2" fmla="*/ 434 h 261875"/>
              <a:gd name="connsiteX3" fmla="*/ 4692521 w 5119471"/>
              <a:gd name="connsiteY3" fmla="*/ 261875 h 261875"/>
              <a:gd name="connsiteX4" fmla="*/ 0 w 5119471"/>
              <a:gd name="connsiteY4" fmla="*/ 261549 h 261875"/>
              <a:gd name="connsiteX0" fmla="*/ 0 w 5112499"/>
              <a:gd name="connsiteY0" fmla="*/ 261549 h 261875"/>
              <a:gd name="connsiteX1" fmla="*/ 4601 w 5112499"/>
              <a:gd name="connsiteY1" fmla="*/ 0 h 261875"/>
              <a:gd name="connsiteX2" fmla="*/ 5112499 w 5112499"/>
              <a:gd name="connsiteY2" fmla="*/ 434 h 261875"/>
              <a:gd name="connsiteX3" fmla="*/ 4685549 w 5112499"/>
              <a:gd name="connsiteY3" fmla="*/ 261875 h 261875"/>
              <a:gd name="connsiteX4" fmla="*/ 0 w 5112499"/>
              <a:gd name="connsiteY4" fmla="*/ 261549 h 261875"/>
              <a:gd name="connsiteX0" fmla="*/ 0 w 5112499"/>
              <a:gd name="connsiteY0" fmla="*/ 261549 h 308766"/>
              <a:gd name="connsiteX1" fmla="*/ 4601 w 5112499"/>
              <a:gd name="connsiteY1" fmla="*/ 0 h 308766"/>
              <a:gd name="connsiteX2" fmla="*/ 5112499 w 5112499"/>
              <a:gd name="connsiteY2" fmla="*/ 434 h 308766"/>
              <a:gd name="connsiteX3" fmla="*/ 4685549 w 5112499"/>
              <a:gd name="connsiteY3" fmla="*/ 261875 h 308766"/>
              <a:gd name="connsiteX4" fmla="*/ 0 w 5112499"/>
              <a:gd name="connsiteY4" fmla="*/ 261549 h 308766"/>
              <a:gd name="connsiteX0" fmla="*/ 0 w 5112499"/>
              <a:gd name="connsiteY0" fmla="*/ 261549 h 261875"/>
              <a:gd name="connsiteX1" fmla="*/ 4601 w 5112499"/>
              <a:gd name="connsiteY1" fmla="*/ 0 h 261875"/>
              <a:gd name="connsiteX2" fmla="*/ 5112499 w 5112499"/>
              <a:gd name="connsiteY2" fmla="*/ 434 h 261875"/>
              <a:gd name="connsiteX3" fmla="*/ 4685549 w 5112499"/>
              <a:gd name="connsiteY3" fmla="*/ 261875 h 261875"/>
              <a:gd name="connsiteX4" fmla="*/ 0 w 5112499"/>
              <a:gd name="connsiteY4" fmla="*/ 261549 h 261875"/>
              <a:gd name="connsiteX0" fmla="*/ 0 w 5112499"/>
              <a:gd name="connsiteY0" fmla="*/ 261549 h 261875"/>
              <a:gd name="connsiteX1" fmla="*/ 4601 w 5112499"/>
              <a:gd name="connsiteY1" fmla="*/ 0 h 261875"/>
              <a:gd name="connsiteX2" fmla="*/ 5112499 w 5112499"/>
              <a:gd name="connsiteY2" fmla="*/ 434 h 261875"/>
              <a:gd name="connsiteX3" fmla="*/ 4685549 w 5112499"/>
              <a:gd name="connsiteY3" fmla="*/ 261875 h 261875"/>
              <a:gd name="connsiteX4" fmla="*/ 0 w 5112499"/>
              <a:gd name="connsiteY4" fmla="*/ 261549 h 261875"/>
              <a:gd name="connsiteX0" fmla="*/ 0 w 5112499"/>
              <a:gd name="connsiteY0" fmla="*/ 261115 h 261441"/>
              <a:gd name="connsiteX1" fmla="*/ 26678 w 5112499"/>
              <a:gd name="connsiteY1" fmla="*/ 1719 h 261441"/>
              <a:gd name="connsiteX2" fmla="*/ 5112499 w 5112499"/>
              <a:gd name="connsiteY2" fmla="*/ 0 h 261441"/>
              <a:gd name="connsiteX3" fmla="*/ 4685549 w 5112499"/>
              <a:gd name="connsiteY3" fmla="*/ 261441 h 261441"/>
              <a:gd name="connsiteX4" fmla="*/ 0 w 5112499"/>
              <a:gd name="connsiteY4" fmla="*/ 261115 h 261441"/>
              <a:gd name="connsiteX0" fmla="*/ 0 w 5112499"/>
              <a:gd name="connsiteY0" fmla="*/ 261115 h 261441"/>
              <a:gd name="connsiteX1" fmla="*/ 4601 w 5112499"/>
              <a:gd name="connsiteY1" fmla="*/ 3871 h 261441"/>
              <a:gd name="connsiteX2" fmla="*/ 5112499 w 5112499"/>
              <a:gd name="connsiteY2" fmla="*/ 0 h 261441"/>
              <a:gd name="connsiteX3" fmla="*/ 4685549 w 5112499"/>
              <a:gd name="connsiteY3" fmla="*/ 261441 h 261441"/>
              <a:gd name="connsiteX4" fmla="*/ 0 w 5112499"/>
              <a:gd name="connsiteY4" fmla="*/ 261115 h 261441"/>
              <a:gd name="connsiteX0" fmla="*/ 0 w 5118018"/>
              <a:gd name="connsiteY0" fmla="*/ 280489 h 280493"/>
              <a:gd name="connsiteX1" fmla="*/ 10120 w 5118018"/>
              <a:gd name="connsiteY1" fmla="*/ 3871 h 280493"/>
              <a:gd name="connsiteX2" fmla="*/ 5118018 w 5118018"/>
              <a:gd name="connsiteY2" fmla="*/ 0 h 280493"/>
              <a:gd name="connsiteX3" fmla="*/ 4691068 w 5118018"/>
              <a:gd name="connsiteY3" fmla="*/ 261441 h 280493"/>
              <a:gd name="connsiteX4" fmla="*/ 0 w 5118018"/>
              <a:gd name="connsiteY4" fmla="*/ 280489 h 280493"/>
              <a:gd name="connsiteX0" fmla="*/ 0 w 5118018"/>
              <a:gd name="connsiteY0" fmla="*/ 280489 h 280493"/>
              <a:gd name="connsiteX1" fmla="*/ 10120 w 5118018"/>
              <a:gd name="connsiteY1" fmla="*/ 3871 h 280493"/>
              <a:gd name="connsiteX2" fmla="*/ 5118018 w 5118018"/>
              <a:gd name="connsiteY2" fmla="*/ 0 h 280493"/>
              <a:gd name="connsiteX3" fmla="*/ 4691068 w 5118018"/>
              <a:gd name="connsiteY3" fmla="*/ 261441 h 280493"/>
              <a:gd name="connsiteX4" fmla="*/ 0 w 5118018"/>
              <a:gd name="connsiteY4" fmla="*/ 280489 h 280493"/>
              <a:gd name="connsiteX0" fmla="*/ 0 w 5134575"/>
              <a:gd name="connsiteY0" fmla="*/ 271878 h 271882"/>
              <a:gd name="connsiteX1" fmla="*/ 26677 w 5134575"/>
              <a:gd name="connsiteY1" fmla="*/ 3871 h 271882"/>
              <a:gd name="connsiteX2" fmla="*/ 5134575 w 5134575"/>
              <a:gd name="connsiteY2" fmla="*/ 0 h 271882"/>
              <a:gd name="connsiteX3" fmla="*/ 4707625 w 5134575"/>
              <a:gd name="connsiteY3" fmla="*/ 261441 h 271882"/>
              <a:gd name="connsiteX4" fmla="*/ 0 w 5134575"/>
              <a:gd name="connsiteY4" fmla="*/ 271878 h 271882"/>
              <a:gd name="connsiteX0" fmla="*/ 0 w 5129056"/>
              <a:gd name="connsiteY0" fmla="*/ 269725 h 269729"/>
              <a:gd name="connsiteX1" fmla="*/ 21158 w 5129056"/>
              <a:gd name="connsiteY1" fmla="*/ 3871 h 269729"/>
              <a:gd name="connsiteX2" fmla="*/ 5129056 w 5129056"/>
              <a:gd name="connsiteY2" fmla="*/ 0 h 269729"/>
              <a:gd name="connsiteX3" fmla="*/ 4702106 w 5129056"/>
              <a:gd name="connsiteY3" fmla="*/ 261441 h 269729"/>
              <a:gd name="connsiteX4" fmla="*/ 0 w 5129056"/>
              <a:gd name="connsiteY4" fmla="*/ 269725 h 269729"/>
              <a:gd name="connsiteX0" fmla="*/ 0 w 5123536"/>
              <a:gd name="connsiteY0" fmla="*/ 263267 h 263271"/>
              <a:gd name="connsiteX1" fmla="*/ 15638 w 5123536"/>
              <a:gd name="connsiteY1" fmla="*/ 3871 h 263271"/>
              <a:gd name="connsiteX2" fmla="*/ 5123536 w 5123536"/>
              <a:gd name="connsiteY2" fmla="*/ 0 h 263271"/>
              <a:gd name="connsiteX3" fmla="*/ 4696586 w 5123536"/>
              <a:gd name="connsiteY3" fmla="*/ 261441 h 263271"/>
              <a:gd name="connsiteX4" fmla="*/ 0 w 5123536"/>
              <a:gd name="connsiteY4" fmla="*/ 263267 h 263271"/>
              <a:gd name="connsiteX0" fmla="*/ 0 w 5123536"/>
              <a:gd name="connsiteY0" fmla="*/ 263267 h 263271"/>
              <a:gd name="connsiteX1" fmla="*/ 21158 w 5123536"/>
              <a:gd name="connsiteY1" fmla="*/ 3871 h 263271"/>
              <a:gd name="connsiteX2" fmla="*/ 5123536 w 5123536"/>
              <a:gd name="connsiteY2" fmla="*/ 0 h 263271"/>
              <a:gd name="connsiteX3" fmla="*/ 4696586 w 5123536"/>
              <a:gd name="connsiteY3" fmla="*/ 261441 h 263271"/>
              <a:gd name="connsiteX4" fmla="*/ 0 w 5123536"/>
              <a:gd name="connsiteY4" fmla="*/ 263267 h 263271"/>
              <a:gd name="connsiteX0" fmla="*/ 563883 w 5687419"/>
              <a:gd name="connsiteY0" fmla="*/ 263267 h 263271"/>
              <a:gd name="connsiteX1" fmla="*/ 0 w 5687419"/>
              <a:gd name="connsiteY1" fmla="*/ 3871 h 263271"/>
              <a:gd name="connsiteX2" fmla="*/ 5687419 w 5687419"/>
              <a:gd name="connsiteY2" fmla="*/ 0 h 263271"/>
              <a:gd name="connsiteX3" fmla="*/ 5260469 w 5687419"/>
              <a:gd name="connsiteY3" fmla="*/ 261441 h 263271"/>
              <a:gd name="connsiteX4" fmla="*/ 563883 w 5687419"/>
              <a:gd name="connsiteY4" fmla="*/ 263267 h 263271"/>
              <a:gd name="connsiteX0" fmla="*/ 920 w 5687419"/>
              <a:gd name="connsiteY0" fmla="*/ 256809 h 261441"/>
              <a:gd name="connsiteX1" fmla="*/ 0 w 5687419"/>
              <a:gd name="connsiteY1" fmla="*/ 3871 h 261441"/>
              <a:gd name="connsiteX2" fmla="*/ 5687419 w 5687419"/>
              <a:gd name="connsiteY2" fmla="*/ 0 h 261441"/>
              <a:gd name="connsiteX3" fmla="*/ 5260469 w 5687419"/>
              <a:gd name="connsiteY3" fmla="*/ 261441 h 261441"/>
              <a:gd name="connsiteX4" fmla="*/ 920 w 5687419"/>
              <a:gd name="connsiteY4" fmla="*/ 256809 h 2614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87419" h="261441">
                <a:moveTo>
                  <a:pt x="920" y="256809"/>
                </a:moveTo>
                <a:cubicBezTo>
                  <a:pt x="4875" y="258074"/>
                  <a:pt x="5922" y="10764"/>
                  <a:pt x="0" y="3871"/>
                </a:cubicBezTo>
                <a:lnTo>
                  <a:pt x="5687419" y="0"/>
                </a:lnTo>
                <a:lnTo>
                  <a:pt x="5260469" y="261441"/>
                </a:lnTo>
                <a:lnTo>
                  <a:pt x="920" y="256809"/>
                </a:ln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Parallelogram 5"/>
          <p:cNvSpPr/>
          <p:nvPr userDrawn="1"/>
        </p:nvSpPr>
        <p:spPr>
          <a:xfrm>
            <a:off x="-12205" y="3465565"/>
            <a:ext cx="4334041" cy="582310"/>
          </a:xfrm>
          <a:custGeom>
            <a:avLst/>
            <a:gdLst>
              <a:gd name="connsiteX0" fmla="*/ 0 w 2441581"/>
              <a:gd name="connsiteY0" fmla="*/ 1123975 h 1123975"/>
              <a:gd name="connsiteX1" fmla="*/ 280994 w 2441581"/>
              <a:gd name="connsiteY1" fmla="*/ 0 h 1123975"/>
              <a:gd name="connsiteX2" fmla="*/ 2441581 w 2441581"/>
              <a:gd name="connsiteY2" fmla="*/ 0 h 1123975"/>
              <a:gd name="connsiteX3" fmla="*/ 2160587 w 2441581"/>
              <a:gd name="connsiteY3" fmla="*/ 1123975 h 1123975"/>
              <a:gd name="connsiteX4" fmla="*/ 0 w 2441581"/>
              <a:gd name="connsiteY4" fmla="*/ 1123975 h 1123975"/>
              <a:gd name="connsiteX0" fmla="*/ 0 w 2441581"/>
              <a:gd name="connsiteY0" fmla="*/ 1123975 h 1123975"/>
              <a:gd name="connsiteX1" fmla="*/ 280994 w 2441581"/>
              <a:gd name="connsiteY1" fmla="*/ 0 h 1123975"/>
              <a:gd name="connsiteX2" fmla="*/ 2441581 w 2441581"/>
              <a:gd name="connsiteY2" fmla="*/ 0 h 1123975"/>
              <a:gd name="connsiteX3" fmla="*/ 1751012 w 2441581"/>
              <a:gd name="connsiteY3" fmla="*/ 1114450 h 1123975"/>
              <a:gd name="connsiteX4" fmla="*/ 0 w 2441581"/>
              <a:gd name="connsiteY4" fmla="*/ 1123975 h 1123975"/>
              <a:gd name="connsiteX0" fmla="*/ 0 w 2860681"/>
              <a:gd name="connsiteY0" fmla="*/ 1123975 h 1123975"/>
              <a:gd name="connsiteX1" fmla="*/ 700094 w 2860681"/>
              <a:gd name="connsiteY1" fmla="*/ 0 h 1123975"/>
              <a:gd name="connsiteX2" fmla="*/ 2860681 w 2860681"/>
              <a:gd name="connsiteY2" fmla="*/ 0 h 1123975"/>
              <a:gd name="connsiteX3" fmla="*/ 2170112 w 2860681"/>
              <a:gd name="connsiteY3" fmla="*/ 1114450 h 1123975"/>
              <a:gd name="connsiteX4" fmla="*/ 0 w 2860681"/>
              <a:gd name="connsiteY4" fmla="*/ 1123975 h 1123975"/>
              <a:gd name="connsiteX0" fmla="*/ 0 w 3613156"/>
              <a:gd name="connsiteY0" fmla="*/ 1123975 h 1123975"/>
              <a:gd name="connsiteX1" fmla="*/ 700094 w 3613156"/>
              <a:gd name="connsiteY1" fmla="*/ 0 h 1123975"/>
              <a:gd name="connsiteX2" fmla="*/ 3613156 w 3613156"/>
              <a:gd name="connsiteY2" fmla="*/ 43875 h 1123975"/>
              <a:gd name="connsiteX3" fmla="*/ 2170112 w 3613156"/>
              <a:gd name="connsiteY3" fmla="*/ 1114450 h 1123975"/>
              <a:gd name="connsiteX4" fmla="*/ 0 w 3613156"/>
              <a:gd name="connsiteY4" fmla="*/ 1123975 h 1123975"/>
              <a:gd name="connsiteX0" fmla="*/ 0 w 3613156"/>
              <a:gd name="connsiteY0" fmla="*/ 1080100 h 1080100"/>
              <a:gd name="connsiteX1" fmla="*/ 338144 w 3613156"/>
              <a:gd name="connsiteY1" fmla="*/ 8774 h 1080100"/>
              <a:gd name="connsiteX2" fmla="*/ 3613156 w 3613156"/>
              <a:gd name="connsiteY2" fmla="*/ 0 h 1080100"/>
              <a:gd name="connsiteX3" fmla="*/ 2170112 w 3613156"/>
              <a:gd name="connsiteY3" fmla="*/ 1070575 h 1080100"/>
              <a:gd name="connsiteX4" fmla="*/ 0 w 3613156"/>
              <a:gd name="connsiteY4" fmla="*/ 1080100 h 1080100"/>
              <a:gd name="connsiteX0" fmla="*/ 0 w 3613156"/>
              <a:gd name="connsiteY0" fmla="*/ 1088876 h 1088876"/>
              <a:gd name="connsiteX1" fmla="*/ 338144 w 3613156"/>
              <a:gd name="connsiteY1" fmla="*/ 0 h 1088876"/>
              <a:gd name="connsiteX2" fmla="*/ 3613156 w 3613156"/>
              <a:gd name="connsiteY2" fmla="*/ 8776 h 1088876"/>
              <a:gd name="connsiteX3" fmla="*/ 2170112 w 3613156"/>
              <a:gd name="connsiteY3" fmla="*/ 1079351 h 1088876"/>
              <a:gd name="connsiteX4" fmla="*/ 0 w 3613156"/>
              <a:gd name="connsiteY4" fmla="*/ 1088876 h 1088876"/>
              <a:gd name="connsiteX0" fmla="*/ 0 w 3613156"/>
              <a:gd name="connsiteY0" fmla="*/ 1080100 h 1080100"/>
              <a:gd name="connsiteX1" fmla="*/ 338144 w 3613156"/>
              <a:gd name="connsiteY1" fmla="*/ 4386 h 1080100"/>
              <a:gd name="connsiteX2" fmla="*/ 3613156 w 3613156"/>
              <a:gd name="connsiteY2" fmla="*/ 0 h 1080100"/>
              <a:gd name="connsiteX3" fmla="*/ 2170112 w 3613156"/>
              <a:gd name="connsiteY3" fmla="*/ 1070575 h 1080100"/>
              <a:gd name="connsiteX4" fmla="*/ 0 w 3613156"/>
              <a:gd name="connsiteY4" fmla="*/ 1080100 h 1080100"/>
              <a:gd name="connsiteX0" fmla="*/ 0 w 3613156"/>
              <a:gd name="connsiteY0" fmla="*/ 1080101 h 1080101"/>
              <a:gd name="connsiteX1" fmla="*/ 319094 w 3613156"/>
              <a:gd name="connsiteY1" fmla="*/ 0 h 1080101"/>
              <a:gd name="connsiteX2" fmla="*/ 3613156 w 3613156"/>
              <a:gd name="connsiteY2" fmla="*/ 1 h 1080101"/>
              <a:gd name="connsiteX3" fmla="*/ 2170112 w 3613156"/>
              <a:gd name="connsiteY3" fmla="*/ 1070576 h 1080101"/>
              <a:gd name="connsiteX4" fmla="*/ 0 w 3613156"/>
              <a:gd name="connsiteY4" fmla="*/ 1080101 h 1080101"/>
              <a:gd name="connsiteX0" fmla="*/ 0 w 4470406"/>
              <a:gd name="connsiteY0" fmla="*/ 1066939 h 1070576"/>
              <a:gd name="connsiteX1" fmla="*/ 1176344 w 4470406"/>
              <a:gd name="connsiteY1" fmla="*/ 0 h 1070576"/>
              <a:gd name="connsiteX2" fmla="*/ 4470406 w 4470406"/>
              <a:gd name="connsiteY2" fmla="*/ 1 h 1070576"/>
              <a:gd name="connsiteX3" fmla="*/ 3027362 w 4470406"/>
              <a:gd name="connsiteY3" fmla="*/ 1070576 h 1070576"/>
              <a:gd name="connsiteX4" fmla="*/ 0 w 4470406"/>
              <a:gd name="connsiteY4" fmla="*/ 1066939 h 1070576"/>
              <a:gd name="connsiteX0" fmla="*/ 0 w 5022856"/>
              <a:gd name="connsiteY0" fmla="*/ 1071326 h 1071326"/>
              <a:gd name="connsiteX1" fmla="*/ 1728794 w 5022856"/>
              <a:gd name="connsiteY1" fmla="*/ 0 h 1071326"/>
              <a:gd name="connsiteX2" fmla="*/ 5022856 w 5022856"/>
              <a:gd name="connsiteY2" fmla="*/ 1 h 1071326"/>
              <a:gd name="connsiteX3" fmla="*/ 3579812 w 5022856"/>
              <a:gd name="connsiteY3" fmla="*/ 1070576 h 1071326"/>
              <a:gd name="connsiteX4" fmla="*/ 0 w 5022856"/>
              <a:gd name="connsiteY4" fmla="*/ 1071326 h 1071326"/>
              <a:gd name="connsiteX0" fmla="*/ 0 w 5022856"/>
              <a:gd name="connsiteY0" fmla="*/ 1075713 h 1075713"/>
              <a:gd name="connsiteX1" fmla="*/ 1481144 w 5022856"/>
              <a:gd name="connsiteY1" fmla="*/ 0 h 1075713"/>
              <a:gd name="connsiteX2" fmla="*/ 5022856 w 5022856"/>
              <a:gd name="connsiteY2" fmla="*/ 4388 h 1075713"/>
              <a:gd name="connsiteX3" fmla="*/ 3579812 w 5022856"/>
              <a:gd name="connsiteY3" fmla="*/ 1074963 h 1075713"/>
              <a:gd name="connsiteX4" fmla="*/ 0 w 5022856"/>
              <a:gd name="connsiteY4" fmla="*/ 1075713 h 1075713"/>
              <a:gd name="connsiteX0" fmla="*/ 0 w 5070668"/>
              <a:gd name="connsiteY0" fmla="*/ 1079584 h 1079584"/>
              <a:gd name="connsiteX1" fmla="*/ 1481144 w 5070668"/>
              <a:gd name="connsiteY1" fmla="*/ 3871 h 1079584"/>
              <a:gd name="connsiteX2" fmla="*/ 5070668 w 5070668"/>
              <a:gd name="connsiteY2" fmla="*/ 0 h 1079584"/>
              <a:gd name="connsiteX3" fmla="*/ 3579812 w 5070668"/>
              <a:gd name="connsiteY3" fmla="*/ 1078834 h 1079584"/>
              <a:gd name="connsiteX4" fmla="*/ 0 w 5070668"/>
              <a:gd name="connsiteY4" fmla="*/ 1079584 h 1079584"/>
              <a:gd name="connsiteX0" fmla="*/ 0 w 5070668"/>
              <a:gd name="connsiteY0" fmla="*/ 1079584 h 1418730"/>
              <a:gd name="connsiteX1" fmla="*/ 1481144 w 5070668"/>
              <a:gd name="connsiteY1" fmla="*/ 3871 h 1418730"/>
              <a:gd name="connsiteX2" fmla="*/ 5070668 w 5070668"/>
              <a:gd name="connsiteY2" fmla="*/ 0 h 1418730"/>
              <a:gd name="connsiteX3" fmla="*/ 2778070 w 5070668"/>
              <a:gd name="connsiteY3" fmla="*/ 1418730 h 1418730"/>
              <a:gd name="connsiteX4" fmla="*/ 0 w 5070668"/>
              <a:gd name="connsiteY4" fmla="*/ 1079584 h 1418730"/>
              <a:gd name="connsiteX0" fmla="*/ 0 w 5684175"/>
              <a:gd name="connsiteY0" fmla="*/ 1419480 h 1419480"/>
              <a:gd name="connsiteX1" fmla="*/ 2094651 w 5684175"/>
              <a:gd name="connsiteY1" fmla="*/ 3871 h 1419480"/>
              <a:gd name="connsiteX2" fmla="*/ 5684175 w 5684175"/>
              <a:gd name="connsiteY2" fmla="*/ 0 h 1419480"/>
              <a:gd name="connsiteX3" fmla="*/ 3391577 w 5684175"/>
              <a:gd name="connsiteY3" fmla="*/ 1418730 h 1419480"/>
              <a:gd name="connsiteX4" fmla="*/ 0 w 5684175"/>
              <a:gd name="connsiteY4" fmla="*/ 1419480 h 1419480"/>
              <a:gd name="connsiteX0" fmla="*/ 0 w 5684175"/>
              <a:gd name="connsiteY0" fmla="*/ 1419480 h 1419480"/>
              <a:gd name="connsiteX1" fmla="*/ 3149 w 5684175"/>
              <a:gd name="connsiteY1" fmla="*/ 3871 h 1419480"/>
              <a:gd name="connsiteX2" fmla="*/ 5684175 w 5684175"/>
              <a:gd name="connsiteY2" fmla="*/ 0 h 1419480"/>
              <a:gd name="connsiteX3" fmla="*/ 3391577 w 5684175"/>
              <a:gd name="connsiteY3" fmla="*/ 1418730 h 1419480"/>
              <a:gd name="connsiteX4" fmla="*/ 0 w 5684175"/>
              <a:gd name="connsiteY4" fmla="*/ 1419480 h 1419480"/>
              <a:gd name="connsiteX0" fmla="*/ 0 w 5684175"/>
              <a:gd name="connsiteY0" fmla="*/ 1420991 h 1420991"/>
              <a:gd name="connsiteX1" fmla="*/ 5908 w 5684175"/>
              <a:gd name="connsiteY1" fmla="*/ 0 h 1420991"/>
              <a:gd name="connsiteX2" fmla="*/ 5684175 w 5684175"/>
              <a:gd name="connsiteY2" fmla="*/ 1511 h 1420991"/>
              <a:gd name="connsiteX3" fmla="*/ 3391577 w 5684175"/>
              <a:gd name="connsiteY3" fmla="*/ 1420241 h 1420991"/>
              <a:gd name="connsiteX4" fmla="*/ 0 w 5684175"/>
              <a:gd name="connsiteY4" fmla="*/ 1420991 h 1420991"/>
              <a:gd name="connsiteX0" fmla="*/ 0 w 5684175"/>
              <a:gd name="connsiteY0" fmla="*/ 1419480 h 1419480"/>
              <a:gd name="connsiteX1" fmla="*/ 3149 w 5684175"/>
              <a:gd name="connsiteY1" fmla="*/ 642 h 1419480"/>
              <a:gd name="connsiteX2" fmla="*/ 5684175 w 5684175"/>
              <a:gd name="connsiteY2" fmla="*/ 0 h 1419480"/>
              <a:gd name="connsiteX3" fmla="*/ 3391577 w 5684175"/>
              <a:gd name="connsiteY3" fmla="*/ 1418730 h 1419480"/>
              <a:gd name="connsiteX4" fmla="*/ 0 w 5684175"/>
              <a:gd name="connsiteY4" fmla="*/ 1419480 h 1419480"/>
              <a:gd name="connsiteX0" fmla="*/ 2531 w 5686706"/>
              <a:gd name="connsiteY0" fmla="*/ 1420991 h 1420991"/>
              <a:gd name="connsiteX1" fmla="*/ 160 w 5686706"/>
              <a:gd name="connsiteY1" fmla="*/ 0 h 1420991"/>
              <a:gd name="connsiteX2" fmla="*/ 5686706 w 5686706"/>
              <a:gd name="connsiteY2" fmla="*/ 1511 h 1420991"/>
              <a:gd name="connsiteX3" fmla="*/ 3394108 w 5686706"/>
              <a:gd name="connsiteY3" fmla="*/ 1420241 h 1420991"/>
              <a:gd name="connsiteX4" fmla="*/ 2531 w 5686706"/>
              <a:gd name="connsiteY4" fmla="*/ 1420991 h 1420991"/>
              <a:gd name="connsiteX0" fmla="*/ 2531 w 5686706"/>
              <a:gd name="connsiteY0" fmla="*/ 1419914 h 1419914"/>
              <a:gd name="connsiteX1" fmla="*/ 160 w 5686706"/>
              <a:gd name="connsiteY1" fmla="*/ 0 h 1419914"/>
              <a:gd name="connsiteX2" fmla="*/ 5686706 w 5686706"/>
              <a:gd name="connsiteY2" fmla="*/ 434 h 1419914"/>
              <a:gd name="connsiteX3" fmla="*/ 3394108 w 5686706"/>
              <a:gd name="connsiteY3" fmla="*/ 1419164 h 1419914"/>
              <a:gd name="connsiteX4" fmla="*/ 2531 w 5686706"/>
              <a:gd name="connsiteY4" fmla="*/ 1419914 h 1419914"/>
              <a:gd name="connsiteX0" fmla="*/ 2531 w 5686706"/>
              <a:gd name="connsiteY0" fmla="*/ 1419914 h 1420240"/>
              <a:gd name="connsiteX1" fmla="*/ 160 w 5686706"/>
              <a:gd name="connsiteY1" fmla="*/ 0 h 1420240"/>
              <a:gd name="connsiteX2" fmla="*/ 5686706 w 5686706"/>
              <a:gd name="connsiteY2" fmla="*/ 434 h 1420240"/>
              <a:gd name="connsiteX3" fmla="*/ 3391347 w 5686706"/>
              <a:gd name="connsiteY3" fmla="*/ 1420240 h 1420240"/>
              <a:gd name="connsiteX4" fmla="*/ 2531 w 5686706"/>
              <a:gd name="connsiteY4" fmla="*/ 1419914 h 1420240"/>
              <a:gd name="connsiteX0" fmla="*/ 2531 w 5108058"/>
              <a:gd name="connsiteY0" fmla="*/ 1419914 h 1420240"/>
              <a:gd name="connsiteX1" fmla="*/ 160 w 5108058"/>
              <a:gd name="connsiteY1" fmla="*/ 0 h 1420240"/>
              <a:gd name="connsiteX2" fmla="*/ 5108058 w 5108058"/>
              <a:gd name="connsiteY2" fmla="*/ 434 h 1420240"/>
              <a:gd name="connsiteX3" fmla="*/ 3391347 w 5108058"/>
              <a:gd name="connsiteY3" fmla="*/ 1420240 h 1420240"/>
              <a:gd name="connsiteX4" fmla="*/ 2531 w 5108058"/>
              <a:gd name="connsiteY4" fmla="*/ 1419914 h 1420240"/>
              <a:gd name="connsiteX0" fmla="*/ 2531 w 5108058"/>
              <a:gd name="connsiteY0" fmla="*/ 1419914 h 1419914"/>
              <a:gd name="connsiteX1" fmla="*/ 160 w 5108058"/>
              <a:gd name="connsiteY1" fmla="*/ 0 h 1419914"/>
              <a:gd name="connsiteX2" fmla="*/ 5108058 w 5108058"/>
              <a:gd name="connsiteY2" fmla="*/ 434 h 1419914"/>
              <a:gd name="connsiteX3" fmla="*/ 4451042 w 5108058"/>
              <a:gd name="connsiteY3" fmla="*/ 297224 h 1419914"/>
              <a:gd name="connsiteX4" fmla="*/ 2531 w 5108058"/>
              <a:gd name="connsiteY4" fmla="*/ 1419914 h 1419914"/>
              <a:gd name="connsiteX0" fmla="*/ 2531 w 5108058"/>
              <a:gd name="connsiteY0" fmla="*/ 1419914 h 1419914"/>
              <a:gd name="connsiteX1" fmla="*/ 160 w 5108058"/>
              <a:gd name="connsiteY1" fmla="*/ 0 h 1419914"/>
              <a:gd name="connsiteX2" fmla="*/ 5108058 w 5108058"/>
              <a:gd name="connsiteY2" fmla="*/ 434 h 1419914"/>
              <a:gd name="connsiteX3" fmla="*/ 4681108 w 5108058"/>
              <a:gd name="connsiteY3" fmla="*/ 261875 h 1419914"/>
              <a:gd name="connsiteX4" fmla="*/ 2531 w 5108058"/>
              <a:gd name="connsiteY4" fmla="*/ 1419914 h 1419914"/>
              <a:gd name="connsiteX0" fmla="*/ 16358 w 5107942"/>
              <a:gd name="connsiteY0" fmla="*/ 272426 h 272426"/>
              <a:gd name="connsiteX1" fmla="*/ 44 w 5107942"/>
              <a:gd name="connsiteY1" fmla="*/ 0 h 272426"/>
              <a:gd name="connsiteX2" fmla="*/ 5107942 w 5107942"/>
              <a:gd name="connsiteY2" fmla="*/ 434 h 272426"/>
              <a:gd name="connsiteX3" fmla="*/ 4680992 w 5107942"/>
              <a:gd name="connsiteY3" fmla="*/ 261875 h 272426"/>
              <a:gd name="connsiteX4" fmla="*/ 16358 w 5107942"/>
              <a:gd name="connsiteY4" fmla="*/ 272426 h 272426"/>
              <a:gd name="connsiteX0" fmla="*/ 0 w 5119471"/>
              <a:gd name="connsiteY0" fmla="*/ 261549 h 261875"/>
              <a:gd name="connsiteX1" fmla="*/ 11573 w 5119471"/>
              <a:gd name="connsiteY1" fmla="*/ 0 h 261875"/>
              <a:gd name="connsiteX2" fmla="*/ 5119471 w 5119471"/>
              <a:gd name="connsiteY2" fmla="*/ 434 h 261875"/>
              <a:gd name="connsiteX3" fmla="*/ 4692521 w 5119471"/>
              <a:gd name="connsiteY3" fmla="*/ 261875 h 261875"/>
              <a:gd name="connsiteX4" fmla="*/ 0 w 5119471"/>
              <a:gd name="connsiteY4" fmla="*/ 261549 h 261875"/>
              <a:gd name="connsiteX0" fmla="*/ 0 w 5112499"/>
              <a:gd name="connsiteY0" fmla="*/ 261549 h 261875"/>
              <a:gd name="connsiteX1" fmla="*/ 4601 w 5112499"/>
              <a:gd name="connsiteY1" fmla="*/ 0 h 261875"/>
              <a:gd name="connsiteX2" fmla="*/ 5112499 w 5112499"/>
              <a:gd name="connsiteY2" fmla="*/ 434 h 261875"/>
              <a:gd name="connsiteX3" fmla="*/ 4685549 w 5112499"/>
              <a:gd name="connsiteY3" fmla="*/ 261875 h 261875"/>
              <a:gd name="connsiteX4" fmla="*/ 0 w 5112499"/>
              <a:gd name="connsiteY4" fmla="*/ 261549 h 261875"/>
              <a:gd name="connsiteX0" fmla="*/ 0 w 5112499"/>
              <a:gd name="connsiteY0" fmla="*/ 261549 h 308766"/>
              <a:gd name="connsiteX1" fmla="*/ 4601 w 5112499"/>
              <a:gd name="connsiteY1" fmla="*/ 0 h 308766"/>
              <a:gd name="connsiteX2" fmla="*/ 5112499 w 5112499"/>
              <a:gd name="connsiteY2" fmla="*/ 434 h 308766"/>
              <a:gd name="connsiteX3" fmla="*/ 4685549 w 5112499"/>
              <a:gd name="connsiteY3" fmla="*/ 261875 h 308766"/>
              <a:gd name="connsiteX4" fmla="*/ 0 w 5112499"/>
              <a:gd name="connsiteY4" fmla="*/ 261549 h 308766"/>
              <a:gd name="connsiteX0" fmla="*/ 0 w 5112499"/>
              <a:gd name="connsiteY0" fmla="*/ 261549 h 261875"/>
              <a:gd name="connsiteX1" fmla="*/ 4601 w 5112499"/>
              <a:gd name="connsiteY1" fmla="*/ 0 h 261875"/>
              <a:gd name="connsiteX2" fmla="*/ 5112499 w 5112499"/>
              <a:gd name="connsiteY2" fmla="*/ 434 h 261875"/>
              <a:gd name="connsiteX3" fmla="*/ 4685549 w 5112499"/>
              <a:gd name="connsiteY3" fmla="*/ 261875 h 261875"/>
              <a:gd name="connsiteX4" fmla="*/ 0 w 5112499"/>
              <a:gd name="connsiteY4" fmla="*/ 261549 h 261875"/>
              <a:gd name="connsiteX0" fmla="*/ 0 w 5112499"/>
              <a:gd name="connsiteY0" fmla="*/ 261549 h 261875"/>
              <a:gd name="connsiteX1" fmla="*/ 4601 w 5112499"/>
              <a:gd name="connsiteY1" fmla="*/ 0 h 261875"/>
              <a:gd name="connsiteX2" fmla="*/ 5112499 w 5112499"/>
              <a:gd name="connsiteY2" fmla="*/ 434 h 261875"/>
              <a:gd name="connsiteX3" fmla="*/ 4685549 w 5112499"/>
              <a:gd name="connsiteY3" fmla="*/ 261875 h 261875"/>
              <a:gd name="connsiteX4" fmla="*/ 0 w 5112499"/>
              <a:gd name="connsiteY4" fmla="*/ 261549 h 261875"/>
              <a:gd name="connsiteX0" fmla="*/ 0 w 5112499"/>
              <a:gd name="connsiteY0" fmla="*/ 261115 h 261441"/>
              <a:gd name="connsiteX1" fmla="*/ 26678 w 5112499"/>
              <a:gd name="connsiteY1" fmla="*/ 1719 h 261441"/>
              <a:gd name="connsiteX2" fmla="*/ 5112499 w 5112499"/>
              <a:gd name="connsiteY2" fmla="*/ 0 h 261441"/>
              <a:gd name="connsiteX3" fmla="*/ 4685549 w 5112499"/>
              <a:gd name="connsiteY3" fmla="*/ 261441 h 261441"/>
              <a:gd name="connsiteX4" fmla="*/ 0 w 5112499"/>
              <a:gd name="connsiteY4" fmla="*/ 261115 h 261441"/>
              <a:gd name="connsiteX0" fmla="*/ 0 w 5112499"/>
              <a:gd name="connsiteY0" fmla="*/ 261115 h 261441"/>
              <a:gd name="connsiteX1" fmla="*/ 4601 w 5112499"/>
              <a:gd name="connsiteY1" fmla="*/ 3871 h 261441"/>
              <a:gd name="connsiteX2" fmla="*/ 5112499 w 5112499"/>
              <a:gd name="connsiteY2" fmla="*/ 0 h 261441"/>
              <a:gd name="connsiteX3" fmla="*/ 4685549 w 5112499"/>
              <a:gd name="connsiteY3" fmla="*/ 261441 h 261441"/>
              <a:gd name="connsiteX4" fmla="*/ 0 w 5112499"/>
              <a:gd name="connsiteY4" fmla="*/ 261115 h 261441"/>
              <a:gd name="connsiteX0" fmla="*/ 0 w 5118018"/>
              <a:gd name="connsiteY0" fmla="*/ 280489 h 280493"/>
              <a:gd name="connsiteX1" fmla="*/ 10120 w 5118018"/>
              <a:gd name="connsiteY1" fmla="*/ 3871 h 280493"/>
              <a:gd name="connsiteX2" fmla="*/ 5118018 w 5118018"/>
              <a:gd name="connsiteY2" fmla="*/ 0 h 280493"/>
              <a:gd name="connsiteX3" fmla="*/ 4691068 w 5118018"/>
              <a:gd name="connsiteY3" fmla="*/ 261441 h 280493"/>
              <a:gd name="connsiteX4" fmla="*/ 0 w 5118018"/>
              <a:gd name="connsiteY4" fmla="*/ 280489 h 280493"/>
              <a:gd name="connsiteX0" fmla="*/ 0 w 5118018"/>
              <a:gd name="connsiteY0" fmla="*/ 280489 h 280493"/>
              <a:gd name="connsiteX1" fmla="*/ 10120 w 5118018"/>
              <a:gd name="connsiteY1" fmla="*/ 3871 h 280493"/>
              <a:gd name="connsiteX2" fmla="*/ 5118018 w 5118018"/>
              <a:gd name="connsiteY2" fmla="*/ 0 h 280493"/>
              <a:gd name="connsiteX3" fmla="*/ 4691068 w 5118018"/>
              <a:gd name="connsiteY3" fmla="*/ 261441 h 280493"/>
              <a:gd name="connsiteX4" fmla="*/ 0 w 5118018"/>
              <a:gd name="connsiteY4" fmla="*/ 280489 h 280493"/>
              <a:gd name="connsiteX0" fmla="*/ 0 w 5134575"/>
              <a:gd name="connsiteY0" fmla="*/ 271878 h 271882"/>
              <a:gd name="connsiteX1" fmla="*/ 26677 w 5134575"/>
              <a:gd name="connsiteY1" fmla="*/ 3871 h 271882"/>
              <a:gd name="connsiteX2" fmla="*/ 5134575 w 5134575"/>
              <a:gd name="connsiteY2" fmla="*/ 0 h 271882"/>
              <a:gd name="connsiteX3" fmla="*/ 4707625 w 5134575"/>
              <a:gd name="connsiteY3" fmla="*/ 261441 h 271882"/>
              <a:gd name="connsiteX4" fmla="*/ 0 w 5134575"/>
              <a:gd name="connsiteY4" fmla="*/ 271878 h 271882"/>
              <a:gd name="connsiteX0" fmla="*/ 0 w 5129056"/>
              <a:gd name="connsiteY0" fmla="*/ 269725 h 269729"/>
              <a:gd name="connsiteX1" fmla="*/ 21158 w 5129056"/>
              <a:gd name="connsiteY1" fmla="*/ 3871 h 269729"/>
              <a:gd name="connsiteX2" fmla="*/ 5129056 w 5129056"/>
              <a:gd name="connsiteY2" fmla="*/ 0 h 269729"/>
              <a:gd name="connsiteX3" fmla="*/ 4702106 w 5129056"/>
              <a:gd name="connsiteY3" fmla="*/ 261441 h 269729"/>
              <a:gd name="connsiteX4" fmla="*/ 0 w 5129056"/>
              <a:gd name="connsiteY4" fmla="*/ 269725 h 269729"/>
              <a:gd name="connsiteX0" fmla="*/ 0 w 5123536"/>
              <a:gd name="connsiteY0" fmla="*/ 263267 h 263271"/>
              <a:gd name="connsiteX1" fmla="*/ 15638 w 5123536"/>
              <a:gd name="connsiteY1" fmla="*/ 3871 h 263271"/>
              <a:gd name="connsiteX2" fmla="*/ 5123536 w 5123536"/>
              <a:gd name="connsiteY2" fmla="*/ 0 h 263271"/>
              <a:gd name="connsiteX3" fmla="*/ 4696586 w 5123536"/>
              <a:gd name="connsiteY3" fmla="*/ 261441 h 263271"/>
              <a:gd name="connsiteX4" fmla="*/ 0 w 5123536"/>
              <a:gd name="connsiteY4" fmla="*/ 263267 h 263271"/>
              <a:gd name="connsiteX0" fmla="*/ 0 w 5123536"/>
              <a:gd name="connsiteY0" fmla="*/ 263267 h 263271"/>
              <a:gd name="connsiteX1" fmla="*/ 21158 w 5123536"/>
              <a:gd name="connsiteY1" fmla="*/ 3871 h 263271"/>
              <a:gd name="connsiteX2" fmla="*/ 5123536 w 5123536"/>
              <a:gd name="connsiteY2" fmla="*/ 0 h 263271"/>
              <a:gd name="connsiteX3" fmla="*/ 4696586 w 5123536"/>
              <a:gd name="connsiteY3" fmla="*/ 261441 h 263271"/>
              <a:gd name="connsiteX4" fmla="*/ 0 w 5123536"/>
              <a:gd name="connsiteY4" fmla="*/ 263267 h 263271"/>
              <a:gd name="connsiteX0" fmla="*/ 563883 w 5687419"/>
              <a:gd name="connsiteY0" fmla="*/ 263267 h 263271"/>
              <a:gd name="connsiteX1" fmla="*/ 0 w 5687419"/>
              <a:gd name="connsiteY1" fmla="*/ 3871 h 263271"/>
              <a:gd name="connsiteX2" fmla="*/ 5687419 w 5687419"/>
              <a:gd name="connsiteY2" fmla="*/ 0 h 263271"/>
              <a:gd name="connsiteX3" fmla="*/ 5260469 w 5687419"/>
              <a:gd name="connsiteY3" fmla="*/ 261441 h 263271"/>
              <a:gd name="connsiteX4" fmla="*/ 563883 w 5687419"/>
              <a:gd name="connsiteY4" fmla="*/ 263267 h 263271"/>
              <a:gd name="connsiteX0" fmla="*/ 920 w 5687419"/>
              <a:gd name="connsiteY0" fmla="*/ 256809 h 261441"/>
              <a:gd name="connsiteX1" fmla="*/ 0 w 5687419"/>
              <a:gd name="connsiteY1" fmla="*/ 3871 h 261441"/>
              <a:gd name="connsiteX2" fmla="*/ 5687419 w 5687419"/>
              <a:gd name="connsiteY2" fmla="*/ 0 h 261441"/>
              <a:gd name="connsiteX3" fmla="*/ 5260469 w 5687419"/>
              <a:gd name="connsiteY3" fmla="*/ 261441 h 261441"/>
              <a:gd name="connsiteX4" fmla="*/ 920 w 5687419"/>
              <a:gd name="connsiteY4" fmla="*/ 256809 h 261441"/>
              <a:gd name="connsiteX0" fmla="*/ 665637 w 5687419"/>
              <a:gd name="connsiteY0" fmla="*/ 260566 h 261441"/>
              <a:gd name="connsiteX1" fmla="*/ 0 w 5687419"/>
              <a:gd name="connsiteY1" fmla="*/ 3871 h 261441"/>
              <a:gd name="connsiteX2" fmla="*/ 5687419 w 5687419"/>
              <a:gd name="connsiteY2" fmla="*/ 0 h 261441"/>
              <a:gd name="connsiteX3" fmla="*/ 5260469 w 5687419"/>
              <a:gd name="connsiteY3" fmla="*/ 261441 h 261441"/>
              <a:gd name="connsiteX4" fmla="*/ 665637 w 5687419"/>
              <a:gd name="connsiteY4" fmla="*/ 260566 h 261441"/>
              <a:gd name="connsiteX0" fmla="*/ 670455 w 5692237"/>
              <a:gd name="connsiteY0" fmla="*/ 260566 h 261441"/>
              <a:gd name="connsiteX1" fmla="*/ 0 w 5692237"/>
              <a:gd name="connsiteY1" fmla="*/ 5750 h 261441"/>
              <a:gd name="connsiteX2" fmla="*/ 5692237 w 5692237"/>
              <a:gd name="connsiteY2" fmla="*/ 0 h 261441"/>
              <a:gd name="connsiteX3" fmla="*/ 5265287 w 5692237"/>
              <a:gd name="connsiteY3" fmla="*/ 261441 h 261441"/>
              <a:gd name="connsiteX4" fmla="*/ 670455 w 5692237"/>
              <a:gd name="connsiteY4" fmla="*/ 260566 h 261441"/>
              <a:gd name="connsiteX0" fmla="*/ 920 w 5022702"/>
              <a:gd name="connsiteY0" fmla="*/ 260566 h 261441"/>
              <a:gd name="connsiteX1" fmla="*/ 0 w 5022702"/>
              <a:gd name="connsiteY1" fmla="*/ 1992 h 261441"/>
              <a:gd name="connsiteX2" fmla="*/ 5022702 w 5022702"/>
              <a:gd name="connsiteY2" fmla="*/ 0 h 261441"/>
              <a:gd name="connsiteX3" fmla="*/ 4595752 w 5022702"/>
              <a:gd name="connsiteY3" fmla="*/ 261441 h 261441"/>
              <a:gd name="connsiteX4" fmla="*/ 920 w 5022702"/>
              <a:gd name="connsiteY4" fmla="*/ 260566 h 261441"/>
              <a:gd name="connsiteX0" fmla="*/ 920 w 5022702"/>
              <a:gd name="connsiteY0" fmla="*/ 262332 h 263207"/>
              <a:gd name="connsiteX1" fmla="*/ 0 w 5022702"/>
              <a:gd name="connsiteY1" fmla="*/ 0 h 263207"/>
              <a:gd name="connsiteX2" fmla="*/ 5022702 w 5022702"/>
              <a:gd name="connsiteY2" fmla="*/ 1766 h 263207"/>
              <a:gd name="connsiteX3" fmla="*/ 4595752 w 5022702"/>
              <a:gd name="connsiteY3" fmla="*/ 263207 h 263207"/>
              <a:gd name="connsiteX4" fmla="*/ 920 w 5022702"/>
              <a:gd name="connsiteY4" fmla="*/ 262332 h 2632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22702" h="263207">
                <a:moveTo>
                  <a:pt x="920" y="262332"/>
                </a:moveTo>
                <a:cubicBezTo>
                  <a:pt x="4875" y="263597"/>
                  <a:pt x="5922" y="6893"/>
                  <a:pt x="0" y="0"/>
                </a:cubicBezTo>
                <a:lnTo>
                  <a:pt x="5022702" y="1766"/>
                </a:lnTo>
                <a:lnTo>
                  <a:pt x="4595752" y="263207"/>
                </a:lnTo>
                <a:lnTo>
                  <a:pt x="920" y="262332"/>
                </a:lnTo>
                <a:close/>
              </a:path>
            </a:pathLst>
          </a:custGeom>
          <a:solidFill>
            <a:srgbClr val="0195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Parallelogram 5"/>
          <p:cNvSpPr/>
          <p:nvPr userDrawn="1"/>
        </p:nvSpPr>
        <p:spPr>
          <a:xfrm>
            <a:off x="-14458" y="4376550"/>
            <a:ext cx="3785204" cy="581266"/>
          </a:xfrm>
          <a:custGeom>
            <a:avLst/>
            <a:gdLst>
              <a:gd name="connsiteX0" fmla="*/ 0 w 2441581"/>
              <a:gd name="connsiteY0" fmla="*/ 1123975 h 1123975"/>
              <a:gd name="connsiteX1" fmla="*/ 280994 w 2441581"/>
              <a:gd name="connsiteY1" fmla="*/ 0 h 1123975"/>
              <a:gd name="connsiteX2" fmla="*/ 2441581 w 2441581"/>
              <a:gd name="connsiteY2" fmla="*/ 0 h 1123975"/>
              <a:gd name="connsiteX3" fmla="*/ 2160587 w 2441581"/>
              <a:gd name="connsiteY3" fmla="*/ 1123975 h 1123975"/>
              <a:gd name="connsiteX4" fmla="*/ 0 w 2441581"/>
              <a:gd name="connsiteY4" fmla="*/ 1123975 h 1123975"/>
              <a:gd name="connsiteX0" fmla="*/ 0 w 2441581"/>
              <a:gd name="connsiteY0" fmla="*/ 1123975 h 1123975"/>
              <a:gd name="connsiteX1" fmla="*/ 280994 w 2441581"/>
              <a:gd name="connsiteY1" fmla="*/ 0 h 1123975"/>
              <a:gd name="connsiteX2" fmla="*/ 2441581 w 2441581"/>
              <a:gd name="connsiteY2" fmla="*/ 0 h 1123975"/>
              <a:gd name="connsiteX3" fmla="*/ 1751012 w 2441581"/>
              <a:gd name="connsiteY3" fmla="*/ 1114450 h 1123975"/>
              <a:gd name="connsiteX4" fmla="*/ 0 w 2441581"/>
              <a:gd name="connsiteY4" fmla="*/ 1123975 h 1123975"/>
              <a:gd name="connsiteX0" fmla="*/ 0 w 2860681"/>
              <a:gd name="connsiteY0" fmla="*/ 1123975 h 1123975"/>
              <a:gd name="connsiteX1" fmla="*/ 700094 w 2860681"/>
              <a:gd name="connsiteY1" fmla="*/ 0 h 1123975"/>
              <a:gd name="connsiteX2" fmla="*/ 2860681 w 2860681"/>
              <a:gd name="connsiteY2" fmla="*/ 0 h 1123975"/>
              <a:gd name="connsiteX3" fmla="*/ 2170112 w 2860681"/>
              <a:gd name="connsiteY3" fmla="*/ 1114450 h 1123975"/>
              <a:gd name="connsiteX4" fmla="*/ 0 w 2860681"/>
              <a:gd name="connsiteY4" fmla="*/ 1123975 h 1123975"/>
              <a:gd name="connsiteX0" fmla="*/ 0 w 3613156"/>
              <a:gd name="connsiteY0" fmla="*/ 1123975 h 1123975"/>
              <a:gd name="connsiteX1" fmla="*/ 700094 w 3613156"/>
              <a:gd name="connsiteY1" fmla="*/ 0 h 1123975"/>
              <a:gd name="connsiteX2" fmla="*/ 3613156 w 3613156"/>
              <a:gd name="connsiteY2" fmla="*/ 43875 h 1123975"/>
              <a:gd name="connsiteX3" fmla="*/ 2170112 w 3613156"/>
              <a:gd name="connsiteY3" fmla="*/ 1114450 h 1123975"/>
              <a:gd name="connsiteX4" fmla="*/ 0 w 3613156"/>
              <a:gd name="connsiteY4" fmla="*/ 1123975 h 1123975"/>
              <a:gd name="connsiteX0" fmla="*/ 0 w 3613156"/>
              <a:gd name="connsiteY0" fmla="*/ 1080100 h 1080100"/>
              <a:gd name="connsiteX1" fmla="*/ 338144 w 3613156"/>
              <a:gd name="connsiteY1" fmla="*/ 8774 h 1080100"/>
              <a:gd name="connsiteX2" fmla="*/ 3613156 w 3613156"/>
              <a:gd name="connsiteY2" fmla="*/ 0 h 1080100"/>
              <a:gd name="connsiteX3" fmla="*/ 2170112 w 3613156"/>
              <a:gd name="connsiteY3" fmla="*/ 1070575 h 1080100"/>
              <a:gd name="connsiteX4" fmla="*/ 0 w 3613156"/>
              <a:gd name="connsiteY4" fmla="*/ 1080100 h 1080100"/>
              <a:gd name="connsiteX0" fmla="*/ 0 w 3613156"/>
              <a:gd name="connsiteY0" fmla="*/ 1088876 h 1088876"/>
              <a:gd name="connsiteX1" fmla="*/ 338144 w 3613156"/>
              <a:gd name="connsiteY1" fmla="*/ 0 h 1088876"/>
              <a:gd name="connsiteX2" fmla="*/ 3613156 w 3613156"/>
              <a:gd name="connsiteY2" fmla="*/ 8776 h 1088876"/>
              <a:gd name="connsiteX3" fmla="*/ 2170112 w 3613156"/>
              <a:gd name="connsiteY3" fmla="*/ 1079351 h 1088876"/>
              <a:gd name="connsiteX4" fmla="*/ 0 w 3613156"/>
              <a:gd name="connsiteY4" fmla="*/ 1088876 h 1088876"/>
              <a:gd name="connsiteX0" fmla="*/ 0 w 3613156"/>
              <a:gd name="connsiteY0" fmla="*/ 1080100 h 1080100"/>
              <a:gd name="connsiteX1" fmla="*/ 338144 w 3613156"/>
              <a:gd name="connsiteY1" fmla="*/ 4386 h 1080100"/>
              <a:gd name="connsiteX2" fmla="*/ 3613156 w 3613156"/>
              <a:gd name="connsiteY2" fmla="*/ 0 h 1080100"/>
              <a:gd name="connsiteX3" fmla="*/ 2170112 w 3613156"/>
              <a:gd name="connsiteY3" fmla="*/ 1070575 h 1080100"/>
              <a:gd name="connsiteX4" fmla="*/ 0 w 3613156"/>
              <a:gd name="connsiteY4" fmla="*/ 1080100 h 1080100"/>
              <a:gd name="connsiteX0" fmla="*/ 0 w 3613156"/>
              <a:gd name="connsiteY0" fmla="*/ 1080101 h 1080101"/>
              <a:gd name="connsiteX1" fmla="*/ 319094 w 3613156"/>
              <a:gd name="connsiteY1" fmla="*/ 0 h 1080101"/>
              <a:gd name="connsiteX2" fmla="*/ 3613156 w 3613156"/>
              <a:gd name="connsiteY2" fmla="*/ 1 h 1080101"/>
              <a:gd name="connsiteX3" fmla="*/ 2170112 w 3613156"/>
              <a:gd name="connsiteY3" fmla="*/ 1070576 h 1080101"/>
              <a:gd name="connsiteX4" fmla="*/ 0 w 3613156"/>
              <a:gd name="connsiteY4" fmla="*/ 1080101 h 1080101"/>
              <a:gd name="connsiteX0" fmla="*/ 0 w 4470406"/>
              <a:gd name="connsiteY0" fmla="*/ 1066939 h 1070576"/>
              <a:gd name="connsiteX1" fmla="*/ 1176344 w 4470406"/>
              <a:gd name="connsiteY1" fmla="*/ 0 h 1070576"/>
              <a:gd name="connsiteX2" fmla="*/ 4470406 w 4470406"/>
              <a:gd name="connsiteY2" fmla="*/ 1 h 1070576"/>
              <a:gd name="connsiteX3" fmla="*/ 3027362 w 4470406"/>
              <a:gd name="connsiteY3" fmla="*/ 1070576 h 1070576"/>
              <a:gd name="connsiteX4" fmla="*/ 0 w 4470406"/>
              <a:gd name="connsiteY4" fmla="*/ 1066939 h 1070576"/>
              <a:gd name="connsiteX0" fmla="*/ 0 w 5022856"/>
              <a:gd name="connsiteY0" fmla="*/ 1071326 h 1071326"/>
              <a:gd name="connsiteX1" fmla="*/ 1728794 w 5022856"/>
              <a:gd name="connsiteY1" fmla="*/ 0 h 1071326"/>
              <a:gd name="connsiteX2" fmla="*/ 5022856 w 5022856"/>
              <a:gd name="connsiteY2" fmla="*/ 1 h 1071326"/>
              <a:gd name="connsiteX3" fmla="*/ 3579812 w 5022856"/>
              <a:gd name="connsiteY3" fmla="*/ 1070576 h 1071326"/>
              <a:gd name="connsiteX4" fmla="*/ 0 w 5022856"/>
              <a:gd name="connsiteY4" fmla="*/ 1071326 h 1071326"/>
              <a:gd name="connsiteX0" fmla="*/ 0 w 5022856"/>
              <a:gd name="connsiteY0" fmla="*/ 1075713 h 1075713"/>
              <a:gd name="connsiteX1" fmla="*/ 1481144 w 5022856"/>
              <a:gd name="connsiteY1" fmla="*/ 0 h 1075713"/>
              <a:gd name="connsiteX2" fmla="*/ 5022856 w 5022856"/>
              <a:gd name="connsiteY2" fmla="*/ 4388 h 1075713"/>
              <a:gd name="connsiteX3" fmla="*/ 3579812 w 5022856"/>
              <a:gd name="connsiteY3" fmla="*/ 1074963 h 1075713"/>
              <a:gd name="connsiteX4" fmla="*/ 0 w 5022856"/>
              <a:gd name="connsiteY4" fmla="*/ 1075713 h 1075713"/>
              <a:gd name="connsiteX0" fmla="*/ 0 w 5070668"/>
              <a:gd name="connsiteY0" fmla="*/ 1079584 h 1079584"/>
              <a:gd name="connsiteX1" fmla="*/ 1481144 w 5070668"/>
              <a:gd name="connsiteY1" fmla="*/ 3871 h 1079584"/>
              <a:gd name="connsiteX2" fmla="*/ 5070668 w 5070668"/>
              <a:gd name="connsiteY2" fmla="*/ 0 h 1079584"/>
              <a:gd name="connsiteX3" fmla="*/ 3579812 w 5070668"/>
              <a:gd name="connsiteY3" fmla="*/ 1078834 h 1079584"/>
              <a:gd name="connsiteX4" fmla="*/ 0 w 5070668"/>
              <a:gd name="connsiteY4" fmla="*/ 1079584 h 1079584"/>
              <a:gd name="connsiteX0" fmla="*/ 0 w 5070668"/>
              <a:gd name="connsiteY0" fmla="*/ 1079584 h 1418730"/>
              <a:gd name="connsiteX1" fmla="*/ 1481144 w 5070668"/>
              <a:gd name="connsiteY1" fmla="*/ 3871 h 1418730"/>
              <a:gd name="connsiteX2" fmla="*/ 5070668 w 5070668"/>
              <a:gd name="connsiteY2" fmla="*/ 0 h 1418730"/>
              <a:gd name="connsiteX3" fmla="*/ 2778070 w 5070668"/>
              <a:gd name="connsiteY3" fmla="*/ 1418730 h 1418730"/>
              <a:gd name="connsiteX4" fmla="*/ 0 w 5070668"/>
              <a:gd name="connsiteY4" fmla="*/ 1079584 h 1418730"/>
              <a:gd name="connsiteX0" fmla="*/ 0 w 5684175"/>
              <a:gd name="connsiteY0" fmla="*/ 1419480 h 1419480"/>
              <a:gd name="connsiteX1" fmla="*/ 2094651 w 5684175"/>
              <a:gd name="connsiteY1" fmla="*/ 3871 h 1419480"/>
              <a:gd name="connsiteX2" fmla="*/ 5684175 w 5684175"/>
              <a:gd name="connsiteY2" fmla="*/ 0 h 1419480"/>
              <a:gd name="connsiteX3" fmla="*/ 3391577 w 5684175"/>
              <a:gd name="connsiteY3" fmla="*/ 1418730 h 1419480"/>
              <a:gd name="connsiteX4" fmla="*/ 0 w 5684175"/>
              <a:gd name="connsiteY4" fmla="*/ 1419480 h 1419480"/>
              <a:gd name="connsiteX0" fmla="*/ 0 w 5684175"/>
              <a:gd name="connsiteY0" fmla="*/ 1419480 h 1419480"/>
              <a:gd name="connsiteX1" fmla="*/ 3149 w 5684175"/>
              <a:gd name="connsiteY1" fmla="*/ 3871 h 1419480"/>
              <a:gd name="connsiteX2" fmla="*/ 5684175 w 5684175"/>
              <a:gd name="connsiteY2" fmla="*/ 0 h 1419480"/>
              <a:gd name="connsiteX3" fmla="*/ 3391577 w 5684175"/>
              <a:gd name="connsiteY3" fmla="*/ 1418730 h 1419480"/>
              <a:gd name="connsiteX4" fmla="*/ 0 w 5684175"/>
              <a:gd name="connsiteY4" fmla="*/ 1419480 h 1419480"/>
              <a:gd name="connsiteX0" fmla="*/ 0 w 5684175"/>
              <a:gd name="connsiteY0" fmla="*/ 1420991 h 1420991"/>
              <a:gd name="connsiteX1" fmla="*/ 5908 w 5684175"/>
              <a:gd name="connsiteY1" fmla="*/ 0 h 1420991"/>
              <a:gd name="connsiteX2" fmla="*/ 5684175 w 5684175"/>
              <a:gd name="connsiteY2" fmla="*/ 1511 h 1420991"/>
              <a:gd name="connsiteX3" fmla="*/ 3391577 w 5684175"/>
              <a:gd name="connsiteY3" fmla="*/ 1420241 h 1420991"/>
              <a:gd name="connsiteX4" fmla="*/ 0 w 5684175"/>
              <a:gd name="connsiteY4" fmla="*/ 1420991 h 1420991"/>
              <a:gd name="connsiteX0" fmla="*/ 0 w 5684175"/>
              <a:gd name="connsiteY0" fmla="*/ 1419480 h 1419480"/>
              <a:gd name="connsiteX1" fmla="*/ 3149 w 5684175"/>
              <a:gd name="connsiteY1" fmla="*/ 642 h 1419480"/>
              <a:gd name="connsiteX2" fmla="*/ 5684175 w 5684175"/>
              <a:gd name="connsiteY2" fmla="*/ 0 h 1419480"/>
              <a:gd name="connsiteX3" fmla="*/ 3391577 w 5684175"/>
              <a:gd name="connsiteY3" fmla="*/ 1418730 h 1419480"/>
              <a:gd name="connsiteX4" fmla="*/ 0 w 5684175"/>
              <a:gd name="connsiteY4" fmla="*/ 1419480 h 1419480"/>
              <a:gd name="connsiteX0" fmla="*/ 2531 w 5686706"/>
              <a:gd name="connsiteY0" fmla="*/ 1420991 h 1420991"/>
              <a:gd name="connsiteX1" fmla="*/ 160 w 5686706"/>
              <a:gd name="connsiteY1" fmla="*/ 0 h 1420991"/>
              <a:gd name="connsiteX2" fmla="*/ 5686706 w 5686706"/>
              <a:gd name="connsiteY2" fmla="*/ 1511 h 1420991"/>
              <a:gd name="connsiteX3" fmla="*/ 3394108 w 5686706"/>
              <a:gd name="connsiteY3" fmla="*/ 1420241 h 1420991"/>
              <a:gd name="connsiteX4" fmla="*/ 2531 w 5686706"/>
              <a:gd name="connsiteY4" fmla="*/ 1420991 h 1420991"/>
              <a:gd name="connsiteX0" fmla="*/ 2531 w 5686706"/>
              <a:gd name="connsiteY0" fmla="*/ 1419914 h 1419914"/>
              <a:gd name="connsiteX1" fmla="*/ 160 w 5686706"/>
              <a:gd name="connsiteY1" fmla="*/ 0 h 1419914"/>
              <a:gd name="connsiteX2" fmla="*/ 5686706 w 5686706"/>
              <a:gd name="connsiteY2" fmla="*/ 434 h 1419914"/>
              <a:gd name="connsiteX3" fmla="*/ 3394108 w 5686706"/>
              <a:gd name="connsiteY3" fmla="*/ 1419164 h 1419914"/>
              <a:gd name="connsiteX4" fmla="*/ 2531 w 5686706"/>
              <a:gd name="connsiteY4" fmla="*/ 1419914 h 1419914"/>
              <a:gd name="connsiteX0" fmla="*/ 2531 w 5686706"/>
              <a:gd name="connsiteY0" fmla="*/ 1419914 h 1420240"/>
              <a:gd name="connsiteX1" fmla="*/ 160 w 5686706"/>
              <a:gd name="connsiteY1" fmla="*/ 0 h 1420240"/>
              <a:gd name="connsiteX2" fmla="*/ 5686706 w 5686706"/>
              <a:gd name="connsiteY2" fmla="*/ 434 h 1420240"/>
              <a:gd name="connsiteX3" fmla="*/ 3391347 w 5686706"/>
              <a:gd name="connsiteY3" fmla="*/ 1420240 h 1420240"/>
              <a:gd name="connsiteX4" fmla="*/ 2531 w 5686706"/>
              <a:gd name="connsiteY4" fmla="*/ 1419914 h 1420240"/>
              <a:gd name="connsiteX0" fmla="*/ 2531 w 5108058"/>
              <a:gd name="connsiteY0" fmla="*/ 1419914 h 1420240"/>
              <a:gd name="connsiteX1" fmla="*/ 160 w 5108058"/>
              <a:gd name="connsiteY1" fmla="*/ 0 h 1420240"/>
              <a:gd name="connsiteX2" fmla="*/ 5108058 w 5108058"/>
              <a:gd name="connsiteY2" fmla="*/ 434 h 1420240"/>
              <a:gd name="connsiteX3" fmla="*/ 3391347 w 5108058"/>
              <a:gd name="connsiteY3" fmla="*/ 1420240 h 1420240"/>
              <a:gd name="connsiteX4" fmla="*/ 2531 w 5108058"/>
              <a:gd name="connsiteY4" fmla="*/ 1419914 h 1420240"/>
              <a:gd name="connsiteX0" fmla="*/ 2531 w 5108058"/>
              <a:gd name="connsiteY0" fmla="*/ 1419914 h 1419914"/>
              <a:gd name="connsiteX1" fmla="*/ 160 w 5108058"/>
              <a:gd name="connsiteY1" fmla="*/ 0 h 1419914"/>
              <a:gd name="connsiteX2" fmla="*/ 5108058 w 5108058"/>
              <a:gd name="connsiteY2" fmla="*/ 434 h 1419914"/>
              <a:gd name="connsiteX3" fmla="*/ 4451042 w 5108058"/>
              <a:gd name="connsiteY3" fmla="*/ 297224 h 1419914"/>
              <a:gd name="connsiteX4" fmla="*/ 2531 w 5108058"/>
              <a:gd name="connsiteY4" fmla="*/ 1419914 h 1419914"/>
              <a:gd name="connsiteX0" fmla="*/ 2531 w 5108058"/>
              <a:gd name="connsiteY0" fmla="*/ 1419914 h 1419914"/>
              <a:gd name="connsiteX1" fmla="*/ 160 w 5108058"/>
              <a:gd name="connsiteY1" fmla="*/ 0 h 1419914"/>
              <a:gd name="connsiteX2" fmla="*/ 5108058 w 5108058"/>
              <a:gd name="connsiteY2" fmla="*/ 434 h 1419914"/>
              <a:gd name="connsiteX3" fmla="*/ 4681108 w 5108058"/>
              <a:gd name="connsiteY3" fmla="*/ 261875 h 1419914"/>
              <a:gd name="connsiteX4" fmla="*/ 2531 w 5108058"/>
              <a:gd name="connsiteY4" fmla="*/ 1419914 h 1419914"/>
              <a:gd name="connsiteX0" fmla="*/ 16358 w 5107942"/>
              <a:gd name="connsiteY0" fmla="*/ 272426 h 272426"/>
              <a:gd name="connsiteX1" fmla="*/ 44 w 5107942"/>
              <a:gd name="connsiteY1" fmla="*/ 0 h 272426"/>
              <a:gd name="connsiteX2" fmla="*/ 5107942 w 5107942"/>
              <a:gd name="connsiteY2" fmla="*/ 434 h 272426"/>
              <a:gd name="connsiteX3" fmla="*/ 4680992 w 5107942"/>
              <a:gd name="connsiteY3" fmla="*/ 261875 h 272426"/>
              <a:gd name="connsiteX4" fmla="*/ 16358 w 5107942"/>
              <a:gd name="connsiteY4" fmla="*/ 272426 h 272426"/>
              <a:gd name="connsiteX0" fmla="*/ 0 w 5119471"/>
              <a:gd name="connsiteY0" fmla="*/ 261549 h 261875"/>
              <a:gd name="connsiteX1" fmla="*/ 11573 w 5119471"/>
              <a:gd name="connsiteY1" fmla="*/ 0 h 261875"/>
              <a:gd name="connsiteX2" fmla="*/ 5119471 w 5119471"/>
              <a:gd name="connsiteY2" fmla="*/ 434 h 261875"/>
              <a:gd name="connsiteX3" fmla="*/ 4692521 w 5119471"/>
              <a:gd name="connsiteY3" fmla="*/ 261875 h 261875"/>
              <a:gd name="connsiteX4" fmla="*/ 0 w 5119471"/>
              <a:gd name="connsiteY4" fmla="*/ 261549 h 261875"/>
              <a:gd name="connsiteX0" fmla="*/ 0 w 5112499"/>
              <a:gd name="connsiteY0" fmla="*/ 261549 h 261875"/>
              <a:gd name="connsiteX1" fmla="*/ 4601 w 5112499"/>
              <a:gd name="connsiteY1" fmla="*/ 0 h 261875"/>
              <a:gd name="connsiteX2" fmla="*/ 5112499 w 5112499"/>
              <a:gd name="connsiteY2" fmla="*/ 434 h 261875"/>
              <a:gd name="connsiteX3" fmla="*/ 4685549 w 5112499"/>
              <a:gd name="connsiteY3" fmla="*/ 261875 h 261875"/>
              <a:gd name="connsiteX4" fmla="*/ 0 w 5112499"/>
              <a:gd name="connsiteY4" fmla="*/ 261549 h 261875"/>
              <a:gd name="connsiteX0" fmla="*/ 0 w 5112499"/>
              <a:gd name="connsiteY0" fmla="*/ 261549 h 308766"/>
              <a:gd name="connsiteX1" fmla="*/ 4601 w 5112499"/>
              <a:gd name="connsiteY1" fmla="*/ 0 h 308766"/>
              <a:gd name="connsiteX2" fmla="*/ 5112499 w 5112499"/>
              <a:gd name="connsiteY2" fmla="*/ 434 h 308766"/>
              <a:gd name="connsiteX3" fmla="*/ 4685549 w 5112499"/>
              <a:gd name="connsiteY3" fmla="*/ 261875 h 308766"/>
              <a:gd name="connsiteX4" fmla="*/ 0 w 5112499"/>
              <a:gd name="connsiteY4" fmla="*/ 261549 h 308766"/>
              <a:gd name="connsiteX0" fmla="*/ 0 w 5112499"/>
              <a:gd name="connsiteY0" fmla="*/ 261549 h 261875"/>
              <a:gd name="connsiteX1" fmla="*/ 4601 w 5112499"/>
              <a:gd name="connsiteY1" fmla="*/ 0 h 261875"/>
              <a:gd name="connsiteX2" fmla="*/ 5112499 w 5112499"/>
              <a:gd name="connsiteY2" fmla="*/ 434 h 261875"/>
              <a:gd name="connsiteX3" fmla="*/ 4685549 w 5112499"/>
              <a:gd name="connsiteY3" fmla="*/ 261875 h 261875"/>
              <a:gd name="connsiteX4" fmla="*/ 0 w 5112499"/>
              <a:gd name="connsiteY4" fmla="*/ 261549 h 261875"/>
              <a:gd name="connsiteX0" fmla="*/ 0 w 5112499"/>
              <a:gd name="connsiteY0" fmla="*/ 261549 h 261875"/>
              <a:gd name="connsiteX1" fmla="*/ 4601 w 5112499"/>
              <a:gd name="connsiteY1" fmla="*/ 0 h 261875"/>
              <a:gd name="connsiteX2" fmla="*/ 5112499 w 5112499"/>
              <a:gd name="connsiteY2" fmla="*/ 434 h 261875"/>
              <a:gd name="connsiteX3" fmla="*/ 4685549 w 5112499"/>
              <a:gd name="connsiteY3" fmla="*/ 261875 h 261875"/>
              <a:gd name="connsiteX4" fmla="*/ 0 w 5112499"/>
              <a:gd name="connsiteY4" fmla="*/ 261549 h 261875"/>
              <a:gd name="connsiteX0" fmla="*/ 0 w 5112499"/>
              <a:gd name="connsiteY0" fmla="*/ 261115 h 261441"/>
              <a:gd name="connsiteX1" fmla="*/ 26678 w 5112499"/>
              <a:gd name="connsiteY1" fmla="*/ 1719 h 261441"/>
              <a:gd name="connsiteX2" fmla="*/ 5112499 w 5112499"/>
              <a:gd name="connsiteY2" fmla="*/ 0 h 261441"/>
              <a:gd name="connsiteX3" fmla="*/ 4685549 w 5112499"/>
              <a:gd name="connsiteY3" fmla="*/ 261441 h 261441"/>
              <a:gd name="connsiteX4" fmla="*/ 0 w 5112499"/>
              <a:gd name="connsiteY4" fmla="*/ 261115 h 261441"/>
              <a:gd name="connsiteX0" fmla="*/ 0 w 5112499"/>
              <a:gd name="connsiteY0" fmla="*/ 261115 h 261441"/>
              <a:gd name="connsiteX1" fmla="*/ 4601 w 5112499"/>
              <a:gd name="connsiteY1" fmla="*/ 3871 h 261441"/>
              <a:gd name="connsiteX2" fmla="*/ 5112499 w 5112499"/>
              <a:gd name="connsiteY2" fmla="*/ 0 h 261441"/>
              <a:gd name="connsiteX3" fmla="*/ 4685549 w 5112499"/>
              <a:gd name="connsiteY3" fmla="*/ 261441 h 261441"/>
              <a:gd name="connsiteX4" fmla="*/ 0 w 5112499"/>
              <a:gd name="connsiteY4" fmla="*/ 261115 h 261441"/>
              <a:gd name="connsiteX0" fmla="*/ 0 w 5118018"/>
              <a:gd name="connsiteY0" fmla="*/ 280489 h 280493"/>
              <a:gd name="connsiteX1" fmla="*/ 10120 w 5118018"/>
              <a:gd name="connsiteY1" fmla="*/ 3871 h 280493"/>
              <a:gd name="connsiteX2" fmla="*/ 5118018 w 5118018"/>
              <a:gd name="connsiteY2" fmla="*/ 0 h 280493"/>
              <a:gd name="connsiteX3" fmla="*/ 4691068 w 5118018"/>
              <a:gd name="connsiteY3" fmla="*/ 261441 h 280493"/>
              <a:gd name="connsiteX4" fmla="*/ 0 w 5118018"/>
              <a:gd name="connsiteY4" fmla="*/ 280489 h 280493"/>
              <a:gd name="connsiteX0" fmla="*/ 0 w 5118018"/>
              <a:gd name="connsiteY0" fmla="*/ 280489 h 280493"/>
              <a:gd name="connsiteX1" fmla="*/ 10120 w 5118018"/>
              <a:gd name="connsiteY1" fmla="*/ 3871 h 280493"/>
              <a:gd name="connsiteX2" fmla="*/ 5118018 w 5118018"/>
              <a:gd name="connsiteY2" fmla="*/ 0 h 280493"/>
              <a:gd name="connsiteX3" fmla="*/ 4691068 w 5118018"/>
              <a:gd name="connsiteY3" fmla="*/ 261441 h 280493"/>
              <a:gd name="connsiteX4" fmla="*/ 0 w 5118018"/>
              <a:gd name="connsiteY4" fmla="*/ 280489 h 280493"/>
              <a:gd name="connsiteX0" fmla="*/ 0 w 5134575"/>
              <a:gd name="connsiteY0" fmla="*/ 271878 h 271882"/>
              <a:gd name="connsiteX1" fmla="*/ 26677 w 5134575"/>
              <a:gd name="connsiteY1" fmla="*/ 3871 h 271882"/>
              <a:gd name="connsiteX2" fmla="*/ 5134575 w 5134575"/>
              <a:gd name="connsiteY2" fmla="*/ 0 h 271882"/>
              <a:gd name="connsiteX3" fmla="*/ 4707625 w 5134575"/>
              <a:gd name="connsiteY3" fmla="*/ 261441 h 271882"/>
              <a:gd name="connsiteX4" fmla="*/ 0 w 5134575"/>
              <a:gd name="connsiteY4" fmla="*/ 271878 h 271882"/>
              <a:gd name="connsiteX0" fmla="*/ 0 w 5129056"/>
              <a:gd name="connsiteY0" fmla="*/ 269725 h 269729"/>
              <a:gd name="connsiteX1" fmla="*/ 21158 w 5129056"/>
              <a:gd name="connsiteY1" fmla="*/ 3871 h 269729"/>
              <a:gd name="connsiteX2" fmla="*/ 5129056 w 5129056"/>
              <a:gd name="connsiteY2" fmla="*/ 0 h 269729"/>
              <a:gd name="connsiteX3" fmla="*/ 4702106 w 5129056"/>
              <a:gd name="connsiteY3" fmla="*/ 261441 h 269729"/>
              <a:gd name="connsiteX4" fmla="*/ 0 w 5129056"/>
              <a:gd name="connsiteY4" fmla="*/ 269725 h 269729"/>
              <a:gd name="connsiteX0" fmla="*/ 0 w 5123536"/>
              <a:gd name="connsiteY0" fmla="*/ 263267 h 263271"/>
              <a:gd name="connsiteX1" fmla="*/ 15638 w 5123536"/>
              <a:gd name="connsiteY1" fmla="*/ 3871 h 263271"/>
              <a:gd name="connsiteX2" fmla="*/ 5123536 w 5123536"/>
              <a:gd name="connsiteY2" fmla="*/ 0 h 263271"/>
              <a:gd name="connsiteX3" fmla="*/ 4696586 w 5123536"/>
              <a:gd name="connsiteY3" fmla="*/ 261441 h 263271"/>
              <a:gd name="connsiteX4" fmla="*/ 0 w 5123536"/>
              <a:gd name="connsiteY4" fmla="*/ 263267 h 263271"/>
              <a:gd name="connsiteX0" fmla="*/ 0 w 5123536"/>
              <a:gd name="connsiteY0" fmla="*/ 263267 h 263271"/>
              <a:gd name="connsiteX1" fmla="*/ 21158 w 5123536"/>
              <a:gd name="connsiteY1" fmla="*/ 3871 h 263271"/>
              <a:gd name="connsiteX2" fmla="*/ 5123536 w 5123536"/>
              <a:gd name="connsiteY2" fmla="*/ 0 h 263271"/>
              <a:gd name="connsiteX3" fmla="*/ 4696586 w 5123536"/>
              <a:gd name="connsiteY3" fmla="*/ 261441 h 263271"/>
              <a:gd name="connsiteX4" fmla="*/ 0 w 5123536"/>
              <a:gd name="connsiteY4" fmla="*/ 263267 h 263271"/>
              <a:gd name="connsiteX0" fmla="*/ 563883 w 5687419"/>
              <a:gd name="connsiteY0" fmla="*/ 263267 h 263271"/>
              <a:gd name="connsiteX1" fmla="*/ 0 w 5687419"/>
              <a:gd name="connsiteY1" fmla="*/ 3871 h 263271"/>
              <a:gd name="connsiteX2" fmla="*/ 5687419 w 5687419"/>
              <a:gd name="connsiteY2" fmla="*/ 0 h 263271"/>
              <a:gd name="connsiteX3" fmla="*/ 5260469 w 5687419"/>
              <a:gd name="connsiteY3" fmla="*/ 261441 h 263271"/>
              <a:gd name="connsiteX4" fmla="*/ 563883 w 5687419"/>
              <a:gd name="connsiteY4" fmla="*/ 263267 h 263271"/>
              <a:gd name="connsiteX0" fmla="*/ 920 w 5687419"/>
              <a:gd name="connsiteY0" fmla="*/ 256809 h 261441"/>
              <a:gd name="connsiteX1" fmla="*/ 0 w 5687419"/>
              <a:gd name="connsiteY1" fmla="*/ 3871 h 261441"/>
              <a:gd name="connsiteX2" fmla="*/ 5687419 w 5687419"/>
              <a:gd name="connsiteY2" fmla="*/ 0 h 261441"/>
              <a:gd name="connsiteX3" fmla="*/ 5260469 w 5687419"/>
              <a:gd name="connsiteY3" fmla="*/ 261441 h 261441"/>
              <a:gd name="connsiteX4" fmla="*/ 920 w 5687419"/>
              <a:gd name="connsiteY4" fmla="*/ 256809 h 261441"/>
              <a:gd name="connsiteX0" fmla="*/ 1306705 w 5687419"/>
              <a:gd name="connsiteY0" fmla="*/ 260727 h 261441"/>
              <a:gd name="connsiteX1" fmla="*/ 0 w 5687419"/>
              <a:gd name="connsiteY1" fmla="*/ 3871 h 261441"/>
              <a:gd name="connsiteX2" fmla="*/ 5687419 w 5687419"/>
              <a:gd name="connsiteY2" fmla="*/ 0 h 261441"/>
              <a:gd name="connsiteX3" fmla="*/ 5260469 w 5687419"/>
              <a:gd name="connsiteY3" fmla="*/ 261441 h 261441"/>
              <a:gd name="connsiteX4" fmla="*/ 1306705 w 5687419"/>
              <a:gd name="connsiteY4" fmla="*/ 260727 h 261441"/>
              <a:gd name="connsiteX0" fmla="*/ 920 w 4381634"/>
              <a:gd name="connsiteY0" fmla="*/ 260727 h 261441"/>
              <a:gd name="connsiteX1" fmla="*/ 0 w 4381634"/>
              <a:gd name="connsiteY1" fmla="*/ 1912 h 261441"/>
              <a:gd name="connsiteX2" fmla="*/ 4381634 w 4381634"/>
              <a:gd name="connsiteY2" fmla="*/ 0 h 261441"/>
              <a:gd name="connsiteX3" fmla="*/ 3954684 w 4381634"/>
              <a:gd name="connsiteY3" fmla="*/ 261441 h 261441"/>
              <a:gd name="connsiteX4" fmla="*/ 920 w 4381634"/>
              <a:gd name="connsiteY4" fmla="*/ 260727 h 261441"/>
              <a:gd name="connsiteX0" fmla="*/ 920 w 4381634"/>
              <a:gd name="connsiteY0" fmla="*/ 264644 h 264648"/>
              <a:gd name="connsiteX1" fmla="*/ 0 w 4381634"/>
              <a:gd name="connsiteY1" fmla="*/ 1912 h 264648"/>
              <a:gd name="connsiteX2" fmla="*/ 4381634 w 4381634"/>
              <a:gd name="connsiteY2" fmla="*/ 0 h 264648"/>
              <a:gd name="connsiteX3" fmla="*/ 3954684 w 4381634"/>
              <a:gd name="connsiteY3" fmla="*/ 261441 h 264648"/>
              <a:gd name="connsiteX4" fmla="*/ 920 w 4381634"/>
              <a:gd name="connsiteY4" fmla="*/ 264644 h 264648"/>
              <a:gd name="connsiteX0" fmla="*/ 920 w 4381634"/>
              <a:gd name="connsiteY0" fmla="*/ 256808 h 261441"/>
              <a:gd name="connsiteX1" fmla="*/ 0 w 4381634"/>
              <a:gd name="connsiteY1" fmla="*/ 1912 h 261441"/>
              <a:gd name="connsiteX2" fmla="*/ 4381634 w 4381634"/>
              <a:gd name="connsiteY2" fmla="*/ 0 h 261441"/>
              <a:gd name="connsiteX3" fmla="*/ 3954684 w 4381634"/>
              <a:gd name="connsiteY3" fmla="*/ 261441 h 261441"/>
              <a:gd name="connsiteX4" fmla="*/ 920 w 4381634"/>
              <a:gd name="connsiteY4" fmla="*/ 256808 h 261441"/>
              <a:gd name="connsiteX0" fmla="*/ 5943 w 4381634"/>
              <a:gd name="connsiteY0" fmla="*/ 262684 h 262688"/>
              <a:gd name="connsiteX1" fmla="*/ 0 w 4381634"/>
              <a:gd name="connsiteY1" fmla="*/ 1912 h 262688"/>
              <a:gd name="connsiteX2" fmla="*/ 4381634 w 4381634"/>
              <a:gd name="connsiteY2" fmla="*/ 0 h 262688"/>
              <a:gd name="connsiteX3" fmla="*/ 3954684 w 4381634"/>
              <a:gd name="connsiteY3" fmla="*/ 261441 h 262688"/>
              <a:gd name="connsiteX4" fmla="*/ 5943 w 4381634"/>
              <a:gd name="connsiteY4" fmla="*/ 262684 h 262688"/>
              <a:gd name="connsiteX0" fmla="*/ 0 w 4375691"/>
              <a:gd name="connsiteY0" fmla="*/ 266649 h 266653"/>
              <a:gd name="connsiteX1" fmla="*/ 39257 w 4375691"/>
              <a:gd name="connsiteY1" fmla="*/ 0 h 266653"/>
              <a:gd name="connsiteX2" fmla="*/ 4375691 w 4375691"/>
              <a:gd name="connsiteY2" fmla="*/ 3965 h 266653"/>
              <a:gd name="connsiteX3" fmla="*/ 3948741 w 4375691"/>
              <a:gd name="connsiteY3" fmla="*/ 265406 h 266653"/>
              <a:gd name="connsiteX4" fmla="*/ 0 w 4375691"/>
              <a:gd name="connsiteY4" fmla="*/ 266649 h 266653"/>
              <a:gd name="connsiteX0" fmla="*/ 10965 w 4386656"/>
              <a:gd name="connsiteY0" fmla="*/ 262731 h 262735"/>
              <a:gd name="connsiteX1" fmla="*/ 0 w 4386656"/>
              <a:gd name="connsiteY1" fmla="*/ 0 h 262735"/>
              <a:gd name="connsiteX2" fmla="*/ 4386656 w 4386656"/>
              <a:gd name="connsiteY2" fmla="*/ 47 h 262735"/>
              <a:gd name="connsiteX3" fmla="*/ 3959706 w 4386656"/>
              <a:gd name="connsiteY3" fmla="*/ 261488 h 262735"/>
              <a:gd name="connsiteX4" fmla="*/ 10965 w 4386656"/>
              <a:gd name="connsiteY4" fmla="*/ 262731 h 262735"/>
              <a:gd name="connsiteX0" fmla="*/ 1333 w 4386656"/>
              <a:gd name="connsiteY0" fmla="*/ 262731 h 262735"/>
              <a:gd name="connsiteX1" fmla="*/ 0 w 4386656"/>
              <a:gd name="connsiteY1" fmla="*/ 0 h 262735"/>
              <a:gd name="connsiteX2" fmla="*/ 4386656 w 4386656"/>
              <a:gd name="connsiteY2" fmla="*/ 47 h 262735"/>
              <a:gd name="connsiteX3" fmla="*/ 3959706 w 4386656"/>
              <a:gd name="connsiteY3" fmla="*/ 261488 h 262735"/>
              <a:gd name="connsiteX4" fmla="*/ 1333 w 4386656"/>
              <a:gd name="connsiteY4" fmla="*/ 262731 h 262735"/>
              <a:gd name="connsiteX0" fmla="*/ 1333 w 4386656"/>
              <a:gd name="connsiteY0" fmla="*/ 257095 h 261488"/>
              <a:gd name="connsiteX1" fmla="*/ 0 w 4386656"/>
              <a:gd name="connsiteY1" fmla="*/ 0 h 261488"/>
              <a:gd name="connsiteX2" fmla="*/ 4386656 w 4386656"/>
              <a:gd name="connsiteY2" fmla="*/ 47 h 261488"/>
              <a:gd name="connsiteX3" fmla="*/ 3959706 w 4386656"/>
              <a:gd name="connsiteY3" fmla="*/ 261488 h 261488"/>
              <a:gd name="connsiteX4" fmla="*/ 1333 w 4386656"/>
              <a:gd name="connsiteY4" fmla="*/ 257095 h 261488"/>
              <a:gd name="connsiteX0" fmla="*/ 6150 w 4386656"/>
              <a:gd name="connsiteY0" fmla="*/ 262731 h 262735"/>
              <a:gd name="connsiteX1" fmla="*/ 0 w 4386656"/>
              <a:gd name="connsiteY1" fmla="*/ 0 h 262735"/>
              <a:gd name="connsiteX2" fmla="*/ 4386656 w 4386656"/>
              <a:gd name="connsiteY2" fmla="*/ 47 h 262735"/>
              <a:gd name="connsiteX3" fmla="*/ 3959706 w 4386656"/>
              <a:gd name="connsiteY3" fmla="*/ 261488 h 262735"/>
              <a:gd name="connsiteX4" fmla="*/ 6150 w 4386656"/>
              <a:gd name="connsiteY4" fmla="*/ 262731 h 2627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86656" h="262735">
                <a:moveTo>
                  <a:pt x="6150" y="262731"/>
                </a:moveTo>
                <a:cubicBezTo>
                  <a:pt x="10105" y="263996"/>
                  <a:pt x="5922" y="6893"/>
                  <a:pt x="0" y="0"/>
                </a:cubicBezTo>
                <a:lnTo>
                  <a:pt x="4386656" y="47"/>
                </a:lnTo>
                <a:lnTo>
                  <a:pt x="3959706" y="261488"/>
                </a:lnTo>
                <a:lnTo>
                  <a:pt x="6150" y="262731"/>
                </a:lnTo>
                <a:close/>
              </a:path>
            </a:pathLst>
          </a:custGeom>
          <a:solidFill>
            <a:srgbClr val="226A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Placeholder 1"/>
          <p:cNvSpPr>
            <a:spLocks noGrp="1"/>
          </p:cNvSpPr>
          <p:nvPr>
            <p:ph type="title"/>
          </p:nvPr>
        </p:nvSpPr>
        <p:spPr>
          <a:xfrm>
            <a:off x="838200" y="365125"/>
            <a:ext cx="10515600" cy="651633"/>
          </a:xfrm>
          <a:prstGeom prst="rect">
            <a:avLst/>
          </a:prstGeom>
        </p:spPr>
        <p:txBody>
          <a:bodyPr vert="horz" lIns="91440" tIns="45720" rIns="91440" bIns="45720" rtlCol="0" anchor="t">
            <a:normAutofit/>
          </a:bodyPr>
          <a:lstStyle>
            <a:lvl1pPr algn="ctr">
              <a:defRPr>
                <a:solidFill>
                  <a:srgbClr val="444444"/>
                </a:solidFill>
              </a:defRPr>
            </a:lvl1pPr>
          </a:lstStyle>
          <a:p>
            <a:r>
              <a:rPr lang="en-US"/>
              <a:t>Click to edit Master title style</a:t>
            </a:r>
            <a:endParaRPr lang="en-US" dirty="0"/>
          </a:p>
        </p:txBody>
      </p:sp>
      <p:cxnSp>
        <p:nvCxnSpPr>
          <p:cNvPr id="21" name="Straight Connector 20"/>
          <p:cNvCxnSpPr/>
          <p:nvPr userDrawn="1"/>
        </p:nvCxnSpPr>
        <p:spPr>
          <a:xfrm>
            <a:off x="0" y="1151602"/>
            <a:ext cx="12192000" cy="0"/>
          </a:xfrm>
          <a:prstGeom prst="line">
            <a:avLst/>
          </a:prstGeom>
          <a:ln w="6350">
            <a:solidFill>
              <a:srgbClr val="226AD6"/>
            </a:solidFill>
          </a:ln>
        </p:spPr>
        <p:style>
          <a:lnRef idx="1">
            <a:schemeClr val="accent1"/>
          </a:lnRef>
          <a:fillRef idx="0">
            <a:schemeClr val="accent1"/>
          </a:fillRef>
          <a:effectRef idx="0">
            <a:schemeClr val="accent1"/>
          </a:effectRef>
          <a:fontRef idx="minor">
            <a:schemeClr val="tx1"/>
          </a:fontRef>
        </p:style>
      </p:cxnSp>
      <p:sp>
        <p:nvSpPr>
          <p:cNvPr id="3" name="Text Placeholder 2"/>
          <p:cNvSpPr>
            <a:spLocks noGrp="1"/>
          </p:cNvSpPr>
          <p:nvPr>
            <p:ph type="body" sz="quarter" idx="10"/>
          </p:nvPr>
        </p:nvSpPr>
        <p:spPr>
          <a:xfrm>
            <a:off x="4983982" y="2562291"/>
            <a:ext cx="5452243" cy="578403"/>
          </a:xfrm>
        </p:spPr>
        <p:txBody>
          <a:bodyPr/>
          <a:lstStyle>
            <a:lvl1pPr marL="0" indent="0">
              <a:buNone/>
              <a:defRPr sz="1600">
                <a:solidFill>
                  <a:srgbClr val="575757"/>
                </a:solidFill>
              </a:defRPr>
            </a:lvl1pPr>
            <a:lvl2pPr marL="457200" indent="0">
              <a:buNone/>
              <a:defRPr sz="1600">
                <a:solidFill>
                  <a:srgbClr val="575757"/>
                </a:solidFill>
              </a:defRPr>
            </a:lvl2pPr>
            <a:lvl3pPr marL="914400" indent="0">
              <a:buNone/>
              <a:defRPr sz="1600">
                <a:solidFill>
                  <a:srgbClr val="575757"/>
                </a:solidFill>
              </a:defRPr>
            </a:lvl3pPr>
            <a:lvl4pPr marL="1371600" indent="0">
              <a:buNone/>
              <a:defRPr sz="1600">
                <a:solidFill>
                  <a:srgbClr val="575757"/>
                </a:solidFill>
              </a:defRPr>
            </a:lvl4pPr>
            <a:lvl5pPr marL="1828800" indent="0">
              <a:buNone/>
              <a:defRPr sz="1600">
                <a:solidFill>
                  <a:srgbClr val="575757"/>
                </a:solidFill>
              </a:defRPr>
            </a:lvl5pPr>
          </a:lstStyle>
          <a:p>
            <a:pPr lvl="0"/>
            <a:r>
              <a:rPr lang="en-US"/>
              <a:t>Click to edit Master text styles</a:t>
            </a:r>
          </a:p>
        </p:txBody>
      </p:sp>
      <p:sp>
        <p:nvSpPr>
          <p:cNvPr id="22" name="Text Placeholder 2"/>
          <p:cNvSpPr>
            <a:spLocks noGrp="1"/>
          </p:cNvSpPr>
          <p:nvPr>
            <p:ph type="body" sz="quarter" idx="11" hasCustomPrompt="1"/>
          </p:nvPr>
        </p:nvSpPr>
        <p:spPr>
          <a:xfrm>
            <a:off x="4556298" y="3462088"/>
            <a:ext cx="5452243" cy="575095"/>
          </a:xfrm>
        </p:spPr>
        <p:txBody>
          <a:bodyPr/>
          <a:lstStyle>
            <a:lvl1pPr marL="0" indent="0">
              <a:buNone/>
              <a:defRPr sz="1600">
                <a:solidFill>
                  <a:srgbClr val="575757"/>
                </a:solidFill>
              </a:defRPr>
            </a:lvl1pPr>
            <a:lvl2pPr marL="457200" indent="0">
              <a:buNone/>
              <a:defRPr sz="1600">
                <a:solidFill>
                  <a:srgbClr val="575757"/>
                </a:solidFill>
              </a:defRPr>
            </a:lvl2pPr>
            <a:lvl3pPr marL="914400" indent="0">
              <a:buNone/>
              <a:defRPr sz="1600">
                <a:solidFill>
                  <a:srgbClr val="575757"/>
                </a:solidFill>
              </a:defRPr>
            </a:lvl3pPr>
            <a:lvl4pPr marL="1371600" indent="0">
              <a:buNone/>
              <a:defRPr sz="1600">
                <a:solidFill>
                  <a:srgbClr val="575757"/>
                </a:solidFill>
              </a:defRPr>
            </a:lvl4pPr>
            <a:lvl5pPr marL="1828800" indent="0">
              <a:buNone/>
              <a:defRPr sz="1600">
                <a:solidFill>
                  <a:srgbClr val="575757"/>
                </a:solidFill>
              </a:defRPr>
            </a:lvl5pPr>
          </a:lstStyle>
          <a:p>
            <a:pPr lvl="0"/>
            <a:r>
              <a:rPr lang="en-US" dirty="0"/>
              <a:t>Edit Master text styles </a:t>
            </a:r>
          </a:p>
        </p:txBody>
      </p:sp>
      <p:sp>
        <p:nvSpPr>
          <p:cNvPr id="23" name="Text Placeholder 2"/>
          <p:cNvSpPr>
            <a:spLocks noGrp="1"/>
          </p:cNvSpPr>
          <p:nvPr>
            <p:ph type="body" sz="quarter" idx="12"/>
          </p:nvPr>
        </p:nvSpPr>
        <p:spPr>
          <a:xfrm>
            <a:off x="3994096" y="4369269"/>
            <a:ext cx="5452243" cy="588548"/>
          </a:xfrm>
        </p:spPr>
        <p:txBody>
          <a:bodyPr/>
          <a:lstStyle>
            <a:lvl1pPr marL="0" indent="0">
              <a:buNone/>
              <a:defRPr sz="1600">
                <a:solidFill>
                  <a:srgbClr val="575757"/>
                </a:solidFill>
              </a:defRPr>
            </a:lvl1pPr>
            <a:lvl2pPr marL="457200" indent="0">
              <a:buNone/>
              <a:defRPr sz="1600">
                <a:solidFill>
                  <a:srgbClr val="575757"/>
                </a:solidFill>
              </a:defRPr>
            </a:lvl2pPr>
            <a:lvl3pPr marL="914400" indent="0">
              <a:buNone/>
              <a:defRPr sz="1600">
                <a:solidFill>
                  <a:srgbClr val="575757"/>
                </a:solidFill>
              </a:defRPr>
            </a:lvl3pPr>
            <a:lvl4pPr marL="1371600" indent="0">
              <a:buNone/>
              <a:defRPr sz="1600">
                <a:solidFill>
                  <a:srgbClr val="575757"/>
                </a:solidFill>
              </a:defRPr>
            </a:lvl4pPr>
            <a:lvl5pPr marL="1828800" indent="0">
              <a:buNone/>
              <a:defRPr sz="1600">
                <a:solidFill>
                  <a:srgbClr val="575757"/>
                </a:solidFill>
              </a:defRPr>
            </a:lvl5pPr>
          </a:lstStyle>
          <a:p>
            <a:pPr lvl="0"/>
            <a:r>
              <a:rPr lang="en-US"/>
              <a:t>Click to edit Master text styles</a:t>
            </a:r>
          </a:p>
        </p:txBody>
      </p:sp>
      <p:sp>
        <p:nvSpPr>
          <p:cNvPr id="24" name="Text Placeholder 2"/>
          <p:cNvSpPr>
            <a:spLocks noGrp="1"/>
          </p:cNvSpPr>
          <p:nvPr>
            <p:ph type="body" sz="quarter" idx="13" hasCustomPrompt="1"/>
          </p:nvPr>
        </p:nvSpPr>
        <p:spPr>
          <a:xfrm>
            <a:off x="3228871" y="2566523"/>
            <a:ext cx="1256044" cy="574599"/>
          </a:xfrm>
        </p:spPr>
        <p:txBody>
          <a:bodyPr/>
          <a:lstStyle>
            <a:lvl1pPr marL="0" indent="0">
              <a:buNone/>
              <a:defRPr sz="2000">
                <a:solidFill>
                  <a:schemeClr val="bg1"/>
                </a:solidFill>
              </a:defRPr>
            </a:lvl1pPr>
            <a:lvl2pPr marL="457200" indent="0">
              <a:buNone/>
              <a:defRPr sz="1600">
                <a:solidFill>
                  <a:srgbClr val="575757"/>
                </a:solidFill>
              </a:defRPr>
            </a:lvl2pPr>
            <a:lvl3pPr marL="914400" indent="0">
              <a:buNone/>
              <a:defRPr sz="1600">
                <a:solidFill>
                  <a:srgbClr val="575757"/>
                </a:solidFill>
              </a:defRPr>
            </a:lvl3pPr>
            <a:lvl4pPr marL="1371600" indent="0">
              <a:buNone/>
              <a:defRPr sz="1600">
                <a:solidFill>
                  <a:srgbClr val="575757"/>
                </a:solidFill>
              </a:defRPr>
            </a:lvl4pPr>
            <a:lvl5pPr marL="1828800" indent="0">
              <a:buNone/>
              <a:defRPr sz="1600">
                <a:solidFill>
                  <a:srgbClr val="575757"/>
                </a:solidFill>
              </a:defRPr>
            </a:lvl5pPr>
          </a:lstStyle>
          <a:p>
            <a:pPr lvl="0"/>
            <a:r>
              <a:rPr lang="en-US" dirty="0"/>
              <a:t>Stage I</a:t>
            </a:r>
          </a:p>
        </p:txBody>
      </p:sp>
      <p:sp>
        <p:nvSpPr>
          <p:cNvPr id="25" name="Text Placeholder 2"/>
          <p:cNvSpPr>
            <a:spLocks noGrp="1"/>
          </p:cNvSpPr>
          <p:nvPr>
            <p:ph type="body" sz="quarter" idx="14" hasCustomPrompt="1"/>
          </p:nvPr>
        </p:nvSpPr>
        <p:spPr>
          <a:xfrm>
            <a:off x="2625846" y="3462583"/>
            <a:ext cx="1256044" cy="574599"/>
          </a:xfrm>
        </p:spPr>
        <p:txBody>
          <a:bodyPr/>
          <a:lstStyle>
            <a:lvl1pPr marL="0" indent="0">
              <a:buNone/>
              <a:defRPr sz="2000">
                <a:solidFill>
                  <a:schemeClr val="bg1"/>
                </a:solidFill>
              </a:defRPr>
            </a:lvl1pPr>
            <a:lvl2pPr marL="457200" indent="0">
              <a:buNone/>
              <a:defRPr sz="1600">
                <a:solidFill>
                  <a:srgbClr val="575757"/>
                </a:solidFill>
              </a:defRPr>
            </a:lvl2pPr>
            <a:lvl3pPr marL="914400" indent="0">
              <a:buNone/>
              <a:defRPr sz="1600">
                <a:solidFill>
                  <a:srgbClr val="575757"/>
                </a:solidFill>
              </a:defRPr>
            </a:lvl3pPr>
            <a:lvl4pPr marL="1371600" indent="0">
              <a:buNone/>
              <a:defRPr sz="1600">
                <a:solidFill>
                  <a:srgbClr val="575757"/>
                </a:solidFill>
              </a:defRPr>
            </a:lvl4pPr>
            <a:lvl5pPr marL="1828800" indent="0">
              <a:buNone/>
              <a:defRPr sz="1600">
                <a:solidFill>
                  <a:srgbClr val="575757"/>
                </a:solidFill>
              </a:defRPr>
            </a:lvl5pPr>
          </a:lstStyle>
          <a:p>
            <a:pPr lvl="0"/>
            <a:r>
              <a:rPr lang="en-US" dirty="0"/>
              <a:t>Stage II</a:t>
            </a:r>
          </a:p>
        </p:txBody>
      </p:sp>
      <p:sp>
        <p:nvSpPr>
          <p:cNvPr id="26" name="Text Placeholder 2"/>
          <p:cNvSpPr>
            <a:spLocks noGrp="1"/>
          </p:cNvSpPr>
          <p:nvPr>
            <p:ph type="body" sz="quarter" idx="15" hasCustomPrompt="1"/>
          </p:nvPr>
        </p:nvSpPr>
        <p:spPr>
          <a:xfrm>
            <a:off x="2139285" y="4389090"/>
            <a:ext cx="1256044" cy="574599"/>
          </a:xfrm>
        </p:spPr>
        <p:txBody>
          <a:bodyPr/>
          <a:lstStyle>
            <a:lvl1pPr marL="0" indent="0">
              <a:buNone/>
              <a:defRPr sz="2000">
                <a:solidFill>
                  <a:schemeClr val="bg1"/>
                </a:solidFill>
              </a:defRPr>
            </a:lvl1pPr>
            <a:lvl2pPr marL="457200" indent="0">
              <a:buNone/>
              <a:defRPr sz="1600">
                <a:solidFill>
                  <a:srgbClr val="575757"/>
                </a:solidFill>
              </a:defRPr>
            </a:lvl2pPr>
            <a:lvl3pPr marL="914400" indent="0">
              <a:buNone/>
              <a:defRPr sz="1600">
                <a:solidFill>
                  <a:srgbClr val="575757"/>
                </a:solidFill>
              </a:defRPr>
            </a:lvl3pPr>
            <a:lvl4pPr marL="1371600" indent="0">
              <a:buNone/>
              <a:defRPr sz="1600">
                <a:solidFill>
                  <a:srgbClr val="575757"/>
                </a:solidFill>
              </a:defRPr>
            </a:lvl4pPr>
            <a:lvl5pPr marL="1828800" indent="0">
              <a:buNone/>
              <a:defRPr sz="1600">
                <a:solidFill>
                  <a:srgbClr val="575757"/>
                </a:solidFill>
              </a:defRPr>
            </a:lvl5pPr>
          </a:lstStyle>
          <a:p>
            <a:pPr lvl="0"/>
            <a:r>
              <a:rPr lang="en-US" dirty="0"/>
              <a:t>Stage III</a:t>
            </a:r>
          </a:p>
        </p:txBody>
      </p:sp>
    </p:spTree>
    <p:extLst>
      <p:ext uri="{BB962C8B-B14F-4D97-AF65-F5344CB8AC3E}">
        <p14:creationId xmlns:p14="http://schemas.microsoft.com/office/powerpoint/2010/main" val="2804242054"/>
      </p:ext>
    </p:extLst>
  </p:cSld>
  <p:clrMapOvr>
    <a:overrideClrMapping bg1="lt1" tx1="dk1" bg2="lt2" tx2="dk2" accent1="accent1" accent2="accent2" accent3="accent3" accent4="accent4" accent5="accent5" accent6="accent6" hlink="hlink" folHlink="folHlink"/>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userDrawn="1">
  <p:cSld name="Stats-5">
    <p:bg>
      <p:bgRef idx="1001">
        <a:schemeClr val="bg1"/>
      </p:bgRef>
    </p:bg>
    <p:spTree>
      <p:nvGrpSpPr>
        <p:cNvPr id="1" name=""/>
        <p:cNvGrpSpPr/>
        <p:nvPr/>
      </p:nvGrpSpPr>
      <p:grpSpPr>
        <a:xfrm>
          <a:off x="0" y="0"/>
          <a:ext cx="0" cy="0"/>
          <a:chOff x="0" y="0"/>
          <a:chExt cx="0" cy="0"/>
        </a:xfrm>
      </p:grpSpPr>
      <p:sp>
        <p:nvSpPr>
          <p:cNvPr id="5" name="Title Placeholder 1"/>
          <p:cNvSpPr>
            <a:spLocks noGrp="1"/>
          </p:cNvSpPr>
          <p:nvPr>
            <p:ph type="title"/>
          </p:nvPr>
        </p:nvSpPr>
        <p:spPr>
          <a:xfrm>
            <a:off x="838200" y="365125"/>
            <a:ext cx="10515600" cy="651633"/>
          </a:xfrm>
          <a:prstGeom prst="rect">
            <a:avLst/>
          </a:prstGeom>
        </p:spPr>
        <p:txBody>
          <a:bodyPr vert="horz" lIns="91440" tIns="45720" rIns="91440" bIns="45720" rtlCol="0" anchor="t">
            <a:normAutofit/>
          </a:bodyPr>
          <a:lstStyle>
            <a:lvl1pPr algn="ctr">
              <a:defRPr>
                <a:solidFill>
                  <a:srgbClr val="444444"/>
                </a:solidFill>
              </a:defRPr>
            </a:lvl1pPr>
          </a:lstStyle>
          <a:p>
            <a:r>
              <a:rPr lang="en-US"/>
              <a:t>Click to edit Master title style</a:t>
            </a:r>
            <a:endParaRPr lang="en-US" dirty="0"/>
          </a:p>
        </p:txBody>
      </p:sp>
      <p:cxnSp>
        <p:nvCxnSpPr>
          <p:cNvPr id="21" name="Straight Connector 20"/>
          <p:cNvCxnSpPr/>
          <p:nvPr userDrawn="1"/>
        </p:nvCxnSpPr>
        <p:spPr>
          <a:xfrm>
            <a:off x="0" y="1151602"/>
            <a:ext cx="12192000" cy="0"/>
          </a:xfrm>
          <a:prstGeom prst="line">
            <a:avLst/>
          </a:prstGeom>
          <a:ln w="6350">
            <a:solidFill>
              <a:srgbClr val="226AD6"/>
            </a:solidFill>
          </a:ln>
        </p:spPr>
        <p:style>
          <a:lnRef idx="1">
            <a:schemeClr val="accent1"/>
          </a:lnRef>
          <a:fillRef idx="0">
            <a:schemeClr val="accent1"/>
          </a:fillRef>
          <a:effectRef idx="0">
            <a:schemeClr val="accent1"/>
          </a:effectRef>
          <a:fontRef idx="minor">
            <a:schemeClr val="tx1"/>
          </a:fontRef>
        </p:style>
      </p:cxnSp>
      <p:sp>
        <p:nvSpPr>
          <p:cNvPr id="36" name="Text Placeholder 5"/>
          <p:cNvSpPr>
            <a:spLocks noGrp="1"/>
          </p:cNvSpPr>
          <p:nvPr>
            <p:ph type="body" sz="quarter" idx="21" hasCustomPrompt="1"/>
          </p:nvPr>
        </p:nvSpPr>
        <p:spPr>
          <a:xfrm>
            <a:off x="3782215" y="2002946"/>
            <a:ext cx="1737362" cy="881891"/>
          </a:xfrm>
        </p:spPr>
        <p:txBody>
          <a:bodyPr anchor="b"/>
          <a:lstStyle>
            <a:lvl1pPr marL="0" indent="0" algn="ctr">
              <a:buNone/>
              <a:defRPr sz="6000">
                <a:solidFill>
                  <a:srgbClr val="236AD7"/>
                </a:solidFill>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a:t>
            </a:r>
          </a:p>
        </p:txBody>
      </p:sp>
      <p:sp>
        <p:nvSpPr>
          <p:cNvPr id="6" name="Text Placeholder 5"/>
          <p:cNvSpPr>
            <a:spLocks noGrp="1"/>
          </p:cNvSpPr>
          <p:nvPr>
            <p:ph type="body" sz="quarter" idx="13" hasCustomPrompt="1"/>
          </p:nvPr>
        </p:nvSpPr>
        <p:spPr>
          <a:xfrm>
            <a:off x="3782214" y="2761012"/>
            <a:ext cx="1737363" cy="547711"/>
          </a:xfrm>
        </p:spPr>
        <p:txBody>
          <a:bodyPr anchor="t"/>
          <a:lstStyle>
            <a:lvl1pPr marL="0" marR="0" indent="0" algn="ctr" defTabSz="914400" rtl="0" eaLnBrk="1" fontAlgn="auto" latinLnBrk="0" hangingPunct="1">
              <a:lnSpc>
                <a:spcPct val="90000"/>
              </a:lnSpc>
              <a:spcBef>
                <a:spcPts val="600"/>
              </a:spcBef>
              <a:spcAft>
                <a:spcPts val="0"/>
              </a:spcAft>
              <a:buClrTx/>
              <a:buSzTx/>
              <a:buFont typeface="Arial" panose="020B0604020202020204" pitchFamily="34" charset="0"/>
              <a:buNone/>
              <a:tabLst/>
              <a:defRPr sz="1300"/>
            </a:lvl1pPr>
            <a:lvl2pPr marL="457200" indent="0">
              <a:buNone/>
              <a:defRPr sz="1400"/>
            </a:lvl2pPr>
            <a:lvl3pPr marL="914400" indent="0">
              <a:buNone/>
              <a:defRPr sz="1400"/>
            </a:lvl3pPr>
            <a:lvl4pPr marL="1371600" indent="0">
              <a:buNone/>
              <a:defRPr sz="1400"/>
            </a:lvl4pPr>
            <a:lvl5pPr marL="1828800" indent="0">
              <a:buNone/>
              <a:defRPr sz="1400"/>
            </a:lvl5pPr>
          </a:lstStyle>
          <a:p>
            <a:pPr marL="0" marR="0" lvl="0" indent="0" algn="ctr" defTabSz="914400" rtl="0" eaLnBrk="1" fontAlgn="auto" latinLnBrk="0" hangingPunct="1">
              <a:lnSpc>
                <a:spcPct val="90000"/>
              </a:lnSpc>
              <a:spcBef>
                <a:spcPts val="600"/>
              </a:spcBef>
              <a:spcAft>
                <a:spcPts val="0"/>
              </a:spcAft>
              <a:buClrTx/>
              <a:buSzTx/>
              <a:buFont typeface="Arial" panose="020B0604020202020204" pitchFamily="34" charset="0"/>
              <a:buNone/>
              <a:tabLst/>
              <a:defRPr/>
            </a:pPr>
            <a:r>
              <a:rPr lang="en-US" dirty="0"/>
              <a:t>Edit Master text styles</a:t>
            </a:r>
            <a:br>
              <a:rPr lang="en-US" dirty="0"/>
            </a:br>
            <a:r>
              <a:rPr lang="en-US" dirty="0"/>
              <a:t>Edit Master text styles</a:t>
            </a:r>
          </a:p>
        </p:txBody>
      </p:sp>
      <p:sp>
        <p:nvSpPr>
          <p:cNvPr id="2" name="Hexagon 1"/>
          <p:cNvSpPr>
            <a:spLocks noChangeAspect="1"/>
          </p:cNvSpPr>
          <p:nvPr userDrawn="1">
            <p:custDataLst>
              <p:custData r:id="rId1"/>
            </p:custDataLst>
          </p:nvPr>
        </p:nvSpPr>
        <p:spPr>
          <a:xfrm rot="16200000">
            <a:off x="3628330" y="1736924"/>
            <a:ext cx="2045133" cy="1737360"/>
          </a:xfrm>
          <a:custGeom>
            <a:avLst/>
            <a:gdLst>
              <a:gd name="connsiteX0" fmla="*/ 0 w 674914"/>
              <a:gd name="connsiteY0" fmla="*/ 286657 h 573313"/>
              <a:gd name="connsiteX1" fmla="*/ 143328 w 674914"/>
              <a:gd name="connsiteY1" fmla="*/ 0 h 573313"/>
              <a:gd name="connsiteX2" fmla="*/ 531586 w 674914"/>
              <a:gd name="connsiteY2" fmla="*/ 0 h 573313"/>
              <a:gd name="connsiteX3" fmla="*/ 674914 w 674914"/>
              <a:gd name="connsiteY3" fmla="*/ 286657 h 573313"/>
              <a:gd name="connsiteX4" fmla="*/ 531586 w 674914"/>
              <a:gd name="connsiteY4" fmla="*/ 573313 h 573313"/>
              <a:gd name="connsiteX5" fmla="*/ 143328 w 674914"/>
              <a:gd name="connsiteY5" fmla="*/ 573313 h 573313"/>
              <a:gd name="connsiteX6" fmla="*/ 0 w 674914"/>
              <a:gd name="connsiteY6" fmla="*/ 286657 h 573313"/>
              <a:gd name="connsiteX0" fmla="*/ 0 w 674914"/>
              <a:gd name="connsiteY0" fmla="*/ 289074 h 575730"/>
              <a:gd name="connsiteX1" fmla="*/ 143328 w 674914"/>
              <a:gd name="connsiteY1" fmla="*/ 2417 h 575730"/>
              <a:gd name="connsiteX2" fmla="*/ 504976 w 674914"/>
              <a:gd name="connsiteY2" fmla="*/ 0 h 575730"/>
              <a:gd name="connsiteX3" fmla="*/ 674914 w 674914"/>
              <a:gd name="connsiteY3" fmla="*/ 289074 h 575730"/>
              <a:gd name="connsiteX4" fmla="*/ 531586 w 674914"/>
              <a:gd name="connsiteY4" fmla="*/ 575730 h 575730"/>
              <a:gd name="connsiteX5" fmla="*/ 143328 w 674914"/>
              <a:gd name="connsiteY5" fmla="*/ 575730 h 575730"/>
              <a:gd name="connsiteX6" fmla="*/ 0 w 674914"/>
              <a:gd name="connsiteY6" fmla="*/ 289074 h 575730"/>
              <a:gd name="connsiteX0" fmla="*/ 0 w 674914"/>
              <a:gd name="connsiteY0" fmla="*/ 289074 h 575730"/>
              <a:gd name="connsiteX1" fmla="*/ 174776 w 674914"/>
              <a:gd name="connsiteY1" fmla="*/ 2417 h 575730"/>
              <a:gd name="connsiteX2" fmla="*/ 504976 w 674914"/>
              <a:gd name="connsiteY2" fmla="*/ 0 h 575730"/>
              <a:gd name="connsiteX3" fmla="*/ 674914 w 674914"/>
              <a:gd name="connsiteY3" fmla="*/ 289074 h 575730"/>
              <a:gd name="connsiteX4" fmla="*/ 531586 w 674914"/>
              <a:gd name="connsiteY4" fmla="*/ 575730 h 575730"/>
              <a:gd name="connsiteX5" fmla="*/ 143328 w 674914"/>
              <a:gd name="connsiteY5" fmla="*/ 575730 h 575730"/>
              <a:gd name="connsiteX6" fmla="*/ 0 w 674914"/>
              <a:gd name="connsiteY6" fmla="*/ 289074 h 575730"/>
              <a:gd name="connsiteX0" fmla="*/ 0 w 674914"/>
              <a:gd name="connsiteY0" fmla="*/ 289074 h 575730"/>
              <a:gd name="connsiteX1" fmla="*/ 174776 w 674914"/>
              <a:gd name="connsiteY1" fmla="*/ 2417 h 575730"/>
              <a:gd name="connsiteX2" fmla="*/ 504976 w 674914"/>
              <a:gd name="connsiteY2" fmla="*/ 0 h 575730"/>
              <a:gd name="connsiteX3" fmla="*/ 674914 w 674914"/>
              <a:gd name="connsiteY3" fmla="*/ 289074 h 575730"/>
              <a:gd name="connsiteX4" fmla="*/ 531586 w 674914"/>
              <a:gd name="connsiteY4" fmla="*/ 575730 h 575730"/>
              <a:gd name="connsiteX5" fmla="*/ 165100 w 674914"/>
              <a:gd name="connsiteY5" fmla="*/ 568473 h 575730"/>
              <a:gd name="connsiteX6" fmla="*/ 0 w 674914"/>
              <a:gd name="connsiteY6" fmla="*/ 289074 h 575730"/>
              <a:gd name="connsiteX0" fmla="*/ 0 w 674914"/>
              <a:gd name="connsiteY0" fmla="*/ 289074 h 575730"/>
              <a:gd name="connsiteX1" fmla="*/ 174776 w 674914"/>
              <a:gd name="connsiteY1" fmla="*/ 2417 h 575730"/>
              <a:gd name="connsiteX2" fmla="*/ 504976 w 674914"/>
              <a:gd name="connsiteY2" fmla="*/ 0 h 575730"/>
              <a:gd name="connsiteX3" fmla="*/ 674914 w 674914"/>
              <a:gd name="connsiteY3" fmla="*/ 289074 h 575730"/>
              <a:gd name="connsiteX4" fmla="*/ 497719 w 674914"/>
              <a:gd name="connsiteY4" fmla="*/ 575730 h 575730"/>
              <a:gd name="connsiteX5" fmla="*/ 165100 w 674914"/>
              <a:gd name="connsiteY5" fmla="*/ 568473 h 575730"/>
              <a:gd name="connsiteX6" fmla="*/ 0 w 674914"/>
              <a:gd name="connsiteY6" fmla="*/ 289074 h 575730"/>
              <a:gd name="connsiteX0" fmla="*/ 0 w 674914"/>
              <a:gd name="connsiteY0" fmla="*/ 289074 h 575730"/>
              <a:gd name="connsiteX1" fmla="*/ 174776 w 674914"/>
              <a:gd name="connsiteY1" fmla="*/ 2417 h 575730"/>
              <a:gd name="connsiteX2" fmla="*/ 504976 w 674914"/>
              <a:gd name="connsiteY2" fmla="*/ 0 h 575730"/>
              <a:gd name="connsiteX3" fmla="*/ 674914 w 674914"/>
              <a:gd name="connsiteY3" fmla="*/ 289074 h 575730"/>
              <a:gd name="connsiteX4" fmla="*/ 497719 w 674914"/>
              <a:gd name="connsiteY4" fmla="*/ 575730 h 575730"/>
              <a:gd name="connsiteX5" fmla="*/ 165100 w 674914"/>
              <a:gd name="connsiteY5" fmla="*/ 573311 h 575730"/>
              <a:gd name="connsiteX6" fmla="*/ 0 w 674914"/>
              <a:gd name="connsiteY6" fmla="*/ 289074 h 575730"/>
              <a:gd name="connsiteX0" fmla="*/ 0 w 674914"/>
              <a:gd name="connsiteY0" fmla="*/ 289074 h 578074"/>
              <a:gd name="connsiteX1" fmla="*/ 174776 w 674914"/>
              <a:gd name="connsiteY1" fmla="*/ 2417 h 578074"/>
              <a:gd name="connsiteX2" fmla="*/ 504976 w 674914"/>
              <a:gd name="connsiteY2" fmla="*/ 0 h 578074"/>
              <a:gd name="connsiteX3" fmla="*/ 674914 w 674914"/>
              <a:gd name="connsiteY3" fmla="*/ 289074 h 578074"/>
              <a:gd name="connsiteX4" fmla="*/ 497719 w 674914"/>
              <a:gd name="connsiteY4" fmla="*/ 575730 h 578074"/>
              <a:gd name="connsiteX5" fmla="*/ 172244 w 674914"/>
              <a:gd name="connsiteY5" fmla="*/ 578074 h 578074"/>
              <a:gd name="connsiteX6" fmla="*/ 0 w 674914"/>
              <a:gd name="connsiteY6" fmla="*/ 289074 h 578074"/>
              <a:gd name="connsiteX0" fmla="*/ 0 w 674914"/>
              <a:gd name="connsiteY0" fmla="*/ 289074 h 578074"/>
              <a:gd name="connsiteX1" fmla="*/ 174776 w 674914"/>
              <a:gd name="connsiteY1" fmla="*/ 2417 h 578074"/>
              <a:gd name="connsiteX2" fmla="*/ 504976 w 674914"/>
              <a:gd name="connsiteY2" fmla="*/ 0 h 578074"/>
              <a:gd name="connsiteX3" fmla="*/ 674914 w 674914"/>
              <a:gd name="connsiteY3" fmla="*/ 289074 h 578074"/>
              <a:gd name="connsiteX4" fmla="*/ 497719 w 674914"/>
              <a:gd name="connsiteY4" fmla="*/ 575730 h 578074"/>
              <a:gd name="connsiteX5" fmla="*/ 167481 w 674914"/>
              <a:gd name="connsiteY5" fmla="*/ 578074 h 578074"/>
              <a:gd name="connsiteX6" fmla="*/ 0 w 674914"/>
              <a:gd name="connsiteY6" fmla="*/ 289074 h 578074"/>
              <a:gd name="connsiteX0" fmla="*/ 0 w 674914"/>
              <a:gd name="connsiteY0" fmla="*/ 289074 h 578074"/>
              <a:gd name="connsiteX1" fmla="*/ 174776 w 674914"/>
              <a:gd name="connsiteY1" fmla="*/ 2417 h 578074"/>
              <a:gd name="connsiteX2" fmla="*/ 504976 w 674914"/>
              <a:gd name="connsiteY2" fmla="*/ 0 h 578074"/>
              <a:gd name="connsiteX3" fmla="*/ 674914 w 674914"/>
              <a:gd name="connsiteY3" fmla="*/ 289074 h 578074"/>
              <a:gd name="connsiteX4" fmla="*/ 497719 w 674914"/>
              <a:gd name="connsiteY4" fmla="*/ 575730 h 578074"/>
              <a:gd name="connsiteX5" fmla="*/ 167481 w 674914"/>
              <a:gd name="connsiteY5" fmla="*/ 578074 h 578074"/>
              <a:gd name="connsiteX6" fmla="*/ 0 w 674914"/>
              <a:gd name="connsiteY6" fmla="*/ 289074 h 578074"/>
              <a:gd name="connsiteX0" fmla="*/ 0 w 674914"/>
              <a:gd name="connsiteY0" fmla="*/ 289074 h 575730"/>
              <a:gd name="connsiteX1" fmla="*/ 174776 w 674914"/>
              <a:gd name="connsiteY1" fmla="*/ 2417 h 575730"/>
              <a:gd name="connsiteX2" fmla="*/ 504976 w 674914"/>
              <a:gd name="connsiteY2" fmla="*/ 0 h 575730"/>
              <a:gd name="connsiteX3" fmla="*/ 674914 w 674914"/>
              <a:gd name="connsiteY3" fmla="*/ 289074 h 575730"/>
              <a:gd name="connsiteX4" fmla="*/ 497719 w 674914"/>
              <a:gd name="connsiteY4" fmla="*/ 575730 h 575730"/>
              <a:gd name="connsiteX5" fmla="*/ 169862 w 674914"/>
              <a:gd name="connsiteY5" fmla="*/ 573311 h 575730"/>
              <a:gd name="connsiteX6" fmla="*/ 0 w 674914"/>
              <a:gd name="connsiteY6" fmla="*/ 289074 h 575730"/>
              <a:gd name="connsiteX0" fmla="*/ 0 w 674914"/>
              <a:gd name="connsiteY0" fmla="*/ 286657 h 573313"/>
              <a:gd name="connsiteX1" fmla="*/ 174776 w 674914"/>
              <a:gd name="connsiteY1" fmla="*/ 0 h 573313"/>
              <a:gd name="connsiteX2" fmla="*/ 502595 w 674914"/>
              <a:gd name="connsiteY2" fmla="*/ 2346 h 573313"/>
              <a:gd name="connsiteX3" fmla="*/ 674914 w 674914"/>
              <a:gd name="connsiteY3" fmla="*/ 286657 h 573313"/>
              <a:gd name="connsiteX4" fmla="*/ 497719 w 674914"/>
              <a:gd name="connsiteY4" fmla="*/ 573313 h 573313"/>
              <a:gd name="connsiteX5" fmla="*/ 169862 w 674914"/>
              <a:gd name="connsiteY5" fmla="*/ 570894 h 573313"/>
              <a:gd name="connsiteX6" fmla="*/ 0 w 674914"/>
              <a:gd name="connsiteY6" fmla="*/ 286657 h 573313"/>
              <a:gd name="connsiteX0" fmla="*/ 0 w 674914"/>
              <a:gd name="connsiteY0" fmla="*/ 286690 h 573346"/>
              <a:gd name="connsiteX1" fmla="*/ 174776 w 674914"/>
              <a:gd name="connsiteY1" fmla="*/ 33 h 573346"/>
              <a:gd name="connsiteX2" fmla="*/ 500213 w 674914"/>
              <a:gd name="connsiteY2" fmla="*/ 0 h 573346"/>
              <a:gd name="connsiteX3" fmla="*/ 674914 w 674914"/>
              <a:gd name="connsiteY3" fmla="*/ 286690 h 573346"/>
              <a:gd name="connsiteX4" fmla="*/ 497719 w 674914"/>
              <a:gd name="connsiteY4" fmla="*/ 573346 h 573346"/>
              <a:gd name="connsiteX5" fmla="*/ 169862 w 674914"/>
              <a:gd name="connsiteY5" fmla="*/ 570927 h 573346"/>
              <a:gd name="connsiteX6" fmla="*/ 0 w 674914"/>
              <a:gd name="connsiteY6" fmla="*/ 286690 h 573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4914" h="573346">
                <a:moveTo>
                  <a:pt x="0" y="286690"/>
                </a:moveTo>
                <a:lnTo>
                  <a:pt x="174776" y="33"/>
                </a:lnTo>
                <a:lnTo>
                  <a:pt x="500213" y="0"/>
                </a:lnTo>
                <a:lnTo>
                  <a:pt x="674914" y="286690"/>
                </a:lnTo>
                <a:lnTo>
                  <a:pt x="497719" y="573346"/>
                </a:lnTo>
                <a:lnTo>
                  <a:pt x="169862" y="570927"/>
                </a:lnTo>
                <a:lnTo>
                  <a:pt x="0" y="286690"/>
                </a:lnTo>
                <a:close/>
              </a:path>
            </a:pathLst>
          </a:custGeom>
          <a:noFill/>
          <a:ln>
            <a:solidFill>
              <a:srgbClr val="236A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Text Placeholder 5"/>
          <p:cNvSpPr>
            <a:spLocks noGrp="1"/>
          </p:cNvSpPr>
          <p:nvPr>
            <p:ph type="body" sz="quarter" idx="23" hasCustomPrompt="1"/>
          </p:nvPr>
        </p:nvSpPr>
        <p:spPr>
          <a:xfrm>
            <a:off x="6684644" y="2030953"/>
            <a:ext cx="1737361" cy="881891"/>
          </a:xfrm>
        </p:spPr>
        <p:txBody>
          <a:bodyPr anchor="b"/>
          <a:lstStyle>
            <a:lvl1pPr marL="0" indent="0" algn="ctr">
              <a:buNone/>
              <a:defRPr sz="6000">
                <a:solidFill>
                  <a:srgbClr val="236AD7"/>
                </a:solidFill>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a:t>
            </a:r>
          </a:p>
        </p:txBody>
      </p:sp>
      <p:sp>
        <p:nvSpPr>
          <p:cNvPr id="80" name="Text Placeholder 5"/>
          <p:cNvSpPr>
            <a:spLocks noGrp="1"/>
          </p:cNvSpPr>
          <p:nvPr>
            <p:ph type="body" sz="quarter" idx="24" hasCustomPrompt="1"/>
          </p:nvPr>
        </p:nvSpPr>
        <p:spPr>
          <a:xfrm>
            <a:off x="6684644" y="2789019"/>
            <a:ext cx="1737362" cy="547711"/>
          </a:xfrm>
        </p:spPr>
        <p:txBody>
          <a:bodyPr anchor="t"/>
          <a:lstStyle>
            <a:lvl1pPr marL="0" marR="0" indent="0" algn="ctr" defTabSz="914400" rtl="0" eaLnBrk="1" fontAlgn="auto" latinLnBrk="0" hangingPunct="1">
              <a:lnSpc>
                <a:spcPct val="90000"/>
              </a:lnSpc>
              <a:spcBef>
                <a:spcPts val="600"/>
              </a:spcBef>
              <a:spcAft>
                <a:spcPts val="0"/>
              </a:spcAft>
              <a:buClrTx/>
              <a:buSzTx/>
              <a:buFont typeface="Arial" panose="020B0604020202020204" pitchFamily="34" charset="0"/>
              <a:buNone/>
              <a:tabLst/>
              <a:defRPr sz="1300"/>
            </a:lvl1pPr>
            <a:lvl2pPr marL="457200" indent="0">
              <a:buNone/>
              <a:defRPr sz="1400"/>
            </a:lvl2pPr>
            <a:lvl3pPr marL="914400" indent="0">
              <a:buNone/>
              <a:defRPr sz="1400"/>
            </a:lvl3pPr>
            <a:lvl4pPr marL="1371600" indent="0">
              <a:buNone/>
              <a:defRPr sz="1400"/>
            </a:lvl4pPr>
            <a:lvl5pPr marL="1828800" indent="0">
              <a:buNone/>
              <a:defRPr sz="1400"/>
            </a:lvl5pPr>
          </a:lstStyle>
          <a:p>
            <a:pPr marL="0" marR="0" lvl="0" indent="0" algn="ctr" defTabSz="914400" rtl="0" eaLnBrk="1" fontAlgn="auto" latinLnBrk="0" hangingPunct="1">
              <a:lnSpc>
                <a:spcPct val="90000"/>
              </a:lnSpc>
              <a:spcBef>
                <a:spcPts val="600"/>
              </a:spcBef>
              <a:spcAft>
                <a:spcPts val="0"/>
              </a:spcAft>
              <a:buClrTx/>
              <a:buSzTx/>
              <a:buFont typeface="Arial" panose="020B0604020202020204" pitchFamily="34" charset="0"/>
              <a:buNone/>
              <a:tabLst/>
              <a:defRPr/>
            </a:pPr>
            <a:r>
              <a:rPr lang="en-US" dirty="0"/>
              <a:t>Edit Master text styles</a:t>
            </a:r>
            <a:br>
              <a:rPr lang="en-US" dirty="0"/>
            </a:br>
            <a:r>
              <a:rPr lang="en-US" dirty="0"/>
              <a:t>Edit Master text styles</a:t>
            </a:r>
          </a:p>
        </p:txBody>
      </p:sp>
      <p:sp>
        <p:nvSpPr>
          <p:cNvPr id="89" name="Hexagon 1"/>
          <p:cNvSpPr>
            <a:spLocks noChangeAspect="1"/>
          </p:cNvSpPr>
          <p:nvPr userDrawn="1">
            <p:custDataLst>
              <p:custData r:id="rId2"/>
            </p:custDataLst>
          </p:nvPr>
        </p:nvSpPr>
        <p:spPr>
          <a:xfrm rot="16200000">
            <a:off x="6530759" y="1736924"/>
            <a:ext cx="2045133" cy="1737360"/>
          </a:xfrm>
          <a:custGeom>
            <a:avLst/>
            <a:gdLst>
              <a:gd name="connsiteX0" fmla="*/ 0 w 674914"/>
              <a:gd name="connsiteY0" fmla="*/ 286657 h 573313"/>
              <a:gd name="connsiteX1" fmla="*/ 143328 w 674914"/>
              <a:gd name="connsiteY1" fmla="*/ 0 h 573313"/>
              <a:gd name="connsiteX2" fmla="*/ 531586 w 674914"/>
              <a:gd name="connsiteY2" fmla="*/ 0 h 573313"/>
              <a:gd name="connsiteX3" fmla="*/ 674914 w 674914"/>
              <a:gd name="connsiteY3" fmla="*/ 286657 h 573313"/>
              <a:gd name="connsiteX4" fmla="*/ 531586 w 674914"/>
              <a:gd name="connsiteY4" fmla="*/ 573313 h 573313"/>
              <a:gd name="connsiteX5" fmla="*/ 143328 w 674914"/>
              <a:gd name="connsiteY5" fmla="*/ 573313 h 573313"/>
              <a:gd name="connsiteX6" fmla="*/ 0 w 674914"/>
              <a:gd name="connsiteY6" fmla="*/ 286657 h 573313"/>
              <a:gd name="connsiteX0" fmla="*/ 0 w 674914"/>
              <a:gd name="connsiteY0" fmla="*/ 289074 h 575730"/>
              <a:gd name="connsiteX1" fmla="*/ 143328 w 674914"/>
              <a:gd name="connsiteY1" fmla="*/ 2417 h 575730"/>
              <a:gd name="connsiteX2" fmla="*/ 504976 w 674914"/>
              <a:gd name="connsiteY2" fmla="*/ 0 h 575730"/>
              <a:gd name="connsiteX3" fmla="*/ 674914 w 674914"/>
              <a:gd name="connsiteY3" fmla="*/ 289074 h 575730"/>
              <a:gd name="connsiteX4" fmla="*/ 531586 w 674914"/>
              <a:gd name="connsiteY4" fmla="*/ 575730 h 575730"/>
              <a:gd name="connsiteX5" fmla="*/ 143328 w 674914"/>
              <a:gd name="connsiteY5" fmla="*/ 575730 h 575730"/>
              <a:gd name="connsiteX6" fmla="*/ 0 w 674914"/>
              <a:gd name="connsiteY6" fmla="*/ 289074 h 575730"/>
              <a:gd name="connsiteX0" fmla="*/ 0 w 674914"/>
              <a:gd name="connsiteY0" fmla="*/ 289074 h 575730"/>
              <a:gd name="connsiteX1" fmla="*/ 174776 w 674914"/>
              <a:gd name="connsiteY1" fmla="*/ 2417 h 575730"/>
              <a:gd name="connsiteX2" fmla="*/ 504976 w 674914"/>
              <a:gd name="connsiteY2" fmla="*/ 0 h 575730"/>
              <a:gd name="connsiteX3" fmla="*/ 674914 w 674914"/>
              <a:gd name="connsiteY3" fmla="*/ 289074 h 575730"/>
              <a:gd name="connsiteX4" fmla="*/ 531586 w 674914"/>
              <a:gd name="connsiteY4" fmla="*/ 575730 h 575730"/>
              <a:gd name="connsiteX5" fmla="*/ 143328 w 674914"/>
              <a:gd name="connsiteY5" fmla="*/ 575730 h 575730"/>
              <a:gd name="connsiteX6" fmla="*/ 0 w 674914"/>
              <a:gd name="connsiteY6" fmla="*/ 289074 h 575730"/>
              <a:gd name="connsiteX0" fmla="*/ 0 w 674914"/>
              <a:gd name="connsiteY0" fmla="*/ 289074 h 575730"/>
              <a:gd name="connsiteX1" fmla="*/ 174776 w 674914"/>
              <a:gd name="connsiteY1" fmla="*/ 2417 h 575730"/>
              <a:gd name="connsiteX2" fmla="*/ 504976 w 674914"/>
              <a:gd name="connsiteY2" fmla="*/ 0 h 575730"/>
              <a:gd name="connsiteX3" fmla="*/ 674914 w 674914"/>
              <a:gd name="connsiteY3" fmla="*/ 289074 h 575730"/>
              <a:gd name="connsiteX4" fmla="*/ 531586 w 674914"/>
              <a:gd name="connsiteY4" fmla="*/ 575730 h 575730"/>
              <a:gd name="connsiteX5" fmla="*/ 165100 w 674914"/>
              <a:gd name="connsiteY5" fmla="*/ 568473 h 575730"/>
              <a:gd name="connsiteX6" fmla="*/ 0 w 674914"/>
              <a:gd name="connsiteY6" fmla="*/ 289074 h 575730"/>
              <a:gd name="connsiteX0" fmla="*/ 0 w 674914"/>
              <a:gd name="connsiteY0" fmla="*/ 289074 h 575730"/>
              <a:gd name="connsiteX1" fmla="*/ 174776 w 674914"/>
              <a:gd name="connsiteY1" fmla="*/ 2417 h 575730"/>
              <a:gd name="connsiteX2" fmla="*/ 504976 w 674914"/>
              <a:gd name="connsiteY2" fmla="*/ 0 h 575730"/>
              <a:gd name="connsiteX3" fmla="*/ 674914 w 674914"/>
              <a:gd name="connsiteY3" fmla="*/ 289074 h 575730"/>
              <a:gd name="connsiteX4" fmla="*/ 497719 w 674914"/>
              <a:gd name="connsiteY4" fmla="*/ 575730 h 575730"/>
              <a:gd name="connsiteX5" fmla="*/ 165100 w 674914"/>
              <a:gd name="connsiteY5" fmla="*/ 568473 h 575730"/>
              <a:gd name="connsiteX6" fmla="*/ 0 w 674914"/>
              <a:gd name="connsiteY6" fmla="*/ 289074 h 575730"/>
              <a:gd name="connsiteX0" fmla="*/ 0 w 674914"/>
              <a:gd name="connsiteY0" fmla="*/ 289074 h 575730"/>
              <a:gd name="connsiteX1" fmla="*/ 174776 w 674914"/>
              <a:gd name="connsiteY1" fmla="*/ 2417 h 575730"/>
              <a:gd name="connsiteX2" fmla="*/ 504976 w 674914"/>
              <a:gd name="connsiteY2" fmla="*/ 0 h 575730"/>
              <a:gd name="connsiteX3" fmla="*/ 674914 w 674914"/>
              <a:gd name="connsiteY3" fmla="*/ 289074 h 575730"/>
              <a:gd name="connsiteX4" fmla="*/ 497719 w 674914"/>
              <a:gd name="connsiteY4" fmla="*/ 575730 h 575730"/>
              <a:gd name="connsiteX5" fmla="*/ 165100 w 674914"/>
              <a:gd name="connsiteY5" fmla="*/ 573311 h 575730"/>
              <a:gd name="connsiteX6" fmla="*/ 0 w 674914"/>
              <a:gd name="connsiteY6" fmla="*/ 289074 h 575730"/>
              <a:gd name="connsiteX0" fmla="*/ 0 w 674914"/>
              <a:gd name="connsiteY0" fmla="*/ 289074 h 578074"/>
              <a:gd name="connsiteX1" fmla="*/ 174776 w 674914"/>
              <a:gd name="connsiteY1" fmla="*/ 2417 h 578074"/>
              <a:gd name="connsiteX2" fmla="*/ 504976 w 674914"/>
              <a:gd name="connsiteY2" fmla="*/ 0 h 578074"/>
              <a:gd name="connsiteX3" fmla="*/ 674914 w 674914"/>
              <a:gd name="connsiteY3" fmla="*/ 289074 h 578074"/>
              <a:gd name="connsiteX4" fmla="*/ 497719 w 674914"/>
              <a:gd name="connsiteY4" fmla="*/ 575730 h 578074"/>
              <a:gd name="connsiteX5" fmla="*/ 172244 w 674914"/>
              <a:gd name="connsiteY5" fmla="*/ 578074 h 578074"/>
              <a:gd name="connsiteX6" fmla="*/ 0 w 674914"/>
              <a:gd name="connsiteY6" fmla="*/ 289074 h 578074"/>
              <a:gd name="connsiteX0" fmla="*/ 0 w 674914"/>
              <a:gd name="connsiteY0" fmla="*/ 289074 h 578074"/>
              <a:gd name="connsiteX1" fmla="*/ 174776 w 674914"/>
              <a:gd name="connsiteY1" fmla="*/ 2417 h 578074"/>
              <a:gd name="connsiteX2" fmla="*/ 504976 w 674914"/>
              <a:gd name="connsiteY2" fmla="*/ 0 h 578074"/>
              <a:gd name="connsiteX3" fmla="*/ 674914 w 674914"/>
              <a:gd name="connsiteY3" fmla="*/ 289074 h 578074"/>
              <a:gd name="connsiteX4" fmla="*/ 497719 w 674914"/>
              <a:gd name="connsiteY4" fmla="*/ 575730 h 578074"/>
              <a:gd name="connsiteX5" fmla="*/ 167481 w 674914"/>
              <a:gd name="connsiteY5" fmla="*/ 578074 h 578074"/>
              <a:gd name="connsiteX6" fmla="*/ 0 w 674914"/>
              <a:gd name="connsiteY6" fmla="*/ 289074 h 578074"/>
              <a:gd name="connsiteX0" fmla="*/ 0 w 674914"/>
              <a:gd name="connsiteY0" fmla="*/ 289074 h 578074"/>
              <a:gd name="connsiteX1" fmla="*/ 174776 w 674914"/>
              <a:gd name="connsiteY1" fmla="*/ 2417 h 578074"/>
              <a:gd name="connsiteX2" fmla="*/ 504976 w 674914"/>
              <a:gd name="connsiteY2" fmla="*/ 0 h 578074"/>
              <a:gd name="connsiteX3" fmla="*/ 674914 w 674914"/>
              <a:gd name="connsiteY3" fmla="*/ 289074 h 578074"/>
              <a:gd name="connsiteX4" fmla="*/ 497719 w 674914"/>
              <a:gd name="connsiteY4" fmla="*/ 575730 h 578074"/>
              <a:gd name="connsiteX5" fmla="*/ 167481 w 674914"/>
              <a:gd name="connsiteY5" fmla="*/ 578074 h 578074"/>
              <a:gd name="connsiteX6" fmla="*/ 0 w 674914"/>
              <a:gd name="connsiteY6" fmla="*/ 289074 h 578074"/>
              <a:gd name="connsiteX0" fmla="*/ 0 w 674914"/>
              <a:gd name="connsiteY0" fmla="*/ 289074 h 575730"/>
              <a:gd name="connsiteX1" fmla="*/ 174776 w 674914"/>
              <a:gd name="connsiteY1" fmla="*/ 2417 h 575730"/>
              <a:gd name="connsiteX2" fmla="*/ 504976 w 674914"/>
              <a:gd name="connsiteY2" fmla="*/ 0 h 575730"/>
              <a:gd name="connsiteX3" fmla="*/ 674914 w 674914"/>
              <a:gd name="connsiteY3" fmla="*/ 289074 h 575730"/>
              <a:gd name="connsiteX4" fmla="*/ 497719 w 674914"/>
              <a:gd name="connsiteY4" fmla="*/ 575730 h 575730"/>
              <a:gd name="connsiteX5" fmla="*/ 169862 w 674914"/>
              <a:gd name="connsiteY5" fmla="*/ 573311 h 575730"/>
              <a:gd name="connsiteX6" fmla="*/ 0 w 674914"/>
              <a:gd name="connsiteY6" fmla="*/ 289074 h 575730"/>
              <a:gd name="connsiteX0" fmla="*/ 0 w 674914"/>
              <a:gd name="connsiteY0" fmla="*/ 286657 h 573313"/>
              <a:gd name="connsiteX1" fmla="*/ 174776 w 674914"/>
              <a:gd name="connsiteY1" fmla="*/ 0 h 573313"/>
              <a:gd name="connsiteX2" fmla="*/ 502595 w 674914"/>
              <a:gd name="connsiteY2" fmla="*/ 2346 h 573313"/>
              <a:gd name="connsiteX3" fmla="*/ 674914 w 674914"/>
              <a:gd name="connsiteY3" fmla="*/ 286657 h 573313"/>
              <a:gd name="connsiteX4" fmla="*/ 497719 w 674914"/>
              <a:gd name="connsiteY4" fmla="*/ 573313 h 573313"/>
              <a:gd name="connsiteX5" fmla="*/ 169862 w 674914"/>
              <a:gd name="connsiteY5" fmla="*/ 570894 h 573313"/>
              <a:gd name="connsiteX6" fmla="*/ 0 w 674914"/>
              <a:gd name="connsiteY6" fmla="*/ 286657 h 573313"/>
              <a:gd name="connsiteX0" fmla="*/ 0 w 674914"/>
              <a:gd name="connsiteY0" fmla="*/ 286690 h 573346"/>
              <a:gd name="connsiteX1" fmla="*/ 174776 w 674914"/>
              <a:gd name="connsiteY1" fmla="*/ 33 h 573346"/>
              <a:gd name="connsiteX2" fmla="*/ 500213 w 674914"/>
              <a:gd name="connsiteY2" fmla="*/ 0 h 573346"/>
              <a:gd name="connsiteX3" fmla="*/ 674914 w 674914"/>
              <a:gd name="connsiteY3" fmla="*/ 286690 h 573346"/>
              <a:gd name="connsiteX4" fmla="*/ 497719 w 674914"/>
              <a:gd name="connsiteY4" fmla="*/ 573346 h 573346"/>
              <a:gd name="connsiteX5" fmla="*/ 169862 w 674914"/>
              <a:gd name="connsiteY5" fmla="*/ 570927 h 573346"/>
              <a:gd name="connsiteX6" fmla="*/ 0 w 674914"/>
              <a:gd name="connsiteY6" fmla="*/ 286690 h 573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4914" h="573346">
                <a:moveTo>
                  <a:pt x="0" y="286690"/>
                </a:moveTo>
                <a:lnTo>
                  <a:pt x="174776" y="33"/>
                </a:lnTo>
                <a:lnTo>
                  <a:pt x="500213" y="0"/>
                </a:lnTo>
                <a:lnTo>
                  <a:pt x="674914" y="286690"/>
                </a:lnTo>
                <a:lnTo>
                  <a:pt x="497719" y="573346"/>
                </a:lnTo>
                <a:lnTo>
                  <a:pt x="169862" y="570927"/>
                </a:lnTo>
                <a:lnTo>
                  <a:pt x="0" y="286690"/>
                </a:lnTo>
                <a:close/>
              </a:path>
            </a:pathLst>
          </a:custGeom>
          <a:noFill/>
          <a:ln>
            <a:solidFill>
              <a:srgbClr val="236A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Text Placeholder 5"/>
          <p:cNvSpPr>
            <a:spLocks noGrp="1"/>
          </p:cNvSpPr>
          <p:nvPr>
            <p:ph type="body" sz="quarter" idx="27" hasCustomPrompt="1"/>
          </p:nvPr>
        </p:nvSpPr>
        <p:spPr>
          <a:xfrm>
            <a:off x="2324890" y="4233602"/>
            <a:ext cx="1737362" cy="881891"/>
          </a:xfrm>
        </p:spPr>
        <p:txBody>
          <a:bodyPr anchor="b"/>
          <a:lstStyle>
            <a:lvl1pPr marL="0" indent="0" algn="ctr">
              <a:buNone/>
              <a:defRPr sz="6000">
                <a:solidFill>
                  <a:srgbClr val="236AD7"/>
                </a:solidFill>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a:t>
            </a:r>
          </a:p>
        </p:txBody>
      </p:sp>
      <p:sp>
        <p:nvSpPr>
          <p:cNvPr id="92" name="Text Placeholder 5"/>
          <p:cNvSpPr>
            <a:spLocks noGrp="1"/>
          </p:cNvSpPr>
          <p:nvPr>
            <p:ph type="body" sz="quarter" idx="28" hasCustomPrompt="1"/>
          </p:nvPr>
        </p:nvSpPr>
        <p:spPr>
          <a:xfrm>
            <a:off x="2324889" y="4991668"/>
            <a:ext cx="1737363" cy="547711"/>
          </a:xfrm>
        </p:spPr>
        <p:txBody>
          <a:bodyPr anchor="t"/>
          <a:lstStyle>
            <a:lvl1pPr marL="0" marR="0" indent="0" algn="ctr" defTabSz="914400" rtl="0" eaLnBrk="1" fontAlgn="auto" latinLnBrk="0" hangingPunct="1">
              <a:lnSpc>
                <a:spcPct val="90000"/>
              </a:lnSpc>
              <a:spcBef>
                <a:spcPts val="600"/>
              </a:spcBef>
              <a:spcAft>
                <a:spcPts val="0"/>
              </a:spcAft>
              <a:buClrTx/>
              <a:buSzTx/>
              <a:buFont typeface="Arial" panose="020B0604020202020204" pitchFamily="34" charset="0"/>
              <a:buNone/>
              <a:tabLst/>
              <a:defRPr sz="1300"/>
            </a:lvl1pPr>
            <a:lvl2pPr marL="457200" indent="0">
              <a:buNone/>
              <a:defRPr sz="1400"/>
            </a:lvl2pPr>
            <a:lvl3pPr marL="914400" indent="0">
              <a:buNone/>
              <a:defRPr sz="1400"/>
            </a:lvl3pPr>
            <a:lvl4pPr marL="1371600" indent="0">
              <a:buNone/>
              <a:defRPr sz="1400"/>
            </a:lvl4pPr>
            <a:lvl5pPr marL="1828800" indent="0">
              <a:buNone/>
              <a:defRPr sz="1400"/>
            </a:lvl5pPr>
          </a:lstStyle>
          <a:p>
            <a:pPr marL="0" marR="0" lvl="0" indent="0" algn="ctr" defTabSz="914400" rtl="0" eaLnBrk="1" fontAlgn="auto" latinLnBrk="0" hangingPunct="1">
              <a:lnSpc>
                <a:spcPct val="90000"/>
              </a:lnSpc>
              <a:spcBef>
                <a:spcPts val="600"/>
              </a:spcBef>
              <a:spcAft>
                <a:spcPts val="0"/>
              </a:spcAft>
              <a:buClrTx/>
              <a:buSzTx/>
              <a:buFont typeface="Arial" panose="020B0604020202020204" pitchFamily="34" charset="0"/>
              <a:buNone/>
              <a:tabLst/>
              <a:defRPr/>
            </a:pPr>
            <a:r>
              <a:rPr lang="en-US" dirty="0"/>
              <a:t>Edit Master text styles</a:t>
            </a:r>
            <a:br>
              <a:rPr lang="en-US" dirty="0"/>
            </a:br>
            <a:r>
              <a:rPr lang="en-US" dirty="0"/>
              <a:t>Edit Master text styles</a:t>
            </a:r>
          </a:p>
        </p:txBody>
      </p:sp>
      <p:sp>
        <p:nvSpPr>
          <p:cNvPr id="93" name="Hexagon 1"/>
          <p:cNvSpPr>
            <a:spLocks noChangeAspect="1"/>
          </p:cNvSpPr>
          <p:nvPr userDrawn="1">
            <p:custDataLst>
              <p:custData r:id="rId3"/>
            </p:custDataLst>
          </p:nvPr>
        </p:nvSpPr>
        <p:spPr>
          <a:xfrm rot="16200000">
            <a:off x="2171005" y="3967580"/>
            <a:ext cx="2045133" cy="1737360"/>
          </a:xfrm>
          <a:custGeom>
            <a:avLst/>
            <a:gdLst>
              <a:gd name="connsiteX0" fmla="*/ 0 w 674914"/>
              <a:gd name="connsiteY0" fmla="*/ 286657 h 573313"/>
              <a:gd name="connsiteX1" fmla="*/ 143328 w 674914"/>
              <a:gd name="connsiteY1" fmla="*/ 0 h 573313"/>
              <a:gd name="connsiteX2" fmla="*/ 531586 w 674914"/>
              <a:gd name="connsiteY2" fmla="*/ 0 h 573313"/>
              <a:gd name="connsiteX3" fmla="*/ 674914 w 674914"/>
              <a:gd name="connsiteY3" fmla="*/ 286657 h 573313"/>
              <a:gd name="connsiteX4" fmla="*/ 531586 w 674914"/>
              <a:gd name="connsiteY4" fmla="*/ 573313 h 573313"/>
              <a:gd name="connsiteX5" fmla="*/ 143328 w 674914"/>
              <a:gd name="connsiteY5" fmla="*/ 573313 h 573313"/>
              <a:gd name="connsiteX6" fmla="*/ 0 w 674914"/>
              <a:gd name="connsiteY6" fmla="*/ 286657 h 573313"/>
              <a:gd name="connsiteX0" fmla="*/ 0 w 674914"/>
              <a:gd name="connsiteY0" fmla="*/ 289074 h 575730"/>
              <a:gd name="connsiteX1" fmla="*/ 143328 w 674914"/>
              <a:gd name="connsiteY1" fmla="*/ 2417 h 575730"/>
              <a:gd name="connsiteX2" fmla="*/ 504976 w 674914"/>
              <a:gd name="connsiteY2" fmla="*/ 0 h 575730"/>
              <a:gd name="connsiteX3" fmla="*/ 674914 w 674914"/>
              <a:gd name="connsiteY3" fmla="*/ 289074 h 575730"/>
              <a:gd name="connsiteX4" fmla="*/ 531586 w 674914"/>
              <a:gd name="connsiteY4" fmla="*/ 575730 h 575730"/>
              <a:gd name="connsiteX5" fmla="*/ 143328 w 674914"/>
              <a:gd name="connsiteY5" fmla="*/ 575730 h 575730"/>
              <a:gd name="connsiteX6" fmla="*/ 0 w 674914"/>
              <a:gd name="connsiteY6" fmla="*/ 289074 h 575730"/>
              <a:gd name="connsiteX0" fmla="*/ 0 w 674914"/>
              <a:gd name="connsiteY0" fmla="*/ 289074 h 575730"/>
              <a:gd name="connsiteX1" fmla="*/ 174776 w 674914"/>
              <a:gd name="connsiteY1" fmla="*/ 2417 h 575730"/>
              <a:gd name="connsiteX2" fmla="*/ 504976 w 674914"/>
              <a:gd name="connsiteY2" fmla="*/ 0 h 575730"/>
              <a:gd name="connsiteX3" fmla="*/ 674914 w 674914"/>
              <a:gd name="connsiteY3" fmla="*/ 289074 h 575730"/>
              <a:gd name="connsiteX4" fmla="*/ 531586 w 674914"/>
              <a:gd name="connsiteY4" fmla="*/ 575730 h 575730"/>
              <a:gd name="connsiteX5" fmla="*/ 143328 w 674914"/>
              <a:gd name="connsiteY5" fmla="*/ 575730 h 575730"/>
              <a:gd name="connsiteX6" fmla="*/ 0 w 674914"/>
              <a:gd name="connsiteY6" fmla="*/ 289074 h 575730"/>
              <a:gd name="connsiteX0" fmla="*/ 0 w 674914"/>
              <a:gd name="connsiteY0" fmla="*/ 289074 h 575730"/>
              <a:gd name="connsiteX1" fmla="*/ 174776 w 674914"/>
              <a:gd name="connsiteY1" fmla="*/ 2417 h 575730"/>
              <a:gd name="connsiteX2" fmla="*/ 504976 w 674914"/>
              <a:gd name="connsiteY2" fmla="*/ 0 h 575730"/>
              <a:gd name="connsiteX3" fmla="*/ 674914 w 674914"/>
              <a:gd name="connsiteY3" fmla="*/ 289074 h 575730"/>
              <a:gd name="connsiteX4" fmla="*/ 531586 w 674914"/>
              <a:gd name="connsiteY4" fmla="*/ 575730 h 575730"/>
              <a:gd name="connsiteX5" fmla="*/ 165100 w 674914"/>
              <a:gd name="connsiteY5" fmla="*/ 568473 h 575730"/>
              <a:gd name="connsiteX6" fmla="*/ 0 w 674914"/>
              <a:gd name="connsiteY6" fmla="*/ 289074 h 575730"/>
              <a:gd name="connsiteX0" fmla="*/ 0 w 674914"/>
              <a:gd name="connsiteY0" fmla="*/ 289074 h 575730"/>
              <a:gd name="connsiteX1" fmla="*/ 174776 w 674914"/>
              <a:gd name="connsiteY1" fmla="*/ 2417 h 575730"/>
              <a:gd name="connsiteX2" fmla="*/ 504976 w 674914"/>
              <a:gd name="connsiteY2" fmla="*/ 0 h 575730"/>
              <a:gd name="connsiteX3" fmla="*/ 674914 w 674914"/>
              <a:gd name="connsiteY3" fmla="*/ 289074 h 575730"/>
              <a:gd name="connsiteX4" fmla="*/ 497719 w 674914"/>
              <a:gd name="connsiteY4" fmla="*/ 575730 h 575730"/>
              <a:gd name="connsiteX5" fmla="*/ 165100 w 674914"/>
              <a:gd name="connsiteY5" fmla="*/ 568473 h 575730"/>
              <a:gd name="connsiteX6" fmla="*/ 0 w 674914"/>
              <a:gd name="connsiteY6" fmla="*/ 289074 h 575730"/>
              <a:gd name="connsiteX0" fmla="*/ 0 w 674914"/>
              <a:gd name="connsiteY0" fmla="*/ 289074 h 575730"/>
              <a:gd name="connsiteX1" fmla="*/ 174776 w 674914"/>
              <a:gd name="connsiteY1" fmla="*/ 2417 h 575730"/>
              <a:gd name="connsiteX2" fmla="*/ 504976 w 674914"/>
              <a:gd name="connsiteY2" fmla="*/ 0 h 575730"/>
              <a:gd name="connsiteX3" fmla="*/ 674914 w 674914"/>
              <a:gd name="connsiteY3" fmla="*/ 289074 h 575730"/>
              <a:gd name="connsiteX4" fmla="*/ 497719 w 674914"/>
              <a:gd name="connsiteY4" fmla="*/ 575730 h 575730"/>
              <a:gd name="connsiteX5" fmla="*/ 165100 w 674914"/>
              <a:gd name="connsiteY5" fmla="*/ 573311 h 575730"/>
              <a:gd name="connsiteX6" fmla="*/ 0 w 674914"/>
              <a:gd name="connsiteY6" fmla="*/ 289074 h 575730"/>
              <a:gd name="connsiteX0" fmla="*/ 0 w 674914"/>
              <a:gd name="connsiteY0" fmla="*/ 289074 h 578074"/>
              <a:gd name="connsiteX1" fmla="*/ 174776 w 674914"/>
              <a:gd name="connsiteY1" fmla="*/ 2417 h 578074"/>
              <a:gd name="connsiteX2" fmla="*/ 504976 w 674914"/>
              <a:gd name="connsiteY2" fmla="*/ 0 h 578074"/>
              <a:gd name="connsiteX3" fmla="*/ 674914 w 674914"/>
              <a:gd name="connsiteY3" fmla="*/ 289074 h 578074"/>
              <a:gd name="connsiteX4" fmla="*/ 497719 w 674914"/>
              <a:gd name="connsiteY4" fmla="*/ 575730 h 578074"/>
              <a:gd name="connsiteX5" fmla="*/ 172244 w 674914"/>
              <a:gd name="connsiteY5" fmla="*/ 578074 h 578074"/>
              <a:gd name="connsiteX6" fmla="*/ 0 w 674914"/>
              <a:gd name="connsiteY6" fmla="*/ 289074 h 578074"/>
              <a:gd name="connsiteX0" fmla="*/ 0 w 674914"/>
              <a:gd name="connsiteY0" fmla="*/ 289074 h 578074"/>
              <a:gd name="connsiteX1" fmla="*/ 174776 w 674914"/>
              <a:gd name="connsiteY1" fmla="*/ 2417 h 578074"/>
              <a:gd name="connsiteX2" fmla="*/ 504976 w 674914"/>
              <a:gd name="connsiteY2" fmla="*/ 0 h 578074"/>
              <a:gd name="connsiteX3" fmla="*/ 674914 w 674914"/>
              <a:gd name="connsiteY3" fmla="*/ 289074 h 578074"/>
              <a:gd name="connsiteX4" fmla="*/ 497719 w 674914"/>
              <a:gd name="connsiteY4" fmla="*/ 575730 h 578074"/>
              <a:gd name="connsiteX5" fmla="*/ 167481 w 674914"/>
              <a:gd name="connsiteY5" fmla="*/ 578074 h 578074"/>
              <a:gd name="connsiteX6" fmla="*/ 0 w 674914"/>
              <a:gd name="connsiteY6" fmla="*/ 289074 h 578074"/>
              <a:gd name="connsiteX0" fmla="*/ 0 w 674914"/>
              <a:gd name="connsiteY0" fmla="*/ 289074 h 578074"/>
              <a:gd name="connsiteX1" fmla="*/ 174776 w 674914"/>
              <a:gd name="connsiteY1" fmla="*/ 2417 h 578074"/>
              <a:gd name="connsiteX2" fmla="*/ 504976 w 674914"/>
              <a:gd name="connsiteY2" fmla="*/ 0 h 578074"/>
              <a:gd name="connsiteX3" fmla="*/ 674914 w 674914"/>
              <a:gd name="connsiteY3" fmla="*/ 289074 h 578074"/>
              <a:gd name="connsiteX4" fmla="*/ 497719 w 674914"/>
              <a:gd name="connsiteY4" fmla="*/ 575730 h 578074"/>
              <a:gd name="connsiteX5" fmla="*/ 167481 w 674914"/>
              <a:gd name="connsiteY5" fmla="*/ 578074 h 578074"/>
              <a:gd name="connsiteX6" fmla="*/ 0 w 674914"/>
              <a:gd name="connsiteY6" fmla="*/ 289074 h 578074"/>
              <a:gd name="connsiteX0" fmla="*/ 0 w 674914"/>
              <a:gd name="connsiteY0" fmla="*/ 289074 h 575730"/>
              <a:gd name="connsiteX1" fmla="*/ 174776 w 674914"/>
              <a:gd name="connsiteY1" fmla="*/ 2417 h 575730"/>
              <a:gd name="connsiteX2" fmla="*/ 504976 w 674914"/>
              <a:gd name="connsiteY2" fmla="*/ 0 h 575730"/>
              <a:gd name="connsiteX3" fmla="*/ 674914 w 674914"/>
              <a:gd name="connsiteY3" fmla="*/ 289074 h 575730"/>
              <a:gd name="connsiteX4" fmla="*/ 497719 w 674914"/>
              <a:gd name="connsiteY4" fmla="*/ 575730 h 575730"/>
              <a:gd name="connsiteX5" fmla="*/ 169862 w 674914"/>
              <a:gd name="connsiteY5" fmla="*/ 573311 h 575730"/>
              <a:gd name="connsiteX6" fmla="*/ 0 w 674914"/>
              <a:gd name="connsiteY6" fmla="*/ 289074 h 575730"/>
              <a:gd name="connsiteX0" fmla="*/ 0 w 674914"/>
              <a:gd name="connsiteY0" fmla="*/ 286657 h 573313"/>
              <a:gd name="connsiteX1" fmla="*/ 174776 w 674914"/>
              <a:gd name="connsiteY1" fmla="*/ 0 h 573313"/>
              <a:gd name="connsiteX2" fmla="*/ 502595 w 674914"/>
              <a:gd name="connsiteY2" fmla="*/ 2346 h 573313"/>
              <a:gd name="connsiteX3" fmla="*/ 674914 w 674914"/>
              <a:gd name="connsiteY3" fmla="*/ 286657 h 573313"/>
              <a:gd name="connsiteX4" fmla="*/ 497719 w 674914"/>
              <a:gd name="connsiteY4" fmla="*/ 573313 h 573313"/>
              <a:gd name="connsiteX5" fmla="*/ 169862 w 674914"/>
              <a:gd name="connsiteY5" fmla="*/ 570894 h 573313"/>
              <a:gd name="connsiteX6" fmla="*/ 0 w 674914"/>
              <a:gd name="connsiteY6" fmla="*/ 286657 h 573313"/>
              <a:gd name="connsiteX0" fmla="*/ 0 w 674914"/>
              <a:gd name="connsiteY0" fmla="*/ 286690 h 573346"/>
              <a:gd name="connsiteX1" fmla="*/ 174776 w 674914"/>
              <a:gd name="connsiteY1" fmla="*/ 33 h 573346"/>
              <a:gd name="connsiteX2" fmla="*/ 500213 w 674914"/>
              <a:gd name="connsiteY2" fmla="*/ 0 h 573346"/>
              <a:gd name="connsiteX3" fmla="*/ 674914 w 674914"/>
              <a:gd name="connsiteY3" fmla="*/ 286690 h 573346"/>
              <a:gd name="connsiteX4" fmla="*/ 497719 w 674914"/>
              <a:gd name="connsiteY4" fmla="*/ 573346 h 573346"/>
              <a:gd name="connsiteX5" fmla="*/ 169862 w 674914"/>
              <a:gd name="connsiteY5" fmla="*/ 570927 h 573346"/>
              <a:gd name="connsiteX6" fmla="*/ 0 w 674914"/>
              <a:gd name="connsiteY6" fmla="*/ 286690 h 573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4914" h="573346">
                <a:moveTo>
                  <a:pt x="0" y="286690"/>
                </a:moveTo>
                <a:lnTo>
                  <a:pt x="174776" y="33"/>
                </a:lnTo>
                <a:lnTo>
                  <a:pt x="500213" y="0"/>
                </a:lnTo>
                <a:lnTo>
                  <a:pt x="674914" y="286690"/>
                </a:lnTo>
                <a:lnTo>
                  <a:pt x="497719" y="573346"/>
                </a:lnTo>
                <a:lnTo>
                  <a:pt x="169862" y="570927"/>
                </a:lnTo>
                <a:lnTo>
                  <a:pt x="0" y="286690"/>
                </a:lnTo>
                <a:close/>
              </a:path>
            </a:pathLst>
          </a:custGeom>
          <a:noFill/>
          <a:ln>
            <a:solidFill>
              <a:srgbClr val="236A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Text Placeholder 5"/>
          <p:cNvSpPr>
            <a:spLocks noGrp="1"/>
          </p:cNvSpPr>
          <p:nvPr>
            <p:ph type="body" sz="quarter" idx="29" hasCustomPrompt="1"/>
          </p:nvPr>
        </p:nvSpPr>
        <p:spPr>
          <a:xfrm>
            <a:off x="5227319" y="4261609"/>
            <a:ext cx="1737361" cy="881891"/>
          </a:xfrm>
        </p:spPr>
        <p:txBody>
          <a:bodyPr anchor="b"/>
          <a:lstStyle>
            <a:lvl1pPr marL="0" indent="0" algn="ctr">
              <a:buNone/>
              <a:defRPr sz="6000">
                <a:solidFill>
                  <a:srgbClr val="236AD7"/>
                </a:solidFill>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a:t>
            </a:r>
          </a:p>
        </p:txBody>
      </p:sp>
      <p:sp>
        <p:nvSpPr>
          <p:cNvPr id="95" name="Text Placeholder 5"/>
          <p:cNvSpPr>
            <a:spLocks noGrp="1"/>
          </p:cNvSpPr>
          <p:nvPr>
            <p:ph type="body" sz="quarter" idx="30" hasCustomPrompt="1"/>
          </p:nvPr>
        </p:nvSpPr>
        <p:spPr>
          <a:xfrm>
            <a:off x="5227319" y="5019675"/>
            <a:ext cx="1737362" cy="547711"/>
          </a:xfrm>
        </p:spPr>
        <p:txBody>
          <a:bodyPr anchor="t"/>
          <a:lstStyle>
            <a:lvl1pPr marL="0" marR="0" indent="0" algn="ctr" defTabSz="914400" rtl="0" eaLnBrk="1" fontAlgn="auto" latinLnBrk="0" hangingPunct="1">
              <a:lnSpc>
                <a:spcPct val="90000"/>
              </a:lnSpc>
              <a:spcBef>
                <a:spcPts val="600"/>
              </a:spcBef>
              <a:spcAft>
                <a:spcPts val="0"/>
              </a:spcAft>
              <a:buClrTx/>
              <a:buSzTx/>
              <a:buFont typeface="Arial" panose="020B0604020202020204" pitchFamily="34" charset="0"/>
              <a:buNone/>
              <a:tabLst/>
              <a:defRPr sz="1300"/>
            </a:lvl1pPr>
            <a:lvl2pPr marL="457200" indent="0">
              <a:buNone/>
              <a:defRPr sz="1400"/>
            </a:lvl2pPr>
            <a:lvl3pPr marL="914400" indent="0">
              <a:buNone/>
              <a:defRPr sz="1400"/>
            </a:lvl3pPr>
            <a:lvl4pPr marL="1371600" indent="0">
              <a:buNone/>
              <a:defRPr sz="1400"/>
            </a:lvl4pPr>
            <a:lvl5pPr marL="1828800" indent="0">
              <a:buNone/>
              <a:defRPr sz="1400"/>
            </a:lvl5pPr>
          </a:lstStyle>
          <a:p>
            <a:pPr marL="0" marR="0" lvl="0" indent="0" algn="ctr" defTabSz="914400" rtl="0" eaLnBrk="1" fontAlgn="auto" latinLnBrk="0" hangingPunct="1">
              <a:lnSpc>
                <a:spcPct val="90000"/>
              </a:lnSpc>
              <a:spcBef>
                <a:spcPts val="600"/>
              </a:spcBef>
              <a:spcAft>
                <a:spcPts val="0"/>
              </a:spcAft>
              <a:buClrTx/>
              <a:buSzTx/>
              <a:buFont typeface="Arial" panose="020B0604020202020204" pitchFamily="34" charset="0"/>
              <a:buNone/>
              <a:tabLst/>
              <a:defRPr/>
            </a:pPr>
            <a:r>
              <a:rPr lang="en-US" dirty="0"/>
              <a:t>Edit Master text styles</a:t>
            </a:r>
            <a:br>
              <a:rPr lang="en-US" dirty="0"/>
            </a:br>
            <a:r>
              <a:rPr lang="en-US" dirty="0"/>
              <a:t>Edit Master text styles</a:t>
            </a:r>
          </a:p>
        </p:txBody>
      </p:sp>
      <p:sp>
        <p:nvSpPr>
          <p:cNvPr id="98" name="Hexagon 1"/>
          <p:cNvSpPr>
            <a:spLocks noChangeAspect="1"/>
          </p:cNvSpPr>
          <p:nvPr userDrawn="1">
            <p:custDataLst>
              <p:custData r:id="rId4"/>
            </p:custDataLst>
          </p:nvPr>
        </p:nvSpPr>
        <p:spPr>
          <a:xfrm rot="16200000">
            <a:off x="5073434" y="3967580"/>
            <a:ext cx="2045133" cy="1737360"/>
          </a:xfrm>
          <a:custGeom>
            <a:avLst/>
            <a:gdLst>
              <a:gd name="connsiteX0" fmla="*/ 0 w 674914"/>
              <a:gd name="connsiteY0" fmla="*/ 286657 h 573313"/>
              <a:gd name="connsiteX1" fmla="*/ 143328 w 674914"/>
              <a:gd name="connsiteY1" fmla="*/ 0 h 573313"/>
              <a:gd name="connsiteX2" fmla="*/ 531586 w 674914"/>
              <a:gd name="connsiteY2" fmla="*/ 0 h 573313"/>
              <a:gd name="connsiteX3" fmla="*/ 674914 w 674914"/>
              <a:gd name="connsiteY3" fmla="*/ 286657 h 573313"/>
              <a:gd name="connsiteX4" fmla="*/ 531586 w 674914"/>
              <a:gd name="connsiteY4" fmla="*/ 573313 h 573313"/>
              <a:gd name="connsiteX5" fmla="*/ 143328 w 674914"/>
              <a:gd name="connsiteY5" fmla="*/ 573313 h 573313"/>
              <a:gd name="connsiteX6" fmla="*/ 0 w 674914"/>
              <a:gd name="connsiteY6" fmla="*/ 286657 h 573313"/>
              <a:gd name="connsiteX0" fmla="*/ 0 w 674914"/>
              <a:gd name="connsiteY0" fmla="*/ 289074 h 575730"/>
              <a:gd name="connsiteX1" fmla="*/ 143328 w 674914"/>
              <a:gd name="connsiteY1" fmla="*/ 2417 h 575730"/>
              <a:gd name="connsiteX2" fmla="*/ 504976 w 674914"/>
              <a:gd name="connsiteY2" fmla="*/ 0 h 575730"/>
              <a:gd name="connsiteX3" fmla="*/ 674914 w 674914"/>
              <a:gd name="connsiteY3" fmla="*/ 289074 h 575730"/>
              <a:gd name="connsiteX4" fmla="*/ 531586 w 674914"/>
              <a:gd name="connsiteY4" fmla="*/ 575730 h 575730"/>
              <a:gd name="connsiteX5" fmla="*/ 143328 w 674914"/>
              <a:gd name="connsiteY5" fmla="*/ 575730 h 575730"/>
              <a:gd name="connsiteX6" fmla="*/ 0 w 674914"/>
              <a:gd name="connsiteY6" fmla="*/ 289074 h 575730"/>
              <a:gd name="connsiteX0" fmla="*/ 0 w 674914"/>
              <a:gd name="connsiteY0" fmla="*/ 289074 h 575730"/>
              <a:gd name="connsiteX1" fmla="*/ 174776 w 674914"/>
              <a:gd name="connsiteY1" fmla="*/ 2417 h 575730"/>
              <a:gd name="connsiteX2" fmla="*/ 504976 w 674914"/>
              <a:gd name="connsiteY2" fmla="*/ 0 h 575730"/>
              <a:gd name="connsiteX3" fmla="*/ 674914 w 674914"/>
              <a:gd name="connsiteY3" fmla="*/ 289074 h 575730"/>
              <a:gd name="connsiteX4" fmla="*/ 531586 w 674914"/>
              <a:gd name="connsiteY4" fmla="*/ 575730 h 575730"/>
              <a:gd name="connsiteX5" fmla="*/ 143328 w 674914"/>
              <a:gd name="connsiteY5" fmla="*/ 575730 h 575730"/>
              <a:gd name="connsiteX6" fmla="*/ 0 w 674914"/>
              <a:gd name="connsiteY6" fmla="*/ 289074 h 575730"/>
              <a:gd name="connsiteX0" fmla="*/ 0 w 674914"/>
              <a:gd name="connsiteY0" fmla="*/ 289074 h 575730"/>
              <a:gd name="connsiteX1" fmla="*/ 174776 w 674914"/>
              <a:gd name="connsiteY1" fmla="*/ 2417 h 575730"/>
              <a:gd name="connsiteX2" fmla="*/ 504976 w 674914"/>
              <a:gd name="connsiteY2" fmla="*/ 0 h 575730"/>
              <a:gd name="connsiteX3" fmla="*/ 674914 w 674914"/>
              <a:gd name="connsiteY3" fmla="*/ 289074 h 575730"/>
              <a:gd name="connsiteX4" fmla="*/ 531586 w 674914"/>
              <a:gd name="connsiteY4" fmla="*/ 575730 h 575730"/>
              <a:gd name="connsiteX5" fmla="*/ 165100 w 674914"/>
              <a:gd name="connsiteY5" fmla="*/ 568473 h 575730"/>
              <a:gd name="connsiteX6" fmla="*/ 0 w 674914"/>
              <a:gd name="connsiteY6" fmla="*/ 289074 h 575730"/>
              <a:gd name="connsiteX0" fmla="*/ 0 w 674914"/>
              <a:gd name="connsiteY0" fmla="*/ 289074 h 575730"/>
              <a:gd name="connsiteX1" fmla="*/ 174776 w 674914"/>
              <a:gd name="connsiteY1" fmla="*/ 2417 h 575730"/>
              <a:gd name="connsiteX2" fmla="*/ 504976 w 674914"/>
              <a:gd name="connsiteY2" fmla="*/ 0 h 575730"/>
              <a:gd name="connsiteX3" fmla="*/ 674914 w 674914"/>
              <a:gd name="connsiteY3" fmla="*/ 289074 h 575730"/>
              <a:gd name="connsiteX4" fmla="*/ 497719 w 674914"/>
              <a:gd name="connsiteY4" fmla="*/ 575730 h 575730"/>
              <a:gd name="connsiteX5" fmla="*/ 165100 w 674914"/>
              <a:gd name="connsiteY5" fmla="*/ 568473 h 575730"/>
              <a:gd name="connsiteX6" fmla="*/ 0 w 674914"/>
              <a:gd name="connsiteY6" fmla="*/ 289074 h 575730"/>
              <a:gd name="connsiteX0" fmla="*/ 0 w 674914"/>
              <a:gd name="connsiteY0" fmla="*/ 289074 h 575730"/>
              <a:gd name="connsiteX1" fmla="*/ 174776 w 674914"/>
              <a:gd name="connsiteY1" fmla="*/ 2417 h 575730"/>
              <a:gd name="connsiteX2" fmla="*/ 504976 w 674914"/>
              <a:gd name="connsiteY2" fmla="*/ 0 h 575730"/>
              <a:gd name="connsiteX3" fmla="*/ 674914 w 674914"/>
              <a:gd name="connsiteY3" fmla="*/ 289074 h 575730"/>
              <a:gd name="connsiteX4" fmla="*/ 497719 w 674914"/>
              <a:gd name="connsiteY4" fmla="*/ 575730 h 575730"/>
              <a:gd name="connsiteX5" fmla="*/ 165100 w 674914"/>
              <a:gd name="connsiteY5" fmla="*/ 573311 h 575730"/>
              <a:gd name="connsiteX6" fmla="*/ 0 w 674914"/>
              <a:gd name="connsiteY6" fmla="*/ 289074 h 575730"/>
              <a:gd name="connsiteX0" fmla="*/ 0 w 674914"/>
              <a:gd name="connsiteY0" fmla="*/ 289074 h 578074"/>
              <a:gd name="connsiteX1" fmla="*/ 174776 w 674914"/>
              <a:gd name="connsiteY1" fmla="*/ 2417 h 578074"/>
              <a:gd name="connsiteX2" fmla="*/ 504976 w 674914"/>
              <a:gd name="connsiteY2" fmla="*/ 0 h 578074"/>
              <a:gd name="connsiteX3" fmla="*/ 674914 w 674914"/>
              <a:gd name="connsiteY3" fmla="*/ 289074 h 578074"/>
              <a:gd name="connsiteX4" fmla="*/ 497719 w 674914"/>
              <a:gd name="connsiteY4" fmla="*/ 575730 h 578074"/>
              <a:gd name="connsiteX5" fmla="*/ 172244 w 674914"/>
              <a:gd name="connsiteY5" fmla="*/ 578074 h 578074"/>
              <a:gd name="connsiteX6" fmla="*/ 0 w 674914"/>
              <a:gd name="connsiteY6" fmla="*/ 289074 h 578074"/>
              <a:gd name="connsiteX0" fmla="*/ 0 w 674914"/>
              <a:gd name="connsiteY0" fmla="*/ 289074 h 578074"/>
              <a:gd name="connsiteX1" fmla="*/ 174776 w 674914"/>
              <a:gd name="connsiteY1" fmla="*/ 2417 h 578074"/>
              <a:gd name="connsiteX2" fmla="*/ 504976 w 674914"/>
              <a:gd name="connsiteY2" fmla="*/ 0 h 578074"/>
              <a:gd name="connsiteX3" fmla="*/ 674914 w 674914"/>
              <a:gd name="connsiteY3" fmla="*/ 289074 h 578074"/>
              <a:gd name="connsiteX4" fmla="*/ 497719 w 674914"/>
              <a:gd name="connsiteY4" fmla="*/ 575730 h 578074"/>
              <a:gd name="connsiteX5" fmla="*/ 167481 w 674914"/>
              <a:gd name="connsiteY5" fmla="*/ 578074 h 578074"/>
              <a:gd name="connsiteX6" fmla="*/ 0 w 674914"/>
              <a:gd name="connsiteY6" fmla="*/ 289074 h 578074"/>
              <a:gd name="connsiteX0" fmla="*/ 0 w 674914"/>
              <a:gd name="connsiteY0" fmla="*/ 289074 h 578074"/>
              <a:gd name="connsiteX1" fmla="*/ 174776 w 674914"/>
              <a:gd name="connsiteY1" fmla="*/ 2417 h 578074"/>
              <a:gd name="connsiteX2" fmla="*/ 504976 w 674914"/>
              <a:gd name="connsiteY2" fmla="*/ 0 h 578074"/>
              <a:gd name="connsiteX3" fmla="*/ 674914 w 674914"/>
              <a:gd name="connsiteY3" fmla="*/ 289074 h 578074"/>
              <a:gd name="connsiteX4" fmla="*/ 497719 w 674914"/>
              <a:gd name="connsiteY4" fmla="*/ 575730 h 578074"/>
              <a:gd name="connsiteX5" fmla="*/ 167481 w 674914"/>
              <a:gd name="connsiteY5" fmla="*/ 578074 h 578074"/>
              <a:gd name="connsiteX6" fmla="*/ 0 w 674914"/>
              <a:gd name="connsiteY6" fmla="*/ 289074 h 578074"/>
              <a:gd name="connsiteX0" fmla="*/ 0 w 674914"/>
              <a:gd name="connsiteY0" fmla="*/ 289074 h 575730"/>
              <a:gd name="connsiteX1" fmla="*/ 174776 w 674914"/>
              <a:gd name="connsiteY1" fmla="*/ 2417 h 575730"/>
              <a:gd name="connsiteX2" fmla="*/ 504976 w 674914"/>
              <a:gd name="connsiteY2" fmla="*/ 0 h 575730"/>
              <a:gd name="connsiteX3" fmla="*/ 674914 w 674914"/>
              <a:gd name="connsiteY3" fmla="*/ 289074 h 575730"/>
              <a:gd name="connsiteX4" fmla="*/ 497719 w 674914"/>
              <a:gd name="connsiteY4" fmla="*/ 575730 h 575730"/>
              <a:gd name="connsiteX5" fmla="*/ 169862 w 674914"/>
              <a:gd name="connsiteY5" fmla="*/ 573311 h 575730"/>
              <a:gd name="connsiteX6" fmla="*/ 0 w 674914"/>
              <a:gd name="connsiteY6" fmla="*/ 289074 h 575730"/>
              <a:gd name="connsiteX0" fmla="*/ 0 w 674914"/>
              <a:gd name="connsiteY0" fmla="*/ 286657 h 573313"/>
              <a:gd name="connsiteX1" fmla="*/ 174776 w 674914"/>
              <a:gd name="connsiteY1" fmla="*/ 0 h 573313"/>
              <a:gd name="connsiteX2" fmla="*/ 502595 w 674914"/>
              <a:gd name="connsiteY2" fmla="*/ 2346 h 573313"/>
              <a:gd name="connsiteX3" fmla="*/ 674914 w 674914"/>
              <a:gd name="connsiteY3" fmla="*/ 286657 h 573313"/>
              <a:gd name="connsiteX4" fmla="*/ 497719 w 674914"/>
              <a:gd name="connsiteY4" fmla="*/ 573313 h 573313"/>
              <a:gd name="connsiteX5" fmla="*/ 169862 w 674914"/>
              <a:gd name="connsiteY5" fmla="*/ 570894 h 573313"/>
              <a:gd name="connsiteX6" fmla="*/ 0 w 674914"/>
              <a:gd name="connsiteY6" fmla="*/ 286657 h 573313"/>
              <a:gd name="connsiteX0" fmla="*/ 0 w 674914"/>
              <a:gd name="connsiteY0" fmla="*/ 286690 h 573346"/>
              <a:gd name="connsiteX1" fmla="*/ 174776 w 674914"/>
              <a:gd name="connsiteY1" fmla="*/ 33 h 573346"/>
              <a:gd name="connsiteX2" fmla="*/ 500213 w 674914"/>
              <a:gd name="connsiteY2" fmla="*/ 0 h 573346"/>
              <a:gd name="connsiteX3" fmla="*/ 674914 w 674914"/>
              <a:gd name="connsiteY3" fmla="*/ 286690 h 573346"/>
              <a:gd name="connsiteX4" fmla="*/ 497719 w 674914"/>
              <a:gd name="connsiteY4" fmla="*/ 573346 h 573346"/>
              <a:gd name="connsiteX5" fmla="*/ 169862 w 674914"/>
              <a:gd name="connsiteY5" fmla="*/ 570927 h 573346"/>
              <a:gd name="connsiteX6" fmla="*/ 0 w 674914"/>
              <a:gd name="connsiteY6" fmla="*/ 286690 h 573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4914" h="573346">
                <a:moveTo>
                  <a:pt x="0" y="286690"/>
                </a:moveTo>
                <a:lnTo>
                  <a:pt x="174776" y="33"/>
                </a:lnTo>
                <a:lnTo>
                  <a:pt x="500213" y="0"/>
                </a:lnTo>
                <a:lnTo>
                  <a:pt x="674914" y="286690"/>
                </a:lnTo>
                <a:lnTo>
                  <a:pt x="497719" y="573346"/>
                </a:lnTo>
                <a:lnTo>
                  <a:pt x="169862" y="570927"/>
                </a:lnTo>
                <a:lnTo>
                  <a:pt x="0" y="286690"/>
                </a:lnTo>
                <a:close/>
              </a:path>
            </a:pathLst>
          </a:custGeom>
          <a:noFill/>
          <a:ln>
            <a:solidFill>
              <a:srgbClr val="236A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Text Placeholder 5"/>
          <p:cNvSpPr>
            <a:spLocks noGrp="1"/>
          </p:cNvSpPr>
          <p:nvPr>
            <p:ph type="body" sz="quarter" idx="31" hasCustomPrompt="1"/>
          </p:nvPr>
        </p:nvSpPr>
        <p:spPr>
          <a:xfrm>
            <a:off x="8129748" y="4256847"/>
            <a:ext cx="1742753" cy="858645"/>
          </a:xfrm>
        </p:spPr>
        <p:txBody>
          <a:bodyPr anchor="b"/>
          <a:lstStyle>
            <a:lvl1pPr marL="0" indent="0" algn="ctr">
              <a:buNone/>
              <a:defRPr sz="6000">
                <a:solidFill>
                  <a:srgbClr val="236AD7"/>
                </a:solidFill>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a:t>
            </a:r>
          </a:p>
        </p:txBody>
      </p:sp>
      <p:sp>
        <p:nvSpPr>
          <p:cNvPr id="102" name="Text Placeholder 5"/>
          <p:cNvSpPr>
            <a:spLocks noGrp="1"/>
          </p:cNvSpPr>
          <p:nvPr>
            <p:ph type="body" sz="quarter" idx="32" hasCustomPrompt="1"/>
          </p:nvPr>
        </p:nvSpPr>
        <p:spPr>
          <a:xfrm>
            <a:off x="8129748" y="4991667"/>
            <a:ext cx="1742753" cy="533274"/>
          </a:xfrm>
        </p:spPr>
        <p:txBody>
          <a:bodyPr anchor="t"/>
          <a:lstStyle>
            <a:lvl1pPr marL="0" marR="0" indent="0" algn="ctr" defTabSz="914400" rtl="0" eaLnBrk="1" fontAlgn="auto" latinLnBrk="0" hangingPunct="1">
              <a:lnSpc>
                <a:spcPct val="90000"/>
              </a:lnSpc>
              <a:spcBef>
                <a:spcPts val="600"/>
              </a:spcBef>
              <a:spcAft>
                <a:spcPts val="0"/>
              </a:spcAft>
              <a:buClrTx/>
              <a:buSzTx/>
              <a:buFont typeface="Arial" panose="020B0604020202020204" pitchFamily="34" charset="0"/>
              <a:buNone/>
              <a:tabLst/>
              <a:defRPr sz="1300"/>
            </a:lvl1pPr>
            <a:lvl2pPr marL="457200" indent="0">
              <a:buNone/>
              <a:defRPr sz="1400"/>
            </a:lvl2pPr>
            <a:lvl3pPr marL="914400" indent="0">
              <a:buNone/>
              <a:defRPr sz="1400"/>
            </a:lvl3pPr>
            <a:lvl4pPr marL="1371600" indent="0">
              <a:buNone/>
              <a:defRPr sz="1400"/>
            </a:lvl4pPr>
            <a:lvl5pPr marL="1828800" indent="0">
              <a:buNone/>
              <a:defRPr sz="1400"/>
            </a:lvl5pPr>
          </a:lstStyle>
          <a:p>
            <a:pPr marL="0" marR="0" lvl="0" indent="0" algn="ctr" defTabSz="914400" rtl="0" eaLnBrk="1" fontAlgn="auto" latinLnBrk="0" hangingPunct="1">
              <a:lnSpc>
                <a:spcPct val="90000"/>
              </a:lnSpc>
              <a:spcBef>
                <a:spcPts val="600"/>
              </a:spcBef>
              <a:spcAft>
                <a:spcPts val="0"/>
              </a:spcAft>
              <a:buClrTx/>
              <a:buSzTx/>
              <a:buFont typeface="Arial" panose="020B0604020202020204" pitchFamily="34" charset="0"/>
              <a:buNone/>
              <a:tabLst/>
              <a:defRPr/>
            </a:pPr>
            <a:r>
              <a:rPr lang="en-US" dirty="0"/>
              <a:t>Edit Master text styles</a:t>
            </a:r>
            <a:br>
              <a:rPr lang="en-US" dirty="0"/>
            </a:br>
            <a:r>
              <a:rPr lang="en-US" dirty="0"/>
              <a:t>Edit Master text styles</a:t>
            </a:r>
          </a:p>
        </p:txBody>
      </p:sp>
      <p:sp>
        <p:nvSpPr>
          <p:cNvPr id="103" name="Hexagon 1"/>
          <p:cNvSpPr>
            <a:spLocks noChangeAspect="1"/>
          </p:cNvSpPr>
          <p:nvPr userDrawn="1">
            <p:custDataLst>
              <p:custData r:id="rId5"/>
            </p:custDataLst>
          </p:nvPr>
        </p:nvSpPr>
        <p:spPr>
          <a:xfrm rot="16200000">
            <a:off x="7981255" y="3967579"/>
            <a:ext cx="2045133" cy="1737360"/>
          </a:xfrm>
          <a:custGeom>
            <a:avLst/>
            <a:gdLst>
              <a:gd name="connsiteX0" fmla="*/ 0 w 674914"/>
              <a:gd name="connsiteY0" fmla="*/ 286657 h 573313"/>
              <a:gd name="connsiteX1" fmla="*/ 143328 w 674914"/>
              <a:gd name="connsiteY1" fmla="*/ 0 h 573313"/>
              <a:gd name="connsiteX2" fmla="*/ 531586 w 674914"/>
              <a:gd name="connsiteY2" fmla="*/ 0 h 573313"/>
              <a:gd name="connsiteX3" fmla="*/ 674914 w 674914"/>
              <a:gd name="connsiteY3" fmla="*/ 286657 h 573313"/>
              <a:gd name="connsiteX4" fmla="*/ 531586 w 674914"/>
              <a:gd name="connsiteY4" fmla="*/ 573313 h 573313"/>
              <a:gd name="connsiteX5" fmla="*/ 143328 w 674914"/>
              <a:gd name="connsiteY5" fmla="*/ 573313 h 573313"/>
              <a:gd name="connsiteX6" fmla="*/ 0 w 674914"/>
              <a:gd name="connsiteY6" fmla="*/ 286657 h 573313"/>
              <a:gd name="connsiteX0" fmla="*/ 0 w 674914"/>
              <a:gd name="connsiteY0" fmla="*/ 289074 h 575730"/>
              <a:gd name="connsiteX1" fmla="*/ 143328 w 674914"/>
              <a:gd name="connsiteY1" fmla="*/ 2417 h 575730"/>
              <a:gd name="connsiteX2" fmla="*/ 504976 w 674914"/>
              <a:gd name="connsiteY2" fmla="*/ 0 h 575730"/>
              <a:gd name="connsiteX3" fmla="*/ 674914 w 674914"/>
              <a:gd name="connsiteY3" fmla="*/ 289074 h 575730"/>
              <a:gd name="connsiteX4" fmla="*/ 531586 w 674914"/>
              <a:gd name="connsiteY4" fmla="*/ 575730 h 575730"/>
              <a:gd name="connsiteX5" fmla="*/ 143328 w 674914"/>
              <a:gd name="connsiteY5" fmla="*/ 575730 h 575730"/>
              <a:gd name="connsiteX6" fmla="*/ 0 w 674914"/>
              <a:gd name="connsiteY6" fmla="*/ 289074 h 575730"/>
              <a:gd name="connsiteX0" fmla="*/ 0 w 674914"/>
              <a:gd name="connsiteY0" fmla="*/ 289074 h 575730"/>
              <a:gd name="connsiteX1" fmla="*/ 174776 w 674914"/>
              <a:gd name="connsiteY1" fmla="*/ 2417 h 575730"/>
              <a:gd name="connsiteX2" fmla="*/ 504976 w 674914"/>
              <a:gd name="connsiteY2" fmla="*/ 0 h 575730"/>
              <a:gd name="connsiteX3" fmla="*/ 674914 w 674914"/>
              <a:gd name="connsiteY3" fmla="*/ 289074 h 575730"/>
              <a:gd name="connsiteX4" fmla="*/ 531586 w 674914"/>
              <a:gd name="connsiteY4" fmla="*/ 575730 h 575730"/>
              <a:gd name="connsiteX5" fmla="*/ 143328 w 674914"/>
              <a:gd name="connsiteY5" fmla="*/ 575730 h 575730"/>
              <a:gd name="connsiteX6" fmla="*/ 0 w 674914"/>
              <a:gd name="connsiteY6" fmla="*/ 289074 h 575730"/>
              <a:gd name="connsiteX0" fmla="*/ 0 w 674914"/>
              <a:gd name="connsiteY0" fmla="*/ 289074 h 575730"/>
              <a:gd name="connsiteX1" fmla="*/ 174776 w 674914"/>
              <a:gd name="connsiteY1" fmla="*/ 2417 h 575730"/>
              <a:gd name="connsiteX2" fmla="*/ 504976 w 674914"/>
              <a:gd name="connsiteY2" fmla="*/ 0 h 575730"/>
              <a:gd name="connsiteX3" fmla="*/ 674914 w 674914"/>
              <a:gd name="connsiteY3" fmla="*/ 289074 h 575730"/>
              <a:gd name="connsiteX4" fmla="*/ 531586 w 674914"/>
              <a:gd name="connsiteY4" fmla="*/ 575730 h 575730"/>
              <a:gd name="connsiteX5" fmla="*/ 165100 w 674914"/>
              <a:gd name="connsiteY5" fmla="*/ 568473 h 575730"/>
              <a:gd name="connsiteX6" fmla="*/ 0 w 674914"/>
              <a:gd name="connsiteY6" fmla="*/ 289074 h 575730"/>
              <a:gd name="connsiteX0" fmla="*/ 0 w 674914"/>
              <a:gd name="connsiteY0" fmla="*/ 289074 h 575730"/>
              <a:gd name="connsiteX1" fmla="*/ 174776 w 674914"/>
              <a:gd name="connsiteY1" fmla="*/ 2417 h 575730"/>
              <a:gd name="connsiteX2" fmla="*/ 504976 w 674914"/>
              <a:gd name="connsiteY2" fmla="*/ 0 h 575730"/>
              <a:gd name="connsiteX3" fmla="*/ 674914 w 674914"/>
              <a:gd name="connsiteY3" fmla="*/ 289074 h 575730"/>
              <a:gd name="connsiteX4" fmla="*/ 497719 w 674914"/>
              <a:gd name="connsiteY4" fmla="*/ 575730 h 575730"/>
              <a:gd name="connsiteX5" fmla="*/ 165100 w 674914"/>
              <a:gd name="connsiteY5" fmla="*/ 568473 h 575730"/>
              <a:gd name="connsiteX6" fmla="*/ 0 w 674914"/>
              <a:gd name="connsiteY6" fmla="*/ 289074 h 575730"/>
              <a:gd name="connsiteX0" fmla="*/ 0 w 674914"/>
              <a:gd name="connsiteY0" fmla="*/ 289074 h 575730"/>
              <a:gd name="connsiteX1" fmla="*/ 174776 w 674914"/>
              <a:gd name="connsiteY1" fmla="*/ 2417 h 575730"/>
              <a:gd name="connsiteX2" fmla="*/ 504976 w 674914"/>
              <a:gd name="connsiteY2" fmla="*/ 0 h 575730"/>
              <a:gd name="connsiteX3" fmla="*/ 674914 w 674914"/>
              <a:gd name="connsiteY3" fmla="*/ 289074 h 575730"/>
              <a:gd name="connsiteX4" fmla="*/ 497719 w 674914"/>
              <a:gd name="connsiteY4" fmla="*/ 575730 h 575730"/>
              <a:gd name="connsiteX5" fmla="*/ 165100 w 674914"/>
              <a:gd name="connsiteY5" fmla="*/ 573311 h 575730"/>
              <a:gd name="connsiteX6" fmla="*/ 0 w 674914"/>
              <a:gd name="connsiteY6" fmla="*/ 289074 h 575730"/>
              <a:gd name="connsiteX0" fmla="*/ 0 w 674914"/>
              <a:gd name="connsiteY0" fmla="*/ 289074 h 578074"/>
              <a:gd name="connsiteX1" fmla="*/ 174776 w 674914"/>
              <a:gd name="connsiteY1" fmla="*/ 2417 h 578074"/>
              <a:gd name="connsiteX2" fmla="*/ 504976 w 674914"/>
              <a:gd name="connsiteY2" fmla="*/ 0 h 578074"/>
              <a:gd name="connsiteX3" fmla="*/ 674914 w 674914"/>
              <a:gd name="connsiteY3" fmla="*/ 289074 h 578074"/>
              <a:gd name="connsiteX4" fmla="*/ 497719 w 674914"/>
              <a:gd name="connsiteY4" fmla="*/ 575730 h 578074"/>
              <a:gd name="connsiteX5" fmla="*/ 172244 w 674914"/>
              <a:gd name="connsiteY5" fmla="*/ 578074 h 578074"/>
              <a:gd name="connsiteX6" fmla="*/ 0 w 674914"/>
              <a:gd name="connsiteY6" fmla="*/ 289074 h 578074"/>
              <a:gd name="connsiteX0" fmla="*/ 0 w 674914"/>
              <a:gd name="connsiteY0" fmla="*/ 289074 h 578074"/>
              <a:gd name="connsiteX1" fmla="*/ 174776 w 674914"/>
              <a:gd name="connsiteY1" fmla="*/ 2417 h 578074"/>
              <a:gd name="connsiteX2" fmla="*/ 504976 w 674914"/>
              <a:gd name="connsiteY2" fmla="*/ 0 h 578074"/>
              <a:gd name="connsiteX3" fmla="*/ 674914 w 674914"/>
              <a:gd name="connsiteY3" fmla="*/ 289074 h 578074"/>
              <a:gd name="connsiteX4" fmla="*/ 497719 w 674914"/>
              <a:gd name="connsiteY4" fmla="*/ 575730 h 578074"/>
              <a:gd name="connsiteX5" fmla="*/ 167481 w 674914"/>
              <a:gd name="connsiteY5" fmla="*/ 578074 h 578074"/>
              <a:gd name="connsiteX6" fmla="*/ 0 w 674914"/>
              <a:gd name="connsiteY6" fmla="*/ 289074 h 578074"/>
              <a:gd name="connsiteX0" fmla="*/ 0 w 674914"/>
              <a:gd name="connsiteY0" fmla="*/ 289074 h 578074"/>
              <a:gd name="connsiteX1" fmla="*/ 174776 w 674914"/>
              <a:gd name="connsiteY1" fmla="*/ 2417 h 578074"/>
              <a:gd name="connsiteX2" fmla="*/ 504976 w 674914"/>
              <a:gd name="connsiteY2" fmla="*/ 0 h 578074"/>
              <a:gd name="connsiteX3" fmla="*/ 674914 w 674914"/>
              <a:gd name="connsiteY3" fmla="*/ 289074 h 578074"/>
              <a:gd name="connsiteX4" fmla="*/ 497719 w 674914"/>
              <a:gd name="connsiteY4" fmla="*/ 575730 h 578074"/>
              <a:gd name="connsiteX5" fmla="*/ 167481 w 674914"/>
              <a:gd name="connsiteY5" fmla="*/ 578074 h 578074"/>
              <a:gd name="connsiteX6" fmla="*/ 0 w 674914"/>
              <a:gd name="connsiteY6" fmla="*/ 289074 h 578074"/>
              <a:gd name="connsiteX0" fmla="*/ 0 w 674914"/>
              <a:gd name="connsiteY0" fmla="*/ 289074 h 575730"/>
              <a:gd name="connsiteX1" fmla="*/ 174776 w 674914"/>
              <a:gd name="connsiteY1" fmla="*/ 2417 h 575730"/>
              <a:gd name="connsiteX2" fmla="*/ 504976 w 674914"/>
              <a:gd name="connsiteY2" fmla="*/ 0 h 575730"/>
              <a:gd name="connsiteX3" fmla="*/ 674914 w 674914"/>
              <a:gd name="connsiteY3" fmla="*/ 289074 h 575730"/>
              <a:gd name="connsiteX4" fmla="*/ 497719 w 674914"/>
              <a:gd name="connsiteY4" fmla="*/ 575730 h 575730"/>
              <a:gd name="connsiteX5" fmla="*/ 169862 w 674914"/>
              <a:gd name="connsiteY5" fmla="*/ 573311 h 575730"/>
              <a:gd name="connsiteX6" fmla="*/ 0 w 674914"/>
              <a:gd name="connsiteY6" fmla="*/ 289074 h 575730"/>
              <a:gd name="connsiteX0" fmla="*/ 0 w 674914"/>
              <a:gd name="connsiteY0" fmla="*/ 286657 h 573313"/>
              <a:gd name="connsiteX1" fmla="*/ 174776 w 674914"/>
              <a:gd name="connsiteY1" fmla="*/ 0 h 573313"/>
              <a:gd name="connsiteX2" fmla="*/ 502595 w 674914"/>
              <a:gd name="connsiteY2" fmla="*/ 2346 h 573313"/>
              <a:gd name="connsiteX3" fmla="*/ 674914 w 674914"/>
              <a:gd name="connsiteY3" fmla="*/ 286657 h 573313"/>
              <a:gd name="connsiteX4" fmla="*/ 497719 w 674914"/>
              <a:gd name="connsiteY4" fmla="*/ 573313 h 573313"/>
              <a:gd name="connsiteX5" fmla="*/ 169862 w 674914"/>
              <a:gd name="connsiteY5" fmla="*/ 570894 h 573313"/>
              <a:gd name="connsiteX6" fmla="*/ 0 w 674914"/>
              <a:gd name="connsiteY6" fmla="*/ 286657 h 573313"/>
              <a:gd name="connsiteX0" fmla="*/ 0 w 674914"/>
              <a:gd name="connsiteY0" fmla="*/ 286690 h 573346"/>
              <a:gd name="connsiteX1" fmla="*/ 174776 w 674914"/>
              <a:gd name="connsiteY1" fmla="*/ 33 h 573346"/>
              <a:gd name="connsiteX2" fmla="*/ 500213 w 674914"/>
              <a:gd name="connsiteY2" fmla="*/ 0 h 573346"/>
              <a:gd name="connsiteX3" fmla="*/ 674914 w 674914"/>
              <a:gd name="connsiteY3" fmla="*/ 286690 h 573346"/>
              <a:gd name="connsiteX4" fmla="*/ 497719 w 674914"/>
              <a:gd name="connsiteY4" fmla="*/ 573346 h 573346"/>
              <a:gd name="connsiteX5" fmla="*/ 169862 w 674914"/>
              <a:gd name="connsiteY5" fmla="*/ 570927 h 573346"/>
              <a:gd name="connsiteX6" fmla="*/ 0 w 674914"/>
              <a:gd name="connsiteY6" fmla="*/ 286690 h 573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4914" h="573346">
                <a:moveTo>
                  <a:pt x="0" y="286690"/>
                </a:moveTo>
                <a:lnTo>
                  <a:pt x="174776" y="33"/>
                </a:lnTo>
                <a:lnTo>
                  <a:pt x="500213" y="0"/>
                </a:lnTo>
                <a:lnTo>
                  <a:pt x="674914" y="286690"/>
                </a:lnTo>
                <a:lnTo>
                  <a:pt x="497719" y="573346"/>
                </a:lnTo>
                <a:lnTo>
                  <a:pt x="169862" y="570927"/>
                </a:lnTo>
                <a:lnTo>
                  <a:pt x="0" y="286690"/>
                </a:lnTo>
                <a:close/>
              </a:path>
            </a:pathLst>
          </a:custGeom>
          <a:noFill/>
          <a:ln>
            <a:solidFill>
              <a:srgbClr val="236A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61860466"/>
      </p:ext>
    </p:extLst>
  </p:cSld>
  <p:clrMapOvr>
    <a:overrideClrMapping bg1="lt1" tx1="dk1" bg2="lt2" tx2="dk2" accent1="accent1" accent2="accent2" accent3="accent3" accent4="accent4" accent5="accent5" accent6="accent6" hlink="hlink" folHlink="folHlink"/>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userDrawn="1">
  <p:cSld name="1_Stats-3">
    <p:bg>
      <p:bgRef idx="1001">
        <a:schemeClr val="bg1"/>
      </p:bgRef>
    </p:bg>
    <p:spTree>
      <p:nvGrpSpPr>
        <p:cNvPr id="1" name=""/>
        <p:cNvGrpSpPr/>
        <p:nvPr/>
      </p:nvGrpSpPr>
      <p:grpSpPr>
        <a:xfrm>
          <a:off x="0" y="0"/>
          <a:ext cx="0" cy="0"/>
          <a:chOff x="0" y="0"/>
          <a:chExt cx="0" cy="0"/>
        </a:xfrm>
      </p:grpSpPr>
      <p:sp>
        <p:nvSpPr>
          <p:cNvPr id="5" name="Title Placeholder 1"/>
          <p:cNvSpPr>
            <a:spLocks noGrp="1"/>
          </p:cNvSpPr>
          <p:nvPr>
            <p:ph type="title"/>
          </p:nvPr>
        </p:nvSpPr>
        <p:spPr>
          <a:xfrm>
            <a:off x="838200" y="365125"/>
            <a:ext cx="10515600" cy="651633"/>
          </a:xfrm>
          <a:prstGeom prst="rect">
            <a:avLst/>
          </a:prstGeom>
        </p:spPr>
        <p:txBody>
          <a:bodyPr vert="horz" lIns="91440" tIns="45720" rIns="91440" bIns="45720" rtlCol="0" anchor="t">
            <a:normAutofit/>
          </a:bodyPr>
          <a:lstStyle>
            <a:lvl1pPr algn="ctr">
              <a:defRPr>
                <a:solidFill>
                  <a:srgbClr val="444444"/>
                </a:solidFill>
              </a:defRPr>
            </a:lvl1pPr>
          </a:lstStyle>
          <a:p>
            <a:r>
              <a:rPr lang="en-US"/>
              <a:t>Click to edit Master title style</a:t>
            </a:r>
            <a:endParaRPr lang="en-US" dirty="0"/>
          </a:p>
        </p:txBody>
      </p:sp>
      <p:cxnSp>
        <p:nvCxnSpPr>
          <p:cNvPr id="21" name="Straight Connector 20"/>
          <p:cNvCxnSpPr/>
          <p:nvPr userDrawn="1"/>
        </p:nvCxnSpPr>
        <p:spPr>
          <a:xfrm>
            <a:off x="0" y="1151602"/>
            <a:ext cx="12192000" cy="0"/>
          </a:xfrm>
          <a:prstGeom prst="line">
            <a:avLst/>
          </a:prstGeom>
          <a:ln w="6350">
            <a:solidFill>
              <a:srgbClr val="226AD6"/>
            </a:solidFill>
          </a:ln>
        </p:spPr>
        <p:style>
          <a:lnRef idx="1">
            <a:schemeClr val="accent1"/>
          </a:lnRef>
          <a:fillRef idx="0">
            <a:schemeClr val="accent1"/>
          </a:fillRef>
          <a:effectRef idx="0">
            <a:schemeClr val="accent1"/>
          </a:effectRef>
          <a:fontRef idx="minor">
            <a:schemeClr val="tx1"/>
          </a:fontRef>
        </p:style>
      </p:cxnSp>
      <p:sp>
        <p:nvSpPr>
          <p:cNvPr id="91" name="Text Placeholder 5"/>
          <p:cNvSpPr>
            <a:spLocks noGrp="1"/>
          </p:cNvSpPr>
          <p:nvPr>
            <p:ph type="body" sz="quarter" idx="27" hasCustomPrompt="1"/>
          </p:nvPr>
        </p:nvSpPr>
        <p:spPr>
          <a:xfrm>
            <a:off x="2324890" y="3290627"/>
            <a:ext cx="1737362" cy="881891"/>
          </a:xfrm>
        </p:spPr>
        <p:txBody>
          <a:bodyPr anchor="b"/>
          <a:lstStyle>
            <a:lvl1pPr marL="0" indent="0" algn="ctr">
              <a:buNone/>
              <a:defRPr sz="6000">
                <a:solidFill>
                  <a:srgbClr val="236AD7"/>
                </a:solidFill>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a:t>
            </a:r>
          </a:p>
        </p:txBody>
      </p:sp>
      <p:sp>
        <p:nvSpPr>
          <p:cNvPr id="92" name="Text Placeholder 5"/>
          <p:cNvSpPr>
            <a:spLocks noGrp="1"/>
          </p:cNvSpPr>
          <p:nvPr>
            <p:ph type="body" sz="quarter" idx="28" hasCustomPrompt="1"/>
          </p:nvPr>
        </p:nvSpPr>
        <p:spPr>
          <a:xfrm>
            <a:off x="2324889" y="4048693"/>
            <a:ext cx="1737363" cy="547711"/>
          </a:xfrm>
        </p:spPr>
        <p:txBody>
          <a:bodyPr anchor="t"/>
          <a:lstStyle>
            <a:lvl1pPr marL="0" marR="0" indent="0" algn="ctr" defTabSz="914400" rtl="0" eaLnBrk="1" fontAlgn="auto" latinLnBrk="0" hangingPunct="1">
              <a:lnSpc>
                <a:spcPct val="90000"/>
              </a:lnSpc>
              <a:spcBef>
                <a:spcPts val="600"/>
              </a:spcBef>
              <a:spcAft>
                <a:spcPts val="0"/>
              </a:spcAft>
              <a:buClrTx/>
              <a:buSzTx/>
              <a:buFont typeface="Arial" panose="020B0604020202020204" pitchFamily="34" charset="0"/>
              <a:buNone/>
              <a:tabLst/>
              <a:defRPr sz="1300"/>
            </a:lvl1pPr>
            <a:lvl2pPr marL="457200" indent="0">
              <a:buNone/>
              <a:defRPr sz="1400"/>
            </a:lvl2pPr>
            <a:lvl3pPr marL="914400" indent="0">
              <a:buNone/>
              <a:defRPr sz="1400"/>
            </a:lvl3pPr>
            <a:lvl4pPr marL="1371600" indent="0">
              <a:buNone/>
              <a:defRPr sz="1400"/>
            </a:lvl4pPr>
            <a:lvl5pPr marL="1828800" indent="0">
              <a:buNone/>
              <a:defRPr sz="1400"/>
            </a:lvl5pPr>
          </a:lstStyle>
          <a:p>
            <a:pPr marL="0" marR="0" lvl="0" indent="0" algn="ctr" defTabSz="914400" rtl="0" eaLnBrk="1" fontAlgn="auto" latinLnBrk="0" hangingPunct="1">
              <a:lnSpc>
                <a:spcPct val="90000"/>
              </a:lnSpc>
              <a:spcBef>
                <a:spcPts val="600"/>
              </a:spcBef>
              <a:spcAft>
                <a:spcPts val="0"/>
              </a:spcAft>
              <a:buClrTx/>
              <a:buSzTx/>
              <a:buFont typeface="Arial" panose="020B0604020202020204" pitchFamily="34" charset="0"/>
              <a:buNone/>
              <a:tabLst/>
              <a:defRPr/>
            </a:pPr>
            <a:r>
              <a:rPr lang="en-US" dirty="0"/>
              <a:t>Edit Master text styles</a:t>
            </a:r>
            <a:br>
              <a:rPr lang="en-US" dirty="0"/>
            </a:br>
            <a:r>
              <a:rPr lang="en-US" dirty="0"/>
              <a:t>Edit Master text styles</a:t>
            </a:r>
          </a:p>
        </p:txBody>
      </p:sp>
      <p:sp>
        <p:nvSpPr>
          <p:cNvPr id="93" name="Hexagon 1"/>
          <p:cNvSpPr>
            <a:spLocks noChangeAspect="1"/>
          </p:cNvSpPr>
          <p:nvPr userDrawn="1">
            <p:custDataLst>
              <p:custData r:id="rId1"/>
            </p:custDataLst>
          </p:nvPr>
        </p:nvSpPr>
        <p:spPr>
          <a:xfrm rot="16200000">
            <a:off x="2171005" y="3024605"/>
            <a:ext cx="2045133" cy="1737360"/>
          </a:xfrm>
          <a:custGeom>
            <a:avLst/>
            <a:gdLst>
              <a:gd name="connsiteX0" fmla="*/ 0 w 674914"/>
              <a:gd name="connsiteY0" fmla="*/ 286657 h 573313"/>
              <a:gd name="connsiteX1" fmla="*/ 143328 w 674914"/>
              <a:gd name="connsiteY1" fmla="*/ 0 h 573313"/>
              <a:gd name="connsiteX2" fmla="*/ 531586 w 674914"/>
              <a:gd name="connsiteY2" fmla="*/ 0 h 573313"/>
              <a:gd name="connsiteX3" fmla="*/ 674914 w 674914"/>
              <a:gd name="connsiteY3" fmla="*/ 286657 h 573313"/>
              <a:gd name="connsiteX4" fmla="*/ 531586 w 674914"/>
              <a:gd name="connsiteY4" fmla="*/ 573313 h 573313"/>
              <a:gd name="connsiteX5" fmla="*/ 143328 w 674914"/>
              <a:gd name="connsiteY5" fmla="*/ 573313 h 573313"/>
              <a:gd name="connsiteX6" fmla="*/ 0 w 674914"/>
              <a:gd name="connsiteY6" fmla="*/ 286657 h 573313"/>
              <a:gd name="connsiteX0" fmla="*/ 0 w 674914"/>
              <a:gd name="connsiteY0" fmla="*/ 289074 h 575730"/>
              <a:gd name="connsiteX1" fmla="*/ 143328 w 674914"/>
              <a:gd name="connsiteY1" fmla="*/ 2417 h 575730"/>
              <a:gd name="connsiteX2" fmla="*/ 504976 w 674914"/>
              <a:gd name="connsiteY2" fmla="*/ 0 h 575730"/>
              <a:gd name="connsiteX3" fmla="*/ 674914 w 674914"/>
              <a:gd name="connsiteY3" fmla="*/ 289074 h 575730"/>
              <a:gd name="connsiteX4" fmla="*/ 531586 w 674914"/>
              <a:gd name="connsiteY4" fmla="*/ 575730 h 575730"/>
              <a:gd name="connsiteX5" fmla="*/ 143328 w 674914"/>
              <a:gd name="connsiteY5" fmla="*/ 575730 h 575730"/>
              <a:gd name="connsiteX6" fmla="*/ 0 w 674914"/>
              <a:gd name="connsiteY6" fmla="*/ 289074 h 575730"/>
              <a:gd name="connsiteX0" fmla="*/ 0 w 674914"/>
              <a:gd name="connsiteY0" fmla="*/ 289074 h 575730"/>
              <a:gd name="connsiteX1" fmla="*/ 174776 w 674914"/>
              <a:gd name="connsiteY1" fmla="*/ 2417 h 575730"/>
              <a:gd name="connsiteX2" fmla="*/ 504976 w 674914"/>
              <a:gd name="connsiteY2" fmla="*/ 0 h 575730"/>
              <a:gd name="connsiteX3" fmla="*/ 674914 w 674914"/>
              <a:gd name="connsiteY3" fmla="*/ 289074 h 575730"/>
              <a:gd name="connsiteX4" fmla="*/ 531586 w 674914"/>
              <a:gd name="connsiteY4" fmla="*/ 575730 h 575730"/>
              <a:gd name="connsiteX5" fmla="*/ 143328 w 674914"/>
              <a:gd name="connsiteY5" fmla="*/ 575730 h 575730"/>
              <a:gd name="connsiteX6" fmla="*/ 0 w 674914"/>
              <a:gd name="connsiteY6" fmla="*/ 289074 h 575730"/>
              <a:gd name="connsiteX0" fmla="*/ 0 w 674914"/>
              <a:gd name="connsiteY0" fmla="*/ 289074 h 575730"/>
              <a:gd name="connsiteX1" fmla="*/ 174776 w 674914"/>
              <a:gd name="connsiteY1" fmla="*/ 2417 h 575730"/>
              <a:gd name="connsiteX2" fmla="*/ 504976 w 674914"/>
              <a:gd name="connsiteY2" fmla="*/ 0 h 575730"/>
              <a:gd name="connsiteX3" fmla="*/ 674914 w 674914"/>
              <a:gd name="connsiteY3" fmla="*/ 289074 h 575730"/>
              <a:gd name="connsiteX4" fmla="*/ 531586 w 674914"/>
              <a:gd name="connsiteY4" fmla="*/ 575730 h 575730"/>
              <a:gd name="connsiteX5" fmla="*/ 165100 w 674914"/>
              <a:gd name="connsiteY5" fmla="*/ 568473 h 575730"/>
              <a:gd name="connsiteX6" fmla="*/ 0 w 674914"/>
              <a:gd name="connsiteY6" fmla="*/ 289074 h 575730"/>
              <a:gd name="connsiteX0" fmla="*/ 0 w 674914"/>
              <a:gd name="connsiteY0" fmla="*/ 289074 h 575730"/>
              <a:gd name="connsiteX1" fmla="*/ 174776 w 674914"/>
              <a:gd name="connsiteY1" fmla="*/ 2417 h 575730"/>
              <a:gd name="connsiteX2" fmla="*/ 504976 w 674914"/>
              <a:gd name="connsiteY2" fmla="*/ 0 h 575730"/>
              <a:gd name="connsiteX3" fmla="*/ 674914 w 674914"/>
              <a:gd name="connsiteY3" fmla="*/ 289074 h 575730"/>
              <a:gd name="connsiteX4" fmla="*/ 497719 w 674914"/>
              <a:gd name="connsiteY4" fmla="*/ 575730 h 575730"/>
              <a:gd name="connsiteX5" fmla="*/ 165100 w 674914"/>
              <a:gd name="connsiteY5" fmla="*/ 568473 h 575730"/>
              <a:gd name="connsiteX6" fmla="*/ 0 w 674914"/>
              <a:gd name="connsiteY6" fmla="*/ 289074 h 575730"/>
              <a:gd name="connsiteX0" fmla="*/ 0 w 674914"/>
              <a:gd name="connsiteY0" fmla="*/ 289074 h 575730"/>
              <a:gd name="connsiteX1" fmla="*/ 174776 w 674914"/>
              <a:gd name="connsiteY1" fmla="*/ 2417 h 575730"/>
              <a:gd name="connsiteX2" fmla="*/ 504976 w 674914"/>
              <a:gd name="connsiteY2" fmla="*/ 0 h 575730"/>
              <a:gd name="connsiteX3" fmla="*/ 674914 w 674914"/>
              <a:gd name="connsiteY3" fmla="*/ 289074 h 575730"/>
              <a:gd name="connsiteX4" fmla="*/ 497719 w 674914"/>
              <a:gd name="connsiteY4" fmla="*/ 575730 h 575730"/>
              <a:gd name="connsiteX5" fmla="*/ 165100 w 674914"/>
              <a:gd name="connsiteY5" fmla="*/ 573311 h 575730"/>
              <a:gd name="connsiteX6" fmla="*/ 0 w 674914"/>
              <a:gd name="connsiteY6" fmla="*/ 289074 h 575730"/>
              <a:gd name="connsiteX0" fmla="*/ 0 w 674914"/>
              <a:gd name="connsiteY0" fmla="*/ 289074 h 578074"/>
              <a:gd name="connsiteX1" fmla="*/ 174776 w 674914"/>
              <a:gd name="connsiteY1" fmla="*/ 2417 h 578074"/>
              <a:gd name="connsiteX2" fmla="*/ 504976 w 674914"/>
              <a:gd name="connsiteY2" fmla="*/ 0 h 578074"/>
              <a:gd name="connsiteX3" fmla="*/ 674914 w 674914"/>
              <a:gd name="connsiteY3" fmla="*/ 289074 h 578074"/>
              <a:gd name="connsiteX4" fmla="*/ 497719 w 674914"/>
              <a:gd name="connsiteY4" fmla="*/ 575730 h 578074"/>
              <a:gd name="connsiteX5" fmla="*/ 172244 w 674914"/>
              <a:gd name="connsiteY5" fmla="*/ 578074 h 578074"/>
              <a:gd name="connsiteX6" fmla="*/ 0 w 674914"/>
              <a:gd name="connsiteY6" fmla="*/ 289074 h 578074"/>
              <a:gd name="connsiteX0" fmla="*/ 0 w 674914"/>
              <a:gd name="connsiteY0" fmla="*/ 289074 h 578074"/>
              <a:gd name="connsiteX1" fmla="*/ 174776 w 674914"/>
              <a:gd name="connsiteY1" fmla="*/ 2417 h 578074"/>
              <a:gd name="connsiteX2" fmla="*/ 504976 w 674914"/>
              <a:gd name="connsiteY2" fmla="*/ 0 h 578074"/>
              <a:gd name="connsiteX3" fmla="*/ 674914 w 674914"/>
              <a:gd name="connsiteY3" fmla="*/ 289074 h 578074"/>
              <a:gd name="connsiteX4" fmla="*/ 497719 w 674914"/>
              <a:gd name="connsiteY4" fmla="*/ 575730 h 578074"/>
              <a:gd name="connsiteX5" fmla="*/ 167481 w 674914"/>
              <a:gd name="connsiteY5" fmla="*/ 578074 h 578074"/>
              <a:gd name="connsiteX6" fmla="*/ 0 w 674914"/>
              <a:gd name="connsiteY6" fmla="*/ 289074 h 578074"/>
              <a:gd name="connsiteX0" fmla="*/ 0 w 674914"/>
              <a:gd name="connsiteY0" fmla="*/ 289074 h 578074"/>
              <a:gd name="connsiteX1" fmla="*/ 174776 w 674914"/>
              <a:gd name="connsiteY1" fmla="*/ 2417 h 578074"/>
              <a:gd name="connsiteX2" fmla="*/ 504976 w 674914"/>
              <a:gd name="connsiteY2" fmla="*/ 0 h 578074"/>
              <a:gd name="connsiteX3" fmla="*/ 674914 w 674914"/>
              <a:gd name="connsiteY3" fmla="*/ 289074 h 578074"/>
              <a:gd name="connsiteX4" fmla="*/ 497719 w 674914"/>
              <a:gd name="connsiteY4" fmla="*/ 575730 h 578074"/>
              <a:gd name="connsiteX5" fmla="*/ 167481 w 674914"/>
              <a:gd name="connsiteY5" fmla="*/ 578074 h 578074"/>
              <a:gd name="connsiteX6" fmla="*/ 0 w 674914"/>
              <a:gd name="connsiteY6" fmla="*/ 289074 h 578074"/>
              <a:gd name="connsiteX0" fmla="*/ 0 w 674914"/>
              <a:gd name="connsiteY0" fmla="*/ 289074 h 575730"/>
              <a:gd name="connsiteX1" fmla="*/ 174776 w 674914"/>
              <a:gd name="connsiteY1" fmla="*/ 2417 h 575730"/>
              <a:gd name="connsiteX2" fmla="*/ 504976 w 674914"/>
              <a:gd name="connsiteY2" fmla="*/ 0 h 575730"/>
              <a:gd name="connsiteX3" fmla="*/ 674914 w 674914"/>
              <a:gd name="connsiteY3" fmla="*/ 289074 h 575730"/>
              <a:gd name="connsiteX4" fmla="*/ 497719 w 674914"/>
              <a:gd name="connsiteY4" fmla="*/ 575730 h 575730"/>
              <a:gd name="connsiteX5" fmla="*/ 169862 w 674914"/>
              <a:gd name="connsiteY5" fmla="*/ 573311 h 575730"/>
              <a:gd name="connsiteX6" fmla="*/ 0 w 674914"/>
              <a:gd name="connsiteY6" fmla="*/ 289074 h 575730"/>
              <a:gd name="connsiteX0" fmla="*/ 0 w 674914"/>
              <a:gd name="connsiteY0" fmla="*/ 286657 h 573313"/>
              <a:gd name="connsiteX1" fmla="*/ 174776 w 674914"/>
              <a:gd name="connsiteY1" fmla="*/ 0 h 573313"/>
              <a:gd name="connsiteX2" fmla="*/ 502595 w 674914"/>
              <a:gd name="connsiteY2" fmla="*/ 2346 h 573313"/>
              <a:gd name="connsiteX3" fmla="*/ 674914 w 674914"/>
              <a:gd name="connsiteY3" fmla="*/ 286657 h 573313"/>
              <a:gd name="connsiteX4" fmla="*/ 497719 w 674914"/>
              <a:gd name="connsiteY4" fmla="*/ 573313 h 573313"/>
              <a:gd name="connsiteX5" fmla="*/ 169862 w 674914"/>
              <a:gd name="connsiteY5" fmla="*/ 570894 h 573313"/>
              <a:gd name="connsiteX6" fmla="*/ 0 w 674914"/>
              <a:gd name="connsiteY6" fmla="*/ 286657 h 573313"/>
              <a:gd name="connsiteX0" fmla="*/ 0 w 674914"/>
              <a:gd name="connsiteY0" fmla="*/ 286690 h 573346"/>
              <a:gd name="connsiteX1" fmla="*/ 174776 w 674914"/>
              <a:gd name="connsiteY1" fmla="*/ 33 h 573346"/>
              <a:gd name="connsiteX2" fmla="*/ 500213 w 674914"/>
              <a:gd name="connsiteY2" fmla="*/ 0 h 573346"/>
              <a:gd name="connsiteX3" fmla="*/ 674914 w 674914"/>
              <a:gd name="connsiteY3" fmla="*/ 286690 h 573346"/>
              <a:gd name="connsiteX4" fmla="*/ 497719 w 674914"/>
              <a:gd name="connsiteY4" fmla="*/ 573346 h 573346"/>
              <a:gd name="connsiteX5" fmla="*/ 169862 w 674914"/>
              <a:gd name="connsiteY5" fmla="*/ 570927 h 573346"/>
              <a:gd name="connsiteX6" fmla="*/ 0 w 674914"/>
              <a:gd name="connsiteY6" fmla="*/ 286690 h 573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4914" h="573346">
                <a:moveTo>
                  <a:pt x="0" y="286690"/>
                </a:moveTo>
                <a:lnTo>
                  <a:pt x="174776" y="33"/>
                </a:lnTo>
                <a:lnTo>
                  <a:pt x="500213" y="0"/>
                </a:lnTo>
                <a:lnTo>
                  <a:pt x="674914" y="286690"/>
                </a:lnTo>
                <a:lnTo>
                  <a:pt x="497719" y="573346"/>
                </a:lnTo>
                <a:lnTo>
                  <a:pt x="169862" y="570927"/>
                </a:lnTo>
                <a:lnTo>
                  <a:pt x="0" y="286690"/>
                </a:lnTo>
                <a:close/>
              </a:path>
            </a:pathLst>
          </a:custGeom>
          <a:noFill/>
          <a:ln>
            <a:solidFill>
              <a:srgbClr val="236A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Text Placeholder 5"/>
          <p:cNvSpPr>
            <a:spLocks noGrp="1"/>
          </p:cNvSpPr>
          <p:nvPr>
            <p:ph type="body" sz="quarter" idx="29" hasCustomPrompt="1"/>
          </p:nvPr>
        </p:nvSpPr>
        <p:spPr>
          <a:xfrm>
            <a:off x="5227319" y="3318634"/>
            <a:ext cx="1737361" cy="881891"/>
          </a:xfrm>
        </p:spPr>
        <p:txBody>
          <a:bodyPr anchor="b"/>
          <a:lstStyle>
            <a:lvl1pPr marL="0" indent="0" algn="ctr">
              <a:buNone/>
              <a:defRPr sz="6000">
                <a:solidFill>
                  <a:srgbClr val="236AD7"/>
                </a:solidFill>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a:t>
            </a:r>
          </a:p>
        </p:txBody>
      </p:sp>
      <p:sp>
        <p:nvSpPr>
          <p:cNvPr id="95" name="Text Placeholder 5"/>
          <p:cNvSpPr>
            <a:spLocks noGrp="1"/>
          </p:cNvSpPr>
          <p:nvPr>
            <p:ph type="body" sz="quarter" idx="30" hasCustomPrompt="1"/>
          </p:nvPr>
        </p:nvSpPr>
        <p:spPr>
          <a:xfrm>
            <a:off x="5227319" y="4076700"/>
            <a:ext cx="1737362" cy="547711"/>
          </a:xfrm>
        </p:spPr>
        <p:txBody>
          <a:bodyPr anchor="t"/>
          <a:lstStyle>
            <a:lvl1pPr marL="0" marR="0" indent="0" algn="ctr" defTabSz="914400" rtl="0" eaLnBrk="1" fontAlgn="auto" latinLnBrk="0" hangingPunct="1">
              <a:lnSpc>
                <a:spcPct val="90000"/>
              </a:lnSpc>
              <a:spcBef>
                <a:spcPts val="600"/>
              </a:spcBef>
              <a:spcAft>
                <a:spcPts val="0"/>
              </a:spcAft>
              <a:buClrTx/>
              <a:buSzTx/>
              <a:buFont typeface="Arial" panose="020B0604020202020204" pitchFamily="34" charset="0"/>
              <a:buNone/>
              <a:tabLst/>
              <a:defRPr sz="1300"/>
            </a:lvl1pPr>
            <a:lvl2pPr marL="457200" indent="0">
              <a:buNone/>
              <a:defRPr sz="1400"/>
            </a:lvl2pPr>
            <a:lvl3pPr marL="914400" indent="0">
              <a:buNone/>
              <a:defRPr sz="1400"/>
            </a:lvl3pPr>
            <a:lvl4pPr marL="1371600" indent="0">
              <a:buNone/>
              <a:defRPr sz="1400"/>
            </a:lvl4pPr>
            <a:lvl5pPr marL="1828800" indent="0">
              <a:buNone/>
              <a:defRPr sz="1400"/>
            </a:lvl5pPr>
          </a:lstStyle>
          <a:p>
            <a:pPr marL="0" marR="0" lvl="0" indent="0" algn="ctr" defTabSz="914400" rtl="0" eaLnBrk="1" fontAlgn="auto" latinLnBrk="0" hangingPunct="1">
              <a:lnSpc>
                <a:spcPct val="90000"/>
              </a:lnSpc>
              <a:spcBef>
                <a:spcPts val="600"/>
              </a:spcBef>
              <a:spcAft>
                <a:spcPts val="0"/>
              </a:spcAft>
              <a:buClrTx/>
              <a:buSzTx/>
              <a:buFont typeface="Arial" panose="020B0604020202020204" pitchFamily="34" charset="0"/>
              <a:buNone/>
              <a:tabLst/>
              <a:defRPr/>
            </a:pPr>
            <a:r>
              <a:rPr lang="en-US" dirty="0"/>
              <a:t>Edit Master text styles</a:t>
            </a:r>
            <a:br>
              <a:rPr lang="en-US" dirty="0"/>
            </a:br>
            <a:r>
              <a:rPr lang="en-US" dirty="0"/>
              <a:t>Edit Master text styles</a:t>
            </a:r>
          </a:p>
        </p:txBody>
      </p:sp>
      <p:sp>
        <p:nvSpPr>
          <p:cNvPr id="98" name="Hexagon 1"/>
          <p:cNvSpPr>
            <a:spLocks noChangeAspect="1"/>
          </p:cNvSpPr>
          <p:nvPr userDrawn="1">
            <p:custDataLst>
              <p:custData r:id="rId2"/>
            </p:custDataLst>
          </p:nvPr>
        </p:nvSpPr>
        <p:spPr>
          <a:xfrm rot="16200000">
            <a:off x="5073434" y="3024605"/>
            <a:ext cx="2045133" cy="1737360"/>
          </a:xfrm>
          <a:custGeom>
            <a:avLst/>
            <a:gdLst>
              <a:gd name="connsiteX0" fmla="*/ 0 w 674914"/>
              <a:gd name="connsiteY0" fmla="*/ 286657 h 573313"/>
              <a:gd name="connsiteX1" fmla="*/ 143328 w 674914"/>
              <a:gd name="connsiteY1" fmla="*/ 0 h 573313"/>
              <a:gd name="connsiteX2" fmla="*/ 531586 w 674914"/>
              <a:gd name="connsiteY2" fmla="*/ 0 h 573313"/>
              <a:gd name="connsiteX3" fmla="*/ 674914 w 674914"/>
              <a:gd name="connsiteY3" fmla="*/ 286657 h 573313"/>
              <a:gd name="connsiteX4" fmla="*/ 531586 w 674914"/>
              <a:gd name="connsiteY4" fmla="*/ 573313 h 573313"/>
              <a:gd name="connsiteX5" fmla="*/ 143328 w 674914"/>
              <a:gd name="connsiteY5" fmla="*/ 573313 h 573313"/>
              <a:gd name="connsiteX6" fmla="*/ 0 w 674914"/>
              <a:gd name="connsiteY6" fmla="*/ 286657 h 573313"/>
              <a:gd name="connsiteX0" fmla="*/ 0 w 674914"/>
              <a:gd name="connsiteY0" fmla="*/ 289074 h 575730"/>
              <a:gd name="connsiteX1" fmla="*/ 143328 w 674914"/>
              <a:gd name="connsiteY1" fmla="*/ 2417 h 575730"/>
              <a:gd name="connsiteX2" fmla="*/ 504976 w 674914"/>
              <a:gd name="connsiteY2" fmla="*/ 0 h 575730"/>
              <a:gd name="connsiteX3" fmla="*/ 674914 w 674914"/>
              <a:gd name="connsiteY3" fmla="*/ 289074 h 575730"/>
              <a:gd name="connsiteX4" fmla="*/ 531586 w 674914"/>
              <a:gd name="connsiteY4" fmla="*/ 575730 h 575730"/>
              <a:gd name="connsiteX5" fmla="*/ 143328 w 674914"/>
              <a:gd name="connsiteY5" fmla="*/ 575730 h 575730"/>
              <a:gd name="connsiteX6" fmla="*/ 0 w 674914"/>
              <a:gd name="connsiteY6" fmla="*/ 289074 h 575730"/>
              <a:gd name="connsiteX0" fmla="*/ 0 w 674914"/>
              <a:gd name="connsiteY0" fmla="*/ 289074 h 575730"/>
              <a:gd name="connsiteX1" fmla="*/ 174776 w 674914"/>
              <a:gd name="connsiteY1" fmla="*/ 2417 h 575730"/>
              <a:gd name="connsiteX2" fmla="*/ 504976 w 674914"/>
              <a:gd name="connsiteY2" fmla="*/ 0 h 575730"/>
              <a:gd name="connsiteX3" fmla="*/ 674914 w 674914"/>
              <a:gd name="connsiteY3" fmla="*/ 289074 h 575730"/>
              <a:gd name="connsiteX4" fmla="*/ 531586 w 674914"/>
              <a:gd name="connsiteY4" fmla="*/ 575730 h 575730"/>
              <a:gd name="connsiteX5" fmla="*/ 143328 w 674914"/>
              <a:gd name="connsiteY5" fmla="*/ 575730 h 575730"/>
              <a:gd name="connsiteX6" fmla="*/ 0 w 674914"/>
              <a:gd name="connsiteY6" fmla="*/ 289074 h 575730"/>
              <a:gd name="connsiteX0" fmla="*/ 0 w 674914"/>
              <a:gd name="connsiteY0" fmla="*/ 289074 h 575730"/>
              <a:gd name="connsiteX1" fmla="*/ 174776 w 674914"/>
              <a:gd name="connsiteY1" fmla="*/ 2417 h 575730"/>
              <a:gd name="connsiteX2" fmla="*/ 504976 w 674914"/>
              <a:gd name="connsiteY2" fmla="*/ 0 h 575730"/>
              <a:gd name="connsiteX3" fmla="*/ 674914 w 674914"/>
              <a:gd name="connsiteY3" fmla="*/ 289074 h 575730"/>
              <a:gd name="connsiteX4" fmla="*/ 531586 w 674914"/>
              <a:gd name="connsiteY4" fmla="*/ 575730 h 575730"/>
              <a:gd name="connsiteX5" fmla="*/ 165100 w 674914"/>
              <a:gd name="connsiteY5" fmla="*/ 568473 h 575730"/>
              <a:gd name="connsiteX6" fmla="*/ 0 w 674914"/>
              <a:gd name="connsiteY6" fmla="*/ 289074 h 575730"/>
              <a:gd name="connsiteX0" fmla="*/ 0 w 674914"/>
              <a:gd name="connsiteY0" fmla="*/ 289074 h 575730"/>
              <a:gd name="connsiteX1" fmla="*/ 174776 w 674914"/>
              <a:gd name="connsiteY1" fmla="*/ 2417 h 575730"/>
              <a:gd name="connsiteX2" fmla="*/ 504976 w 674914"/>
              <a:gd name="connsiteY2" fmla="*/ 0 h 575730"/>
              <a:gd name="connsiteX3" fmla="*/ 674914 w 674914"/>
              <a:gd name="connsiteY3" fmla="*/ 289074 h 575730"/>
              <a:gd name="connsiteX4" fmla="*/ 497719 w 674914"/>
              <a:gd name="connsiteY4" fmla="*/ 575730 h 575730"/>
              <a:gd name="connsiteX5" fmla="*/ 165100 w 674914"/>
              <a:gd name="connsiteY5" fmla="*/ 568473 h 575730"/>
              <a:gd name="connsiteX6" fmla="*/ 0 w 674914"/>
              <a:gd name="connsiteY6" fmla="*/ 289074 h 575730"/>
              <a:gd name="connsiteX0" fmla="*/ 0 w 674914"/>
              <a:gd name="connsiteY0" fmla="*/ 289074 h 575730"/>
              <a:gd name="connsiteX1" fmla="*/ 174776 w 674914"/>
              <a:gd name="connsiteY1" fmla="*/ 2417 h 575730"/>
              <a:gd name="connsiteX2" fmla="*/ 504976 w 674914"/>
              <a:gd name="connsiteY2" fmla="*/ 0 h 575730"/>
              <a:gd name="connsiteX3" fmla="*/ 674914 w 674914"/>
              <a:gd name="connsiteY3" fmla="*/ 289074 h 575730"/>
              <a:gd name="connsiteX4" fmla="*/ 497719 w 674914"/>
              <a:gd name="connsiteY4" fmla="*/ 575730 h 575730"/>
              <a:gd name="connsiteX5" fmla="*/ 165100 w 674914"/>
              <a:gd name="connsiteY5" fmla="*/ 573311 h 575730"/>
              <a:gd name="connsiteX6" fmla="*/ 0 w 674914"/>
              <a:gd name="connsiteY6" fmla="*/ 289074 h 575730"/>
              <a:gd name="connsiteX0" fmla="*/ 0 w 674914"/>
              <a:gd name="connsiteY0" fmla="*/ 289074 h 578074"/>
              <a:gd name="connsiteX1" fmla="*/ 174776 w 674914"/>
              <a:gd name="connsiteY1" fmla="*/ 2417 h 578074"/>
              <a:gd name="connsiteX2" fmla="*/ 504976 w 674914"/>
              <a:gd name="connsiteY2" fmla="*/ 0 h 578074"/>
              <a:gd name="connsiteX3" fmla="*/ 674914 w 674914"/>
              <a:gd name="connsiteY3" fmla="*/ 289074 h 578074"/>
              <a:gd name="connsiteX4" fmla="*/ 497719 w 674914"/>
              <a:gd name="connsiteY4" fmla="*/ 575730 h 578074"/>
              <a:gd name="connsiteX5" fmla="*/ 172244 w 674914"/>
              <a:gd name="connsiteY5" fmla="*/ 578074 h 578074"/>
              <a:gd name="connsiteX6" fmla="*/ 0 w 674914"/>
              <a:gd name="connsiteY6" fmla="*/ 289074 h 578074"/>
              <a:gd name="connsiteX0" fmla="*/ 0 w 674914"/>
              <a:gd name="connsiteY0" fmla="*/ 289074 h 578074"/>
              <a:gd name="connsiteX1" fmla="*/ 174776 w 674914"/>
              <a:gd name="connsiteY1" fmla="*/ 2417 h 578074"/>
              <a:gd name="connsiteX2" fmla="*/ 504976 w 674914"/>
              <a:gd name="connsiteY2" fmla="*/ 0 h 578074"/>
              <a:gd name="connsiteX3" fmla="*/ 674914 w 674914"/>
              <a:gd name="connsiteY3" fmla="*/ 289074 h 578074"/>
              <a:gd name="connsiteX4" fmla="*/ 497719 w 674914"/>
              <a:gd name="connsiteY4" fmla="*/ 575730 h 578074"/>
              <a:gd name="connsiteX5" fmla="*/ 167481 w 674914"/>
              <a:gd name="connsiteY5" fmla="*/ 578074 h 578074"/>
              <a:gd name="connsiteX6" fmla="*/ 0 w 674914"/>
              <a:gd name="connsiteY6" fmla="*/ 289074 h 578074"/>
              <a:gd name="connsiteX0" fmla="*/ 0 w 674914"/>
              <a:gd name="connsiteY0" fmla="*/ 289074 h 578074"/>
              <a:gd name="connsiteX1" fmla="*/ 174776 w 674914"/>
              <a:gd name="connsiteY1" fmla="*/ 2417 h 578074"/>
              <a:gd name="connsiteX2" fmla="*/ 504976 w 674914"/>
              <a:gd name="connsiteY2" fmla="*/ 0 h 578074"/>
              <a:gd name="connsiteX3" fmla="*/ 674914 w 674914"/>
              <a:gd name="connsiteY3" fmla="*/ 289074 h 578074"/>
              <a:gd name="connsiteX4" fmla="*/ 497719 w 674914"/>
              <a:gd name="connsiteY4" fmla="*/ 575730 h 578074"/>
              <a:gd name="connsiteX5" fmla="*/ 167481 w 674914"/>
              <a:gd name="connsiteY5" fmla="*/ 578074 h 578074"/>
              <a:gd name="connsiteX6" fmla="*/ 0 w 674914"/>
              <a:gd name="connsiteY6" fmla="*/ 289074 h 578074"/>
              <a:gd name="connsiteX0" fmla="*/ 0 w 674914"/>
              <a:gd name="connsiteY0" fmla="*/ 289074 h 575730"/>
              <a:gd name="connsiteX1" fmla="*/ 174776 w 674914"/>
              <a:gd name="connsiteY1" fmla="*/ 2417 h 575730"/>
              <a:gd name="connsiteX2" fmla="*/ 504976 w 674914"/>
              <a:gd name="connsiteY2" fmla="*/ 0 h 575730"/>
              <a:gd name="connsiteX3" fmla="*/ 674914 w 674914"/>
              <a:gd name="connsiteY3" fmla="*/ 289074 h 575730"/>
              <a:gd name="connsiteX4" fmla="*/ 497719 w 674914"/>
              <a:gd name="connsiteY4" fmla="*/ 575730 h 575730"/>
              <a:gd name="connsiteX5" fmla="*/ 169862 w 674914"/>
              <a:gd name="connsiteY5" fmla="*/ 573311 h 575730"/>
              <a:gd name="connsiteX6" fmla="*/ 0 w 674914"/>
              <a:gd name="connsiteY6" fmla="*/ 289074 h 575730"/>
              <a:gd name="connsiteX0" fmla="*/ 0 w 674914"/>
              <a:gd name="connsiteY0" fmla="*/ 286657 h 573313"/>
              <a:gd name="connsiteX1" fmla="*/ 174776 w 674914"/>
              <a:gd name="connsiteY1" fmla="*/ 0 h 573313"/>
              <a:gd name="connsiteX2" fmla="*/ 502595 w 674914"/>
              <a:gd name="connsiteY2" fmla="*/ 2346 h 573313"/>
              <a:gd name="connsiteX3" fmla="*/ 674914 w 674914"/>
              <a:gd name="connsiteY3" fmla="*/ 286657 h 573313"/>
              <a:gd name="connsiteX4" fmla="*/ 497719 w 674914"/>
              <a:gd name="connsiteY4" fmla="*/ 573313 h 573313"/>
              <a:gd name="connsiteX5" fmla="*/ 169862 w 674914"/>
              <a:gd name="connsiteY5" fmla="*/ 570894 h 573313"/>
              <a:gd name="connsiteX6" fmla="*/ 0 w 674914"/>
              <a:gd name="connsiteY6" fmla="*/ 286657 h 573313"/>
              <a:gd name="connsiteX0" fmla="*/ 0 w 674914"/>
              <a:gd name="connsiteY0" fmla="*/ 286690 h 573346"/>
              <a:gd name="connsiteX1" fmla="*/ 174776 w 674914"/>
              <a:gd name="connsiteY1" fmla="*/ 33 h 573346"/>
              <a:gd name="connsiteX2" fmla="*/ 500213 w 674914"/>
              <a:gd name="connsiteY2" fmla="*/ 0 h 573346"/>
              <a:gd name="connsiteX3" fmla="*/ 674914 w 674914"/>
              <a:gd name="connsiteY3" fmla="*/ 286690 h 573346"/>
              <a:gd name="connsiteX4" fmla="*/ 497719 w 674914"/>
              <a:gd name="connsiteY4" fmla="*/ 573346 h 573346"/>
              <a:gd name="connsiteX5" fmla="*/ 169862 w 674914"/>
              <a:gd name="connsiteY5" fmla="*/ 570927 h 573346"/>
              <a:gd name="connsiteX6" fmla="*/ 0 w 674914"/>
              <a:gd name="connsiteY6" fmla="*/ 286690 h 573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4914" h="573346">
                <a:moveTo>
                  <a:pt x="0" y="286690"/>
                </a:moveTo>
                <a:lnTo>
                  <a:pt x="174776" y="33"/>
                </a:lnTo>
                <a:lnTo>
                  <a:pt x="500213" y="0"/>
                </a:lnTo>
                <a:lnTo>
                  <a:pt x="674914" y="286690"/>
                </a:lnTo>
                <a:lnTo>
                  <a:pt x="497719" y="573346"/>
                </a:lnTo>
                <a:lnTo>
                  <a:pt x="169862" y="570927"/>
                </a:lnTo>
                <a:lnTo>
                  <a:pt x="0" y="286690"/>
                </a:lnTo>
                <a:close/>
              </a:path>
            </a:pathLst>
          </a:custGeom>
          <a:noFill/>
          <a:ln>
            <a:solidFill>
              <a:srgbClr val="236A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Text Placeholder 5"/>
          <p:cNvSpPr>
            <a:spLocks noGrp="1"/>
          </p:cNvSpPr>
          <p:nvPr>
            <p:ph type="body" sz="quarter" idx="31" hasCustomPrompt="1"/>
          </p:nvPr>
        </p:nvSpPr>
        <p:spPr>
          <a:xfrm>
            <a:off x="8129748" y="3313872"/>
            <a:ext cx="1742753" cy="858645"/>
          </a:xfrm>
        </p:spPr>
        <p:txBody>
          <a:bodyPr anchor="b"/>
          <a:lstStyle>
            <a:lvl1pPr marL="0" indent="0" algn="ctr">
              <a:buNone/>
              <a:defRPr sz="6000">
                <a:solidFill>
                  <a:srgbClr val="236AD7"/>
                </a:solidFill>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a:t>
            </a:r>
          </a:p>
        </p:txBody>
      </p:sp>
      <p:sp>
        <p:nvSpPr>
          <p:cNvPr id="102" name="Text Placeholder 5"/>
          <p:cNvSpPr>
            <a:spLocks noGrp="1"/>
          </p:cNvSpPr>
          <p:nvPr>
            <p:ph type="body" sz="quarter" idx="32" hasCustomPrompt="1"/>
          </p:nvPr>
        </p:nvSpPr>
        <p:spPr>
          <a:xfrm>
            <a:off x="8129748" y="4048692"/>
            <a:ext cx="1742753" cy="533274"/>
          </a:xfrm>
        </p:spPr>
        <p:txBody>
          <a:bodyPr anchor="t"/>
          <a:lstStyle>
            <a:lvl1pPr marL="0" marR="0" indent="0" algn="ctr" defTabSz="914400" rtl="0" eaLnBrk="1" fontAlgn="auto" latinLnBrk="0" hangingPunct="1">
              <a:lnSpc>
                <a:spcPct val="90000"/>
              </a:lnSpc>
              <a:spcBef>
                <a:spcPts val="600"/>
              </a:spcBef>
              <a:spcAft>
                <a:spcPts val="0"/>
              </a:spcAft>
              <a:buClrTx/>
              <a:buSzTx/>
              <a:buFont typeface="Arial" panose="020B0604020202020204" pitchFamily="34" charset="0"/>
              <a:buNone/>
              <a:tabLst/>
              <a:defRPr sz="1300"/>
            </a:lvl1pPr>
            <a:lvl2pPr marL="457200" indent="0">
              <a:buNone/>
              <a:defRPr sz="1400"/>
            </a:lvl2pPr>
            <a:lvl3pPr marL="914400" indent="0">
              <a:buNone/>
              <a:defRPr sz="1400"/>
            </a:lvl3pPr>
            <a:lvl4pPr marL="1371600" indent="0">
              <a:buNone/>
              <a:defRPr sz="1400"/>
            </a:lvl4pPr>
            <a:lvl5pPr marL="1828800" indent="0">
              <a:buNone/>
              <a:defRPr sz="1400"/>
            </a:lvl5pPr>
          </a:lstStyle>
          <a:p>
            <a:pPr marL="0" marR="0" lvl="0" indent="0" algn="ctr" defTabSz="914400" rtl="0" eaLnBrk="1" fontAlgn="auto" latinLnBrk="0" hangingPunct="1">
              <a:lnSpc>
                <a:spcPct val="90000"/>
              </a:lnSpc>
              <a:spcBef>
                <a:spcPts val="600"/>
              </a:spcBef>
              <a:spcAft>
                <a:spcPts val="0"/>
              </a:spcAft>
              <a:buClrTx/>
              <a:buSzTx/>
              <a:buFont typeface="Arial" panose="020B0604020202020204" pitchFamily="34" charset="0"/>
              <a:buNone/>
              <a:tabLst/>
              <a:defRPr/>
            </a:pPr>
            <a:r>
              <a:rPr lang="en-US" dirty="0"/>
              <a:t>Edit Master text styles</a:t>
            </a:r>
            <a:br>
              <a:rPr lang="en-US" dirty="0"/>
            </a:br>
            <a:r>
              <a:rPr lang="en-US" dirty="0"/>
              <a:t>Edit Master text styles</a:t>
            </a:r>
          </a:p>
        </p:txBody>
      </p:sp>
      <p:sp>
        <p:nvSpPr>
          <p:cNvPr id="103" name="Hexagon 1"/>
          <p:cNvSpPr>
            <a:spLocks noChangeAspect="1"/>
          </p:cNvSpPr>
          <p:nvPr userDrawn="1">
            <p:custDataLst>
              <p:custData r:id="rId3"/>
            </p:custDataLst>
          </p:nvPr>
        </p:nvSpPr>
        <p:spPr>
          <a:xfrm rot="16200000">
            <a:off x="7981255" y="3024604"/>
            <a:ext cx="2045133" cy="1737360"/>
          </a:xfrm>
          <a:custGeom>
            <a:avLst/>
            <a:gdLst>
              <a:gd name="connsiteX0" fmla="*/ 0 w 674914"/>
              <a:gd name="connsiteY0" fmla="*/ 286657 h 573313"/>
              <a:gd name="connsiteX1" fmla="*/ 143328 w 674914"/>
              <a:gd name="connsiteY1" fmla="*/ 0 h 573313"/>
              <a:gd name="connsiteX2" fmla="*/ 531586 w 674914"/>
              <a:gd name="connsiteY2" fmla="*/ 0 h 573313"/>
              <a:gd name="connsiteX3" fmla="*/ 674914 w 674914"/>
              <a:gd name="connsiteY3" fmla="*/ 286657 h 573313"/>
              <a:gd name="connsiteX4" fmla="*/ 531586 w 674914"/>
              <a:gd name="connsiteY4" fmla="*/ 573313 h 573313"/>
              <a:gd name="connsiteX5" fmla="*/ 143328 w 674914"/>
              <a:gd name="connsiteY5" fmla="*/ 573313 h 573313"/>
              <a:gd name="connsiteX6" fmla="*/ 0 w 674914"/>
              <a:gd name="connsiteY6" fmla="*/ 286657 h 573313"/>
              <a:gd name="connsiteX0" fmla="*/ 0 w 674914"/>
              <a:gd name="connsiteY0" fmla="*/ 289074 h 575730"/>
              <a:gd name="connsiteX1" fmla="*/ 143328 w 674914"/>
              <a:gd name="connsiteY1" fmla="*/ 2417 h 575730"/>
              <a:gd name="connsiteX2" fmla="*/ 504976 w 674914"/>
              <a:gd name="connsiteY2" fmla="*/ 0 h 575730"/>
              <a:gd name="connsiteX3" fmla="*/ 674914 w 674914"/>
              <a:gd name="connsiteY3" fmla="*/ 289074 h 575730"/>
              <a:gd name="connsiteX4" fmla="*/ 531586 w 674914"/>
              <a:gd name="connsiteY4" fmla="*/ 575730 h 575730"/>
              <a:gd name="connsiteX5" fmla="*/ 143328 w 674914"/>
              <a:gd name="connsiteY5" fmla="*/ 575730 h 575730"/>
              <a:gd name="connsiteX6" fmla="*/ 0 w 674914"/>
              <a:gd name="connsiteY6" fmla="*/ 289074 h 575730"/>
              <a:gd name="connsiteX0" fmla="*/ 0 w 674914"/>
              <a:gd name="connsiteY0" fmla="*/ 289074 h 575730"/>
              <a:gd name="connsiteX1" fmla="*/ 174776 w 674914"/>
              <a:gd name="connsiteY1" fmla="*/ 2417 h 575730"/>
              <a:gd name="connsiteX2" fmla="*/ 504976 w 674914"/>
              <a:gd name="connsiteY2" fmla="*/ 0 h 575730"/>
              <a:gd name="connsiteX3" fmla="*/ 674914 w 674914"/>
              <a:gd name="connsiteY3" fmla="*/ 289074 h 575730"/>
              <a:gd name="connsiteX4" fmla="*/ 531586 w 674914"/>
              <a:gd name="connsiteY4" fmla="*/ 575730 h 575730"/>
              <a:gd name="connsiteX5" fmla="*/ 143328 w 674914"/>
              <a:gd name="connsiteY5" fmla="*/ 575730 h 575730"/>
              <a:gd name="connsiteX6" fmla="*/ 0 w 674914"/>
              <a:gd name="connsiteY6" fmla="*/ 289074 h 575730"/>
              <a:gd name="connsiteX0" fmla="*/ 0 w 674914"/>
              <a:gd name="connsiteY0" fmla="*/ 289074 h 575730"/>
              <a:gd name="connsiteX1" fmla="*/ 174776 w 674914"/>
              <a:gd name="connsiteY1" fmla="*/ 2417 h 575730"/>
              <a:gd name="connsiteX2" fmla="*/ 504976 w 674914"/>
              <a:gd name="connsiteY2" fmla="*/ 0 h 575730"/>
              <a:gd name="connsiteX3" fmla="*/ 674914 w 674914"/>
              <a:gd name="connsiteY3" fmla="*/ 289074 h 575730"/>
              <a:gd name="connsiteX4" fmla="*/ 531586 w 674914"/>
              <a:gd name="connsiteY4" fmla="*/ 575730 h 575730"/>
              <a:gd name="connsiteX5" fmla="*/ 165100 w 674914"/>
              <a:gd name="connsiteY5" fmla="*/ 568473 h 575730"/>
              <a:gd name="connsiteX6" fmla="*/ 0 w 674914"/>
              <a:gd name="connsiteY6" fmla="*/ 289074 h 575730"/>
              <a:gd name="connsiteX0" fmla="*/ 0 w 674914"/>
              <a:gd name="connsiteY0" fmla="*/ 289074 h 575730"/>
              <a:gd name="connsiteX1" fmla="*/ 174776 w 674914"/>
              <a:gd name="connsiteY1" fmla="*/ 2417 h 575730"/>
              <a:gd name="connsiteX2" fmla="*/ 504976 w 674914"/>
              <a:gd name="connsiteY2" fmla="*/ 0 h 575730"/>
              <a:gd name="connsiteX3" fmla="*/ 674914 w 674914"/>
              <a:gd name="connsiteY3" fmla="*/ 289074 h 575730"/>
              <a:gd name="connsiteX4" fmla="*/ 497719 w 674914"/>
              <a:gd name="connsiteY4" fmla="*/ 575730 h 575730"/>
              <a:gd name="connsiteX5" fmla="*/ 165100 w 674914"/>
              <a:gd name="connsiteY5" fmla="*/ 568473 h 575730"/>
              <a:gd name="connsiteX6" fmla="*/ 0 w 674914"/>
              <a:gd name="connsiteY6" fmla="*/ 289074 h 575730"/>
              <a:gd name="connsiteX0" fmla="*/ 0 w 674914"/>
              <a:gd name="connsiteY0" fmla="*/ 289074 h 575730"/>
              <a:gd name="connsiteX1" fmla="*/ 174776 w 674914"/>
              <a:gd name="connsiteY1" fmla="*/ 2417 h 575730"/>
              <a:gd name="connsiteX2" fmla="*/ 504976 w 674914"/>
              <a:gd name="connsiteY2" fmla="*/ 0 h 575730"/>
              <a:gd name="connsiteX3" fmla="*/ 674914 w 674914"/>
              <a:gd name="connsiteY3" fmla="*/ 289074 h 575730"/>
              <a:gd name="connsiteX4" fmla="*/ 497719 w 674914"/>
              <a:gd name="connsiteY4" fmla="*/ 575730 h 575730"/>
              <a:gd name="connsiteX5" fmla="*/ 165100 w 674914"/>
              <a:gd name="connsiteY5" fmla="*/ 573311 h 575730"/>
              <a:gd name="connsiteX6" fmla="*/ 0 w 674914"/>
              <a:gd name="connsiteY6" fmla="*/ 289074 h 575730"/>
              <a:gd name="connsiteX0" fmla="*/ 0 w 674914"/>
              <a:gd name="connsiteY0" fmla="*/ 289074 h 578074"/>
              <a:gd name="connsiteX1" fmla="*/ 174776 w 674914"/>
              <a:gd name="connsiteY1" fmla="*/ 2417 h 578074"/>
              <a:gd name="connsiteX2" fmla="*/ 504976 w 674914"/>
              <a:gd name="connsiteY2" fmla="*/ 0 h 578074"/>
              <a:gd name="connsiteX3" fmla="*/ 674914 w 674914"/>
              <a:gd name="connsiteY3" fmla="*/ 289074 h 578074"/>
              <a:gd name="connsiteX4" fmla="*/ 497719 w 674914"/>
              <a:gd name="connsiteY4" fmla="*/ 575730 h 578074"/>
              <a:gd name="connsiteX5" fmla="*/ 172244 w 674914"/>
              <a:gd name="connsiteY5" fmla="*/ 578074 h 578074"/>
              <a:gd name="connsiteX6" fmla="*/ 0 w 674914"/>
              <a:gd name="connsiteY6" fmla="*/ 289074 h 578074"/>
              <a:gd name="connsiteX0" fmla="*/ 0 w 674914"/>
              <a:gd name="connsiteY0" fmla="*/ 289074 h 578074"/>
              <a:gd name="connsiteX1" fmla="*/ 174776 w 674914"/>
              <a:gd name="connsiteY1" fmla="*/ 2417 h 578074"/>
              <a:gd name="connsiteX2" fmla="*/ 504976 w 674914"/>
              <a:gd name="connsiteY2" fmla="*/ 0 h 578074"/>
              <a:gd name="connsiteX3" fmla="*/ 674914 w 674914"/>
              <a:gd name="connsiteY3" fmla="*/ 289074 h 578074"/>
              <a:gd name="connsiteX4" fmla="*/ 497719 w 674914"/>
              <a:gd name="connsiteY4" fmla="*/ 575730 h 578074"/>
              <a:gd name="connsiteX5" fmla="*/ 167481 w 674914"/>
              <a:gd name="connsiteY5" fmla="*/ 578074 h 578074"/>
              <a:gd name="connsiteX6" fmla="*/ 0 w 674914"/>
              <a:gd name="connsiteY6" fmla="*/ 289074 h 578074"/>
              <a:gd name="connsiteX0" fmla="*/ 0 w 674914"/>
              <a:gd name="connsiteY0" fmla="*/ 289074 h 578074"/>
              <a:gd name="connsiteX1" fmla="*/ 174776 w 674914"/>
              <a:gd name="connsiteY1" fmla="*/ 2417 h 578074"/>
              <a:gd name="connsiteX2" fmla="*/ 504976 w 674914"/>
              <a:gd name="connsiteY2" fmla="*/ 0 h 578074"/>
              <a:gd name="connsiteX3" fmla="*/ 674914 w 674914"/>
              <a:gd name="connsiteY3" fmla="*/ 289074 h 578074"/>
              <a:gd name="connsiteX4" fmla="*/ 497719 w 674914"/>
              <a:gd name="connsiteY4" fmla="*/ 575730 h 578074"/>
              <a:gd name="connsiteX5" fmla="*/ 167481 w 674914"/>
              <a:gd name="connsiteY5" fmla="*/ 578074 h 578074"/>
              <a:gd name="connsiteX6" fmla="*/ 0 w 674914"/>
              <a:gd name="connsiteY6" fmla="*/ 289074 h 578074"/>
              <a:gd name="connsiteX0" fmla="*/ 0 w 674914"/>
              <a:gd name="connsiteY0" fmla="*/ 289074 h 575730"/>
              <a:gd name="connsiteX1" fmla="*/ 174776 w 674914"/>
              <a:gd name="connsiteY1" fmla="*/ 2417 h 575730"/>
              <a:gd name="connsiteX2" fmla="*/ 504976 w 674914"/>
              <a:gd name="connsiteY2" fmla="*/ 0 h 575730"/>
              <a:gd name="connsiteX3" fmla="*/ 674914 w 674914"/>
              <a:gd name="connsiteY3" fmla="*/ 289074 h 575730"/>
              <a:gd name="connsiteX4" fmla="*/ 497719 w 674914"/>
              <a:gd name="connsiteY4" fmla="*/ 575730 h 575730"/>
              <a:gd name="connsiteX5" fmla="*/ 169862 w 674914"/>
              <a:gd name="connsiteY5" fmla="*/ 573311 h 575730"/>
              <a:gd name="connsiteX6" fmla="*/ 0 w 674914"/>
              <a:gd name="connsiteY6" fmla="*/ 289074 h 575730"/>
              <a:gd name="connsiteX0" fmla="*/ 0 w 674914"/>
              <a:gd name="connsiteY0" fmla="*/ 286657 h 573313"/>
              <a:gd name="connsiteX1" fmla="*/ 174776 w 674914"/>
              <a:gd name="connsiteY1" fmla="*/ 0 h 573313"/>
              <a:gd name="connsiteX2" fmla="*/ 502595 w 674914"/>
              <a:gd name="connsiteY2" fmla="*/ 2346 h 573313"/>
              <a:gd name="connsiteX3" fmla="*/ 674914 w 674914"/>
              <a:gd name="connsiteY3" fmla="*/ 286657 h 573313"/>
              <a:gd name="connsiteX4" fmla="*/ 497719 w 674914"/>
              <a:gd name="connsiteY4" fmla="*/ 573313 h 573313"/>
              <a:gd name="connsiteX5" fmla="*/ 169862 w 674914"/>
              <a:gd name="connsiteY5" fmla="*/ 570894 h 573313"/>
              <a:gd name="connsiteX6" fmla="*/ 0 w 674914"/>
              <a:gd name="connsiteY6" fmla="*/ 286657 h 573313"/>
              <a:gd name="connsiteX0" fmla="*/ 0 w 674914"/>
              <a:gd name="connsiteY0" fmla="*/ 286690 h 573346"/>
              <a:gd name="connsiteX1" fmla="*/ 174776 w 674914"/>
              <a:gd name="connsiteY1" fmla="*/ 33 h 573346"/>
              <a:gd name="connsiteX2" fmla="*/ 500213 w 674914"/>
              <a:gd name="connsiteY2" fmla="*/ 0 h 573346"/>
              <a:gd name="connsiteX3" fmla="*/ 674914 w 674914"/>
              <a:gd name="connsiteY3" fmla="*/ 286690 h 573346"/>
              <a:gd name="connsiteX4" fmla="*/ 497719 w 674914"/>
              <a:gd name="connsiteY4" fmla="*/ 573346 h 573346"/>
              <a:gd name="connsiteX5" fmla="*/ 169862 w 674914"/>
              <a:gd name="connsiteY5" fmla="*/ 570927 h 573346"/>
              <a:gd name="connsiteX6" fmla="*/ 0 w 674914"/>
              <a:gd name="connsiteY6" fmla="*/ 286690 h 573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4914" h="573346">
                <a:moveTo>
                  <a:pt x="0" y="286690"/>
                </a:moveTo>
                <a:lnTo>
                  <a:pt x="174776" y="33"/>
                </a:lnTo>
                <a:lnTo>
                  <a:pt x="500213" y="0"/>
                </a:lnTo>
                <a:lnTo>
                  <a:pt x="674914" y="286690"/>
                </a:lnTo>
                <a:lnTo>
                  <a:pt x="497719" y="573346"/>
                </a:lnTo>
                <a:lnTo>
                  <a:pt x="169862" y="570927"/>
                </a:lnTo>
                <a:lnTo>
                  <a:pt x="0" y="286690"/>
                </a:lnTo>
                <a:close/>
              </a:path>
            </a:pathLst>
          </a:custGeom>
          <a:noFill/>
          <a:ln>
            <a:solidFill>
              <a:srgbClr val="236A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03536395"/>
      </p:ext>
    </p:extLst>
  </p:cSld>
  <p:clrMapOvr>
    <a:overrideClrMapping bg1="lt1" tx1="dk1" bg2="lt2" tx2="dk2" accent1="accent1" accent2="accent2" accent3="accent3" accent4="accent4" accent5="accent5" accent6="accent6" hlink="hlink" folHlink="folHlink"/>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userDrawn="1">
  <p:cSld name="Practice director or Presenter layout">
    <p:bg>
      <p:bgPr>
        <a:solidFill>
          <a:schemeClr val="bg1"/>
        </a:solidFill>
        <a:effectLst/>
      </p:bgPr>
    </p:bg>
    <p:spTree>
      <p:nvGrpSpPr>
        <p:cNvPr id="1" name=""/>
        <p:cNvGrpSpPr/>
        <p:nvPr/>
      </p:nvGrpSpPr>
      <p:grpSpPr>
        <a:xfrm>
          <a:off x="0" y="0"/>
          <a:ext cx="0" cy="0"/>
          <a:chOff x="0" y="0"/>
          <a:chExt cx="0" cy="0"/>
        </a:xfrm>
      </p:grpSpPr>
      <p:sp>
        <p:nvSpPr>
          <p:cNvPr id="5" name="Title Placeholder 1"/>
          <p:cNvSpPr>
            <a:spLocks noGrp="1"/>
          </p:cNvSpPr>
          <p:nvPr>
            <p:ph type="title"/>
          </p:nvPr>
        </p:nvSpPr>
        <p:spPr>
          <a:xfrm>
            <a:off x="838200" y="365125"/>
            <a:ext cx="10515600" cy="651633"/>
          </a:xfrm>
          <a:prstGeom prst="rect">
            <a:avLst/>
          </a:prstGeom>
        </p:spPr>
        <p:txBody>
          <a:bodyPr vert="horz" lIns="91440" tIns="45720" rIns="91440" bIns="45720" rtlCol="0" anchor="t">
            <a:normAutofit/>
          </a:bodyPr>
          <a:lstStyle>
            <a:lvl1pPr algn="ctr">
              <a:defRPr>
                <a:solidFill>
                  <a:srgbClr val="444444"/>
                </a:solidFill>
              </a:defRPr>
            </a:lvl1pPr>
          </a:lstStyle>
          <a:p>
            <a:r>
              <a:rPr lang="en-US"/>
              <a:t>Click to edit Master title style</a:t>
            </a:r>
            <a:endParaRPr lang="en-US" dirty="0"/>
          </a:p>
        </p:txBody>
      </p:sp>
      <p:cxnSp>
        <p:nvCxnSpPr>
          <p:cNvPr id="21" name="Straight Connector 20"/>
          <p:cNvCxnSpPr/>
          <p:nvPr userDrawn="1"/>
        </p:nvCxnSpPr>
        <p:spPr>
          <a:xfrm>
            <a:off x="0" y="1151602"/>
            <a:ext cx="12192000" cy="0"/>
          </a:xfrm>
          <a:prstGeom prst="line">
            <a:avLst/>
          </a:prstGeom>
          <a:ln w="6350">
            <a:solidFill>
              <a:srgbClr val="226AD6"/>
            </a:solidFill>
          </a:ln>
        </p:spPr>
        <p:style>
          <a:lnRef idx="1">
            <a:schemeClr val="accent1"/>
          </a:lnRef>
          <a:fillRef idx="0">
            <a:schemeClr val="accent1"/>
          </a:fillRef>
          <a:effectRef idx="0">
            <a:schemeClr val="accent1"/>
          </a:effectRef>
          <a:fontRef idx="minor">
            <a:schemeClr val="tx1"/>
          </a:fontRef>
        </p:style>
      </p:cxnSp>
      <p:sp>
        <p:nvSpPr>
          <p:cNvPr id="28" name="Text Placeholder 8"/>
          <p:cNvSpPr>
            <a:spLocks noGrp="1"/>
          </p:cNvSpPr>
          <p:nvPr>
            <p:ph type="body" sz="quarter" idx="11"/>
          </p:nvPr>
        </p:nvSpPr>
        <p:spPr>
          <a:xfrm>
            <a:off x="1709988" y="4102371"/>
            <a:ext cx="2286000" cy="916702"/>
          </a:xfrm>
        </p:spPr>
        <p:txBody>
          <a:bodyPr anchor="t">
            <a:noAutofit/>
          </a:bodyPr>
          <a:lstStyle>
            <a:lvl1pPr marL="0" indent="0" algn="ctr">
              <a:buFont typeface="Arial" panose="020B0604020202020204" pitchFamily="34" charset="0"/>
              <a:buNone/>
              <a:defRPr sz="1400" i="1">
                <a:solidFill>
                  <a:srgbClr val="444444"/>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 Master text styles</a:t>
            </a:r>
          </a:p>
        </p:txBody>
      </p:sp>
      <p:sp>
        <p:nvSpPr>
          <p:cNvPr id="31" name="Picture Placeholder 12"/>
          <p:cNvSpPr>
            <a:spLocks noGrp="1"/>
          </p:cNvSpPr>
          <p:nvPr>
            <p:ph type="pic" sz="quarter" idx="22"/>
          </p:nvPr>
        </p:nvSpPr>
        <p:spPr>
          <a:xfrm>
            <a:off x="2212908" y="2289970"/>
            <a:ext cx="1280160" cy="1280160"/>
          </a:xfrm>
          <a:prstGeom prst="ellipse">
            <a:avLst/>
          </a:prstGeom>
        </p:spPr>
        <p:txBody>
          <a:bodyPr>
            <a:noAutofit/>
          </a:bodyPr>
          <a:lstStyle>
            <a:lvl1pPr marL="0" indent="0">
              <a:buNone/>
              <a:defRPr sz="600"/>
            </a:lvl1pPr>
          </a:lstStyle>
          <a:p>
            <a:r>
              <a:rPr lang="en-US"/>
              <a:t>Drag picture to placeholder or click icon to add</a:t>
            </a:r>
            <a:endParaRPr lang="en-US" dirty="0"/>
          </a:p>
        </p:txBody>
      </p:sp>
      <p:sp>
        <p:nvSpPr>
          <p:cNvPr id="32" name="Text Placeholder 6"/>
          <p:cNvSpPr>
            <a:spLocks noGrp="1"/>
          </p:cNvSpPr>
          <p:nvPr>
            <p:ph type="body" sz="quarter" idx="33"/>
          </p:nvPr>
        </p:nvSpPr>
        <p:spPr>
          <a:xfrm>
            <a:off x="1709988" y="3786005"/>
            <a:ext cx="2286000" cy="316366"/>
          </a:xfrm>
        </p:spPr>
        <p:txBody>
          <a:bodyPr>
            <a:noAutofit/>
          </a:bodyPr>
          <a:lstStyle>
            <a:lvl1pPr marL="0" indent="0" algn="ctr">
              <a:buNone/>
              <a:defRPr sz="1400">
                <a:solidFill>
                  <a:srgbClr val="236AD7"/>
                </a:solidFill>
                <a:latin typeface="Segoe UI" panose="020B0502040204020203" pitchFamily="34" charset="0"/>
                <a:cs typeface="Segoe UI" panose="020B0502040204020203" pitchFamily="34" charset="0"/>
              </a:defRPr>
            </a:lvl1pPr>
            <a:lvl2pPr marL="457200" indent="0">
              <a:buNone/>
              <a:defRPr sz="1400">
                <a:solidFill>
                  <a:srgbClr val="236AD7"/>
                </a:solidFill>
                <a:latin typeface="Segoe UI" panose="020B0502040204020203" pitchFamily="34" charset="0"/>
                <a:cs typeface="Segoe UI" panose="020B0502040204020203" pitchFamily="34" charset="0"/>
              </a:defRPr>
            </a:lvl2pPr>
            <a:lvl3pPr marL="914400" indent="0">
              <a:buNone/>
              <a:defRPr sz="1400">
                <a:solidFill>
                  <a:srgbClr val="236AD7"/>
                </a:solidFill>
                <a:latin typeface="Segoe UI" panose="020B0502040204020203" pitchFamily="34" charset="0"/>
                <a:cs typeface="Segoe UI" panose="020B0502040204020203" pitchFamily="34" charset="0"/>
              </a:defRPr>
            </a:lvl3pPr>
            <a:lvl4pPr marL="1371600" indent="0">
              <a:buNone/>
              <a:defRPr sz="1400">
                <a:solidFill>
                  <a:srgbClr val="236AD7"/>
                </a:solidFill>
                <a:latin typeface="Segoe UI" panose="020B0502040204020203" pitchFamily="34" charset="0"/>
                <a:cs typeface="Segoe UI" panose="020B0502040204020203" pitchFamily="34" charset="0"/>
              </a:defRPr>
            </a:lvl4pPr>
            <a:lvl5pPr marL="1828800" indent="0">
              <a:buNone/>
              <a:defRPr sz="1400">
                <a:solidFill>
                  <a:srgbClr val="236AD7"/>
                </a:solidFill>
                <a:latin typeface="Segoe UI" panose="020B0502040204020203" pitchFamily="34" charset="0"/>
                <a:cs typeface="Segoe UI" panose="020B0502040204020203" pitchFamily="34" charset="0"/>
              </a:defRPr>
            </a:lvl5pPr>
          </a:lstStyle>
          <a:p>
            <a:pPr lvl="0"/>
            <a:r>
              <a:rPr lang="en-US"/>
              <a:t>Click to edit Master text styles</a:t>
            </a:r>
          </a:p>
        </p:txBody>
      </p:sp>
      <p:sp>
        <p:nvSpPr>
          <p:cNvPr id="33" name="Text Placeholder 8"/>
          <p:cNvSpPr>
            <a:spLocks noGrp="1"/>
          </p:cNvSpPr>
          <p:nvPr>
            <p:ph type="body" sz="quarter" idx="34"/>
          </p:nvPr>
        </p:nvSpPr>
        <p:spPr>
          <a:xfrm>
            <a:off x="4948488" y="4102371"/>
            <a:ext cx="2286000" cy="916702"/>
          </a:xfrm>
        </p:spPr>
        <p:txBody>
          <a:bodyPr anchor="t">
            <a:noAutofit/>
          </a:bodyPr>
          <a:lstStyle>
            <a:lvl1pPr marL="0" indent="0" algn="ctr">
              <a:buFont typeface="Arial" panose="020B0604020202020204" pitchFamily="34" charset="0"/>
              <a:buNone/>
              <a:defRPr sz="1400" i="1">
                <a:solidFill>
                  <a:srgbClr val="444444"/>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 Master text styles</a:t>
            </a:r>
          </a:p>
        </p:txBody>
      </p:sp>
      <p:sp>
        <p:nvSpPr>
          <p:cNvPr id="34" name="Text Placeholder 6"/>
          <p:cNvSpPr>
            <a:spLocks noGrp="1"/>
          </p:cNvSpPr>
          <p:nvPr>
            <p:ph type="body" sz="quarter" idx="35"/>
          </p:nvPr>
        </p:nvSpPr>
        <p:spPr>
          <a:xfrm>
            <a:off x="4948488" y="3786005"/>
            <a:ext cx="2286000" cy="316366"/>
          </a:xfrm>
        </p:spPr>
        <p:txBody>
          <a:bodyPr>
            <a:noAutofit/>
          </a:bodyPr>
          <a:lstStyle>
            <a:lvl1pPr marL="0" indent="0" algn="ctr">
              <a:buNone/>
              <a:defRPr sz="1400">
                <a:solidFill>
                  <a:srgbClr val="236AD7"/>
                </a:solidFill>
                <a:latin typeface="Segoe UI" panose="020B0502040204020203" pitchFamily="34" charset="0"/>
                <a:cs typeface="Segoe UI" panose="020B0502040204020203" pitchFamily="34" charset="0"/>
              </a:defRPr>
            </a:lvl1pPr>
            <a:lvl2pPr marL="457200" indent="0">
              <a:buNone/>
              <a:defRPr sz="1400">
                <a:solidFill>
                  <a:srgbClr val="236AD7"/>
                </a:solidFill>
                <a:latin typeface="Segoe UI" panose="020B0502040204020203" pitchFamily="34" charset="0"/>
                <a:cs typeface="Segoe UI" panose="020B0502040204020203" pitchFamily="34" charset="0"/>
              </a:defRPr>
            </a:lvl2pPr>
            <a:lvl3pPr marL="914400" indent="0">
              <a:buNone/>
              <a:defRPr sz="1400">
                <a:solidFill>
                  <a:srgbClr val="236AD7"/>
                </a:solidFill>
                <a:latin typeface="Segoe UI" panose="020B0502040204020203" pitchFamily="34" charset="0"/>
                <a:cs typeface="Segoe UI" panose="020B0502040204020203" pitchFamily="34" charset="0"/>
              </a:defRPr>
            </a:lvl3pPr>
            <a:lvl4pPr marL="1371600" indent="0">
              <a:buNone/>
              <a:defRPr sz="1400">
                <a:solidFill>
                  <a:srgbClr val="236AD7"/>
                </a:solidFill>
                <a:latin typeface="Segoe UI" panose="020B0502040204020203" pitchFamily="34" charset="0"/>
                <a:cs typeface="Segoe UI" panose="020B0502040204020203" pitchFamily="34" charset="0"/>
              </a:defRPr>
            </a:lvl4pPr>
            <a:lvl5pPr marL="1828800" indent="0">
              <a:buNone/>
              <a:defRPr sz="1400">
                <a:solidFill>
                  <a:srgbClr val="236AD7"/>
                </a:solidFill>
                <a:latin typeface="Segoe UI" panose="020B0502040204020203" pitchFamily="34" charset="0"/>
                <a:cs typeface="Segoe UI" panose="020B0502040204020203" pitchFamily="34" charset="0"/>
              </a:defRPr>
            </a:lvl5pPr>
          </a:lstStyle>
          <a:p>
            <a:pPr lvl="0"/>
            <a:r>
              <a:rPr lang="en-US"/>
              <a:t>Click to edit Master text styles</a:t>
            </a:r>
          </a:p>
        </p:txBody>
      </p:sp>
      <p:sp>
        <p:nvSpPr>
          <p:cNvPr id="35" name="Text Placeholder 8"/>
          <p:cNvSpPr>
            <a:spLocks noGrp="1"/>
          </p:cNvSpPr>
          <p:nvPr>
            <p:ph type="body" sz="quarter" idx="36"/>
          </p:nvPr>
        </p:nvSpPr>
        <p:spPr>
          <a:xfrm>
            <a:off x="8186988" y="4099968"/>
            <a:ext cx="2286000" cy="916702"/>
          </a:xfrm>
        </p:spPr>
        <p:txBody>
          <a:bodyPr anchor="t">
            <a:noAutofit/>
          </a:bodyPr>
          <a:lstStyle>
            <a:lvl1pPr marL="0" indent="0" algn="ctr">
              <a:buFont typeface="Arial" panose="020B0604020202020204" pitchFamily="34" charset="0"/>
              <a:buNone/>
              <a:defRPr sz="1400" i="1">
                <a:solidFill>
                  <a:srgbClr val="444444"/>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 Master text styles</a:t>
            </a:r>
          </a:p>
        </p:txBody>
      </p:sp>
      <p:sp>
        <p:nvSpPr>
          <p:cNvPr id="36" name="Text Placeholder 6"/>
          <p:cNvSpPr>
            <a:spLocks noGrp="1"/>
          </p:cNvSpPr>
          <p:nvPr>
            <p:ph type="body" sz="quarter" idx="37"/>
          </p:nvPr>
        </p:nvSpPr>
        <p:spPr>
          <a:xfrm>
            <a:off x="8186988" y="3783602"/>
            <a:ext cx="2286000" cy="316366"/>
          </a:xfrm>
        </p:spPr>
        <p:txBody>
          <a:bodyPr>
            <a:noAutofit/>
          </a:bodyPr>
          <a:lstStyle>
            <a:lvl1pPr marL="0" indent="0" algn="ctr">
              <a:buNone/>
              <a:defRPr sz="1400">
                <a:solidFill>
                  <a:srgbClr val="236AD7"/>
                </a:solidFill>
                <a:latin typeface="Segoe UI" panose="020B0502040204020203" pitchFamily="34" charset="0"/>
                <a:cs typeface="Segoe UI" panose="020B0502040204020203" pitchFamily="34" charset="0"/>
              </a:defRPr>
            </a:lvl1pPr>
            <a:lvl2pPr marL="457200" indent="0">
              <a:buNone/>
              <a:defRPr sz="1400">
                <a:solidFill>
                  <a:srgbClr val="236AD7"/>
                </a:solidFill>
                <a:latin typeface="Segoe UI" panose="020B0502040204020203" pitchFamily="34" charset="0"/>
                <a:cs typeface="Segoe UI" panose="020B0502040204020203" pitchFamily="34" charset="0"/>
              </a:defRPr>
            </a:lvl2pPr>
            <a:lvl3pPr marL="914400" indent="0">
              <a:buNone/>
              <a:defRPr sz="1400">
                <a:solidFill>
                  <a:srgbClr val="236AD7"/>
                </a:solidFill>
                <a:latin typeface="Segoe UI" panose="020B0502040204020203" pitchFamily="34" charset="0"/>
                <a:cs typeface="Segoe UI" panose="020B0502040204020203" pitchFamily="34" charset="0"/>
              </a:defRPr>
            </a:lvl3pPr>
            <a:lvl4pPr marL="1371600" indent="0">
              <a:buNone/>
              <a:defRPr sz="1400">
                <a:solidFill>
                  <a:srgbClr val="236AD7"/>
                </a:solidFill>
                <a:latin typeface="Segoe UI" panose="020B0502040204020203" pitchFamily="34" charset="0"/>
                <a:cs typeface="Segoe UI" panose="020B0502040204020203" pitchFamily="34" charset="0"/>
              </a:defRPr>
            </a:lvl4pPr>
            <a:lvl5pPr marL="1828800" indent="0">
              <a:buNone/>
              <a:defRPr sz="1400">
                <a:solidFill>
                  <a:srgbClr val="236AD7"/>
                </a:solidFill>
                <a:latin typeface="Segoe UI" panose="020B0502040204020203" pitchFamily="34" charset="0"/>
                <a:cs typeface="Segoe UI" panose="020B0502040204020203" pitchFamily="34" charset="0"/>
              </a:defRPr>
            </a:lvl5pPr>
          </a:lstStyle>
          <a:p>
            <a:pPr lvl="0"/>
            <a:r>
              <a:rPr lang="en-US"/>
              <a:t>Click to edit Master text styles</a:t>
            </a:r>
          </a:p>
        </p:txBody>
      </p:sp>
      <p:sp>
        <p:nvSpPr>
          <p:cNvPr id="18" name="Picture Placeholder 12"/>
          <p:cNvSpPr>
            <a:spLocks noGrp="1"/>
          </p:cNvSpPr>
          <p:nvPr>
            <p:ph type="pic" sz="quarter" idx="38"/>
          </p:nvPr>
        </p:nvSpPr>
        <p:spPr>
          <a:xfrm>
            <a:off x="5451408" y="2289970"/>
            <a:ext cx="1280160" cy="1280160"/>
          </a:xfrm>
          <a:prstGeom prst="ellipse">
            <a:avLst/>
          </a:prstGeom>
        </p:spPr>
        <p:txBody>
          <a:bodyPr>
            <a:noAutofit/>
          </a:bodyPr>
          <a:lstStyle>
            <a:lvl1pPr marL="0" indent="0">
              <a:buNone/>
              <a:defRPr sz="600"/>
            </a:lvl1pPr>
          </a:lstStyle>
          <a:p>
            <a:r>
              <a:rPr lang="en-US"/>
              <a:t>Drag picture to placeholder or click icon to add</a:t>
            </a:r>
            <a:endParaRPr lang="en-US" dirty="0"/>
          </a:p>
        </p:txBody>
      </p:sp>
      <p:sp>
        <p:nvSpPr>
          <p:cNvPr id="19" name="Picture Placeholder 12"/>
          <p:cNvSpPr>
            <a:spLocks noGrp="1"/>
          </p:cNvSpPr>
          <p:nvPr>
            <p:ph type="pic" sz="quarter" idx="39"/>
          </p:nvPr>
        </p:nvSpPr>
        <p:spPr>
          <a:xfrm>
            <a:off x="8689908" y="2289970"/>
            <a:ext cx="1280160" cy="1280160"/>
          </a:xfrm>
          <a:prstGeom prst="ellipse">
            <a:avLst/>
          </a:prstGeom>
        </p:spPr>
        <p:txBody>
          <a:bodyPr>
            <a:noAutofit/>
          </a:bodyPr>
          <a:lstStyle>
            <a:lvl1pPr marL="0" indent="0">
              <a:buNone/>
              <a:defRPr sz="600"/>
            </a:lvl1pPr>
          </a:lstStyle>
          <a:p>
            <a:r>
              <a:rPr lang="en-US"/>
              <a:t>Drag picture to placeholder or click icon to add</a:t>
            </a:r>
            <a:endParaRPr lang="en-US" dirty="0"/>
          </a:p>
        </p:txBody>
      </p:sp>
    </p:spTree>
    <p:extLst>
      <p:ext uri="{BB962C8B-B14F-4D97-AF65-F5344CB8AC3E}">
        <p14:creationId xmlns:p14="http://schemas.microsoft.com/office/powerpoint/2010/main" val="1034620400"/>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showMasterSp="0" preserve="1" userDrawn="1">
  <p:cSld name="Conclus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p:nvPr>
        </p:nvSpPr>
        <p:spPr>
          <a:xfrm>
            <a:off x="883309" y="776177"/>
            <a:ext cx="7590840" cy="712382"/>
          </a:xfrm>
        </p:spPr>
        <p:txBody>
          <a:bodyPr anchor="t">
            <a:noAutofit/>
          </a:bodyPr>
          <a:lstStyle>
            <a:lvl1pPr algn="l">
              <a:defRPr sz="4800" baseline="0">
                <a:solidFill>
                  <a:schemeClr val="bg1"/>
                </a:solidFill>
                <a:latin typeface="Segoe UI Light" panose="020B0502040204020203" pitchFamily="34" charset="0"/>
                <a:cs typeface="Segoe UI Light" panose="020B0502040204020203" pitchFamily="34" charset="0"/>
              </a:defRPr>
            </a:lvl1pPr>
          </a:lstStyle>
          <a:p>
            <a:r>
              <a:rPr lang="en-US"/>
              <a:t>Click to edit Master title style</a:t>
            </a:r>
            <a:endParaRPr lang="en-US" dirty="0"/>
          </a:p>
        </p:txBody>
      </p:sp>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506314" y="5610628"/>
            <a:ext cx="1085395" cy="607085"/>
          </a:xfrm>
          <a:prstGeom prst="rect">
            <a:avLst/>
          </a:prstGeom>
        </p:spPr>
      </p:pic>
      <p:sp>
        <p:nvSpPr>
          <p:cNvPr id="3" name="Text Placeholder 2"/>
          <p:cNvSpPr>
            <a:spLocks noGrp="1"/>
          </p:cNvSpPr>
          <p:nvPr>
            <p:ph type="body" sz="quarter" idx="10" hasCustomPrompt="1"/>
          </p:nvPr>
        </p:nvSpPr>
        <p:spPr>
          <a:xfrm>
            <a:off x="883308" y="2914508"/>
            <a:ext cx="3417797" cy="333517"/>
          </a:xfrm>
        </p:spPr>
        <p:txBody>
          <a:bodyPr>
            <a:noAutofit/>
          </a:bodyPr>
          <a:lstStyle>
            <a:lvl1pPr marL="0" indent="0">
              <a:buNone/>
              <a:defRPr sz="1800">
                <a:solidFill>
                  <a:schemeClr val="bg1"/>
                </a:solidFill>
              </a:defRPr>
            </a:lvl1pPr>
            <a:lvl2pPr marL="457200" indent="0">
              <a:buNone/>
              <a:defRPr sz="1600">
                <a:solidFill>
                  <a:schemeClr val="bg1"/>
                </a:solidFill>
              </a:defRPr>
            </a:lvl2pPr>
            <a:lvl3pPr marL="914400" indent="0">
              <a:buNone/>
              <a:defRPr sz="1600">
                <a:solidFill>
                  <a:schemeClr val="bg1"/>
                </a:solidFill>
              </a:defRPr>
            </a:lvl3pPr>
            <a:lvl4pPr marL="1371600" indent="0">
              <a:buNone/>
              <a:defRPr sz="1600">
                <a:solidFill>
                  <a:schemeClr val="bg1"/>
                </a:solidFill>
              </a:defRPr>
            </a:lvl4pPr>
            <a:lvl5pPr marL="1828800" indent="0">
              <a:buNone/>
              <a:defRPr sz="1600">
                <a:solidFill>
                  <a:schemeClr val="bg1"/>
                </a:solidFill>
              </a:defRPr>
            </a:lvl5pPr>
          </a:lstStyle>
          <a:p>
            <a:r>
              <a:rPr lang="en-US" sz="2000" dirty="0" err="1"/>
              <a:t>Tallan</a:t>
            </a:r>
            <a:r>
              <a:rPr lang="en-US" sz="2000" dirty="0"/>
              <a:t> Contacts:</a:t>
            </a:r>
          </a:p>
        </p:txBody>
      </p:sp>
      <p:sp>
        <p:nvSpPr>
          <p:cNvPr id="5" name="Text Placeholder 2"/>
          <p:cNvSpPr>
            <a:spLocks noGrp="1"/>
          </p:cNvSpPr>
          <p:nvPr>
            <p:ph type="body" sz="quarter" idx="11" hasCustomPrompt="1"/>
          </p:nvPr>
        </p:nvSpPr>
        <p:spPr>
          <a:xfrm>
            <a:off x="883308" y="3571733"/>
            <a:ext cx="3417797" cy="2076592"/>
          </a:xfrm>
        </p:spPr>
        <p:txBody>
          <a:bodyPr anchor="t">
            <a:noAutofit/>
          </a:bodyPr>
          <a:lstStyle>
            <a:lvl1pPr marL="0" indent="0">
              <a:buNone/>
              <a:defRPr sz="1800">
                <a:solidFill>
                  <a:schemeClr val="bg1"/>
                </a:solidFill>
              </a:defRPr>
            </a:lvl1pPr>
            <a:lvl2pPr marL="457200" indent="0">
              <a:buNone/>
              <a:defRPr sz="1600">
                <a:solidFill>
                  <a:schemeClr val="bg1"/>
                </a:solidFill>
              </a:defRPr>
            </a:lvl2pPr>
            <a:lvl3pPr marL="914400" indent="0">
              <a:buNone/>
              <a:defRPr sz="1600">
                <a:solidFill>
                  <a:schemeClr val="bg1"/>
                </a:solidFill>
              </a:defRPr>
            </a:lvl3pPr>
            <a:lvl4pPr marL="1371600" indent="0">
              <a:buNone/>
              <a:defRPr sz="1600">
                <a:solidFill>
                  <a:schemeClr val="bg1"/>
                </a:solidFill>
              </a:defRPr>
            </a:lvl4pPr>
            <a:lvl5pPr marL="1828800" indent="0">
              <a:buNone/>
              <a:defRPr sz="1600">
                <a:solidFill>
                  <a:schemeClr val="bg1"/>
                </a:solidFill>
              </a:defRPr>
            </a:lvl5pPr>
          </a:lstStyle>
          <a:p>
            <a:r>
              <a:rPr lang="en-US" sz="2000" dirty="0"/>
              <a:t>Contact Information</a:t>
            </a:r>
          </a:p>
        </p:txBody>
      </p:sp>
    </p:spTree>
    <p:extLst>
      <p:ext uri="{BB962C8B-B14F-4D97-AF65-F5344CB8AC3E}">
        <p14:creationId xmlns:p14="http://schemas.microsoft.com/office/powerpoint/2010/main" val="2466315097"/>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55.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1514475" y="914400"/>
            <a:ext cx="9144000" cy="5038725"/>
          </a:xfrm>
          <a:prstGeom prst="rect">
            <a:avLst/>
          </a:prstGeom>
        </p:spPr>
        <p:txBody>
          <a:bodyPr anchor="ctr"/>
          <a:lstStyle/>
          <a:p>
            <a:r>
              <a:rPr lang="en-US" dirty="0"/>
              <a:t>Click to edit Master title style</a:t>
            </a:r>
          </a:p>
        </p:txBody>
      </p:sp>
    </p:spTree>
    <p:extLst>
      <p:ext uri="{BB962C8B-B14F-4D97-AF65-F5344CB8AC3E}">
        <p14:creationId xmlns:p14="http://schemas.microsoft.com/office/powerpoint/2010/main" val="364907665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About Me">
    <p:spTree>
      <p:nvGrpSpPr>
        <p:cNvPr id="1" name=""/>
        <p:cNvGrpSpPr/>
        <p:nvPr/>
      </p:nvGrpSpPr>
      <p:grpSpPr>
        <a:xfrm>
          <a:off x="0" y="0"/>
          <a:ext cx="0" cy="0"/>
          <a:chOff x="0" y="0"/>
          <a:chExt cx="0" cy="0"/>
        </a:xfrm>
      </p:grpSpPr>
      <p:sp>
        <p:nvSpPr>
          <p:cNvPr id="14" name="Text Placeholder 3">
            <a:extLst>
              <a:ext uri="{FF2B5EF4-FFF2-40B4-BE49-F238E27FC236}">
                <a16:creationId xmlns:a16="http://schemas.microsoft.com/office/drawing/2014/main" id="{F4D8D864-CFA6-477D-A4B4-FED8B0945667}"/>
              </a:ext>
            </a:extLst>
          </p:cNvPr>
          <p:cNvSpPr>
            <a:spLocks noGrp="1"/>
          </p:cNvSpPr>
          <p:nvPr>
            <p:ph idx="33" hasCustomPrompt="1"/>
          </p:nvPr>
        </p:nvSpPr>
        <p:spPr>
          <a:xfrm>
            <a:off x="6103952" y="3276600"/>
            <a:ext cx="5622897" cy="2819400"/>
          </a:xfrm>
          <a:prstGeom prst="rect">
            <a:avLst/>
          </a:prstGeom>
        </p:spPr>
        <p:txBody>
          <a:bodyPr vert="horz" wrap="square" lIns="0" tIns="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5" name="Footer Placeholder 6" hidden="1"/>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2" name="Title Placeholder 2">
            <a:extLst>
              <a:ext uri="{FF2B5EF4-FFF2-40B4-BE49-F238E27FC236}">
                <a16:creationId xmlns:a16="http://schemas.microsoft.com/office/drawing/2014/main" id="{E901D344-ED89-49CF-99A7-86594AEA4B3F}"/>
              </a:ext>
            </a:extLst>
          </p:cNvPr>
          <p:cNvSpPr>
            <a:spLocks noGrp="1"/>
          </p:cNvSpPr>
          <p:nvPr>
            <p:ph type="title" hasCustomPrompt="1"/>
          </p:nvPr>
        </p:nvSpPr>
        <p:spPr>
          <a:xfrm>
            <a:off x="457200" y="457200"/>
            <a:ext cx="11277599" cy="723900"/>
          </a:xfrm>
          <a:prstGeom prst="rect">
            <a:avLst/>
          </a:prstGeom>
        </p:spPr>
        <p:txBody>
          <a:bodyPr vert="horz" lIns="0" tIns="0" rIns="0" bIns="0" rtlCol="0" anchor="t">
            <a:normAutofit/>
          </a:bodyPr>
          <a:lstStyle>
            <a:lvl1pPr>
              <a:defRPr sz="4400" b="1" i="0">
                <a:solidFill>
                  <a:schemeClr val="tx1"/>
                </a:solidFill>
                <a:latin typeface="Segoe Semibold" charset="0"/>
                <a:ea typeface="Segoe Semibold" charset="0"/>
                <a:cs typeface="Segoe Semibold" charset="0"/>
              </a:defRPr>
            </a:lvl1pPr>
          </a:lstStyle>
          <a:p>
            <a:r>
              <a:rPr lang="en-US" dirty="0"/>
              <a:t>About me…</a:t>
            </a:r>
          </a:p>
        </p:txBody>
      </p:sp>
      <p:sp>
        <p:nvSpPr>
          <p:cNvPr id="8" name="Picture Placeholder 2">
            <a:extLst>
              <a:ext uri="{FF2B5EF4-FFF2-40B4-BE49-F238E27FC236}">
                <a16:creationId xmlns:a16="http://schemas.microsoft.com/office/drawing/2014/main" id="{C1627637-B5D0-ED45-8DF8-0E533AAA00D8}"/>
              </a:ext>
            </a:extLst>
          </p:cNvPr>
          <p:cNvSpPr>
            <a:spLocks noGrp="1"/>
          </p:cNvSpPr>
          <p:nvPr>
            <p:ph type="pic" sz="quarter" idx="31"/>
          </p:nvPr>
        </p:nvSpPr>
        <p:spPr>
          <a:xfrm>
            <a:off x="10325099" y="1181100"/>
            <a:ext cx="1409700" cy="1409700"/>
          </a:xfrm>
          <a:prstGeom prst="ellipse">
            <a:avLst/>
          </a:prstGeom>
        </p:spPr>
        <p:txBody>
          <a:bodyPr wrap="none" anchor="ctr" anchorCtr="0"/>
          <a:lstStyle>
            <a:lvl1pPr algn="ctr">
              <a:defRPr sz="1400" b="0">
                <a:solidFill>
                  <a:srgbClr val="B4009E"/>
                </a:solidFill>
              </a:defRPr>
            </a:lvl1pPr>
          </a:lstStyle>
          <a:p>
            <a:r>
              <a:rPr lang="en-US"/>
              <a:t>Click icon to add picture</a:t>
            </a:r>
          </a:p>
        </p:txBody>
      </p:sp>
      <p:sp>
        <p:nvSpPr>
          <p:cNvPr id="10" name="Text Placeholder 2">
            <a:extLst>
              <a:ext uri="{FF2B5EF4-FFF2-40B4-BE49-F238E27FC236}">
                <a16:creationId xmlns:a16="http://schemas.microsoft.com/office/drawing/2014/main" id="{852D16FD-C54E-954A-88CB-7F7F7287BF2B}"/>
              </a:ext>
            </a:extLst>
          </p:cNvPr>
          <p:cNvSpPr>
            <a:spLocks noGrp="1"/>
          </p:cNvSpPr>
          <p:nvPr>
            <p:ph type="body" sz="quarter" idx="30" hasCustomPrompt="1"/>
          </p:nvPr>
        </p:nvSpPr>
        <p:spPr>
          <a:xfrm>
            <a:off x="6096000" y="1181100"/>
            <a:ext cx="4212129" cy="1028700"/>
          </a:xfrm>
          <a:prstGeom prst="rect">
            <a:avLst/>
          </a:prstGeom>
        </p:spPr>
        <p:txBody>
          <a:bodyPr lIns="0" tIns="274320" rIns="182880" anchor="t" anchorCtr="0">
            <a:normAutofit/>
          </a:bodyPr>
          <a:lstStyle>
            <a:lvl1pPr>
              <a:lnSpc>
                <a:spcPct val="110000"/>
              </a:lnSpc>
              <a:spcBef>
                <a:spcPts val="0"/>
              </a:spcBef>
              <a:spcAft>
                <a:spcPts val="600"/>
              </a:spcAft>
              <a:defRPr sz="1600" b="0" i="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dirty="0"/>
              <a:t>Twitter: @handle</a:t>
            </a:r>
          </a:p>
          <a:p>
            <a:pPr lvl="0"/>
            <a:r>
              <a:rPr lang="en-US" dirty="0"/>
              <a:t>Email: </a:t>
            </a:r>
            <a:r>
              <a:rPr lang="en-US" dirty="0" err="1"/>
              <a:t>email@Microsoft.com</a:t>
            </a:r>
            <a:endParaRPr lang="en-US" dirty="0"/>
          </a:p>
        </p:txBody>
      </p:sp>
      <p:sp>
        <p:nvSpPr>
          <p:cNvPr id="2" name="Slide Number Placeholder 1">
            <a:extLst>
              <a:ext uri="{FF2B5EF4-FFF2-40B4-BE49-F238E27FC236}">
                <a16:creationId xmlns:a16="http://schemas.microsoft.com/office/drawing/2014/main" id="{B91CB2BC-111D-F649-A0EE-51B2CD7DCF8C}"/>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13" name="Text Placeholder 3">
            <a:extLst>
              <a:ext uri="{FF2B5EF4-FFF2-40B4-BE49-F238E27FC236}">
                <a16:creationId xmlns:a16="http://schemas.microsoft.com/office/drawing/2014/main" id="{245711B6-47A7-4CF6-BE34-3532BF3BA128}"/>
              </a:ext>
            </a:extLst>
          </p:cNvPr>
          <p:cNvSpPr>
            <a:spLocks noGrp="1"/>
          </p:cNvSpPr>
          <p:nvPr>
            <p:ph idx="1"/>
          </p:nvPr>
        </p:nvSpPr>
        <p:spPr>
          <a:xfrm>
            <a:off x="456133" y="1181100"/>
            <a:ext cx="5622897" cy="4914900"/>
          </a:xfrm>
          <a:prstGeom prst="rect">
            <a:avLst/>
          </a:prstGeom>
        </p:spPr>
        <p:txBody>
          <a:bodyPr vert="horz" wrap="square" lIns="0" tIns="0" rIns="18288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8704760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oncept 3-col">
    <p:spTree>
      <p:nvGrpSpPr>
        <p:cNvPr id="1" name=""/>
        <p:cNvGrpSpPr/>
        <p:nvPr/>
      </p:nvGrpSpPr>
      <p:grpSpPr>
        <a:xfrm>
          <a:off x="0" y="0"/>
          <a:ext cx="0" cy="0"/>
          <a:chOff x="0" y="0"/>
          <a:chExt cx="0" cy="0"/>
        </a:xfrm>
      </p:grpSpPr>
      <p:sp>
        <p:nvSpPr>
          <p:cNvPr id="21" name="Picture Placeholder 5"/>
          <p:cNvSpPr>
            <a:spLocks noGrp="1"/>
          </p:cNvSpPr>
          <p:nvPr>
            <p:ph type="pic" sz="quarter" idx="27"/>
          </p:nvPr>
        </p:nvSpPr>
        <p:spPr>
          <a:xfrm>
            <a:off x="1524208" y="1505652"/>
            <a:ext cx="1409284" cy="1077020"/>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endParaRPr lang="en-US" dirty="0"/>
          </a:p>
        </p:txBody>
      </p:sp>
      <p:sp>
        <p:nvSpPr>
          <p:cNvPr id="22" name="Picture Placeholder 5"/>
          <p:cNvSpPr>
            <a:spLocks noGrp="1"/>
          </p:cNvSpPr>
          <p:nvPr>
            <p:ph type="pic" sz="quarter" idx="28"/>
          </p:nvPr>
        </p:nvSpPr>
        <p:spPr>
          <a:xfrm>
            <a:off x="5391358" y="1513780"/>
            <a:ext cx="1409284" cy="1077020"/>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p>
        </p:txBody>
      </p:sp>
      <p:sp>
        <p:nvSpPr>
          <p:cNvPr id="23" name="Picture Placeholder 5"/>
          <p:cNvSpPr>
            <a:spLocks noGrp="1"/>
          </p:cNvSpPr>
          <p:nvPr>
            <p:ph type="pic" sz="quarter" idx="29"/>
          </p:nvPr>
        </p:nvSpPr>
        <p:spPr>
          <a:xfrm>
            <a:off x="9285461" y="1488127"/>
            <a:ext cx="1409284" cy="1077020"/>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endParaRPr lang="en-US" dirty="0"/>
          </a:p>
        </p:txBody>
      </p:sp>
      <p:sp>
        <p:nvSpPr>
          <p:cNvPr id="20" name="Shape 69">
            <a:extLst>
              <a:ext uri="{FF2B5EF4-FFF2-40B4-BE49-F238E27FC236}">
                <a16:creationId xmlns:a16="http://schemas.microsoft.com/office/drawing/2014/main" id="{50DF9F24-F2BD-4DEC-BF54-5080F302503F}"/>
              </a:ext>
            </a:extLst>
          </p:cNvPr>
          <p:cNvSpPr txBox="1">
            <a:spLocks noGrp="1"/>
          </p:cNvSpPr>
          <p:nvPr>
            <p:ph type="body" idx="21" hasCustomPrompt="1"/>
          </p:nvPr>
        </p:nvSpPr>
        <p:spPr>
          <a:xfrm>
            <a:off x="4347972" y="3276600"/>
            <a:ext cx="3496057" cy="2095500"/>
          </a:xfrm>
          <a:prstGeom prst="rect">
            <a:avLst/>
          </a:prstGeom>
        </p:spPr>
        <p:txBody>
          <a:bodyPr vert="horz" wrap="square" lIns="67222" tIns="0" rIns="67222" bIns="0" rtlCol="0" anchor="t">
            <a:noAutofit/>
          </a:bodyPr>
          <a:lstStyle>
            <a:lvl1pPr algn="ctr">
              <a:defRPr sz="2000" b="0" dirty="0">
                <a:solidFill>
                  <a:schemeClr val="tx1"/>
                </a:solidFill>
                <a:latin typeface="+mn-lt"/>
                <a:ea typeface="Segoe UI" pitchFamily="34" charset="0"/>
                <a:cs typeface="Segoe UI Semibold" panose="020B0702040204020203" pitchFamily="34" charset="0"/>
              </a:defRPr>
            </a:lvl1pPr>
          </a:lstStyle>
          <a:p>
            <a:pPr lvl="0" algn="ctr" defTabSz="914367">
              <a:spcBef>
                <a:spcPts val="0"/>
              </a:spcBef>
              <a:spcAft>
                <a:spcPts val="1176"/>
              </a:spcAft>
              <a:buFont typeface="Arial"/>
            </a:pPr>
            <a:r>
              <a:rPr lang="en-US" dirty="0"/>
              <a:t>level one</a:t>
            </a:r>
          </a:p>
          <a:p>
            <a:pPr lvl="0" algn="ctr" defTabSz="914367">
              <a:spcBef>
                <a:spcPts val="0"/>
              </a:spcBef>
              <a:spcAft>
                <a:spcPts val="1176"/>
              </a:spcAft>
              <a:buFont typeface="Arial"/>
            </a:pPr>
            <a:r>
              <a:rPr lang="en-US" dirty="0"/>
              <a:t>level two</a:t>
            </a:r>
          </a:p>
        </p:txBody>
      </p:sp>
      <p:sp>
        <p:nvSpPr>
          <p:cNvPr id="25" name="Shape 69">
            <a:extLst>
              <a:ext uri="{FF2B5EF4-FFF2-40B4-BE49-F238E27FC236}">
                <a16:creationId xmlns:a16="http://schemas.microsoft.com/office/drawing/2014/main" id="{452ABE62-CCEE-407B-B879-4F04AA8A85B2}"/>
              </a:ext>
            </a:extLst>
          </p:cNvPr>
          <p:cNvSpPr txBox="1">
            <a:spLocks noGrp="1"/>
          </p:cNvSpPr>
          <p:nvPr>
            <p:ph type="body" idx="23" hasCustomPrompt="1"/>
          </p:nvPr>
        </p:nvSpPr>
        <p:spPr>
          <a:xfrm>
            <a:off x="8229600" y="3276600"/>
            <a:ext cx="3503300" cy="2095501"/>
          </a:xfrm>
          <a:prstGeom prst="rect">
            <a:avLst/>
          </a:prstGeom>
        </p:spPr>
        <p:txBody>
          <a:bodyPr vert="horz" wrap="square" lIns="67222" tIns="0" rIns="67222" bIns="0" rtlCol="0" anchor="t">
            <a:noAutofit/>
          </a:bodyPr>
          <a:lstStyle>
            <a:lvl1pPr algn="ctr">
              <a:defRPr sz="2000" b="0" dirty="0">
                <a:solidFill>
                  <a:schemeClr val="tx1"/>
                </a:solidFill>
                <a:latin typeface="+mn-lt"/>
                <a:ea typeface="Segoe UI" pitchFamily="34" charset="0"/>
                <a:cs typeface="Segoe UI Semibold" panose="020B0702040204020203" pitchFamily="34" charset="0"/>
              </a:defRPr>
            </a:lvl1pPr>
          </a:lstStyle>
          <a:p>
            <a:pPr lvl="0" algn="ctr" defTabSz="914367">
              <a:spcBef>
                <a:spcPts val="0"/>
              </a:spcBef>
              <a:spcAft>
                <a:spcPts val="1176"/>
              </a:spcAft>
              <a:buFont typeface="Arial"/>
            </a:pPr>
            <a:r>
              <a:rPr lang="en-US" dirty="0"/>
              <a:t>level one</a:t>
            </a:r>
          </a:p>
          <a:p>
            <a:pPr lvl="0" algn="ctr" defTabSz="914367">
              <a:spcBef>
                <a:spcPts val="0"/>
              </a:spcBef>
              <a:spcAft>
                <a:spcPts val="1176"/>
              </a:spcAft>
              <a:buFont typeface="Arial"/>
            </a:pPr>
            <a:r>
              <a:rPr lang="en-US" dirty="0"/>
              <a:t>level two</a:t>
            </a:r>
          </a:p>
        </p:txBody>
      </p:sp>
      <p:sp>
        <p:nvSpPr>
          <p:cNvPr id="26" name="Shape 78">
            <a:extLst>
              <a:ext uri="{FF2B5EF4-FFF2-40B4-BE49-F238E27FC236}">
                <a16:creationId xmlns:a16="http://schemas.microsoft.com/office/drawing/2014/main" id="{ED9E8697-A9C3-4FDC-9D6C-2B35F242E978}"/>
              </a:ext>
            </a:extLst>
          </p:cNvPr>
          <p:cNvSpPr txBox="1">
            <a:spLocks noGrp="1"/>
          </p:cNvSpPr>
          <p:nvPr>
            <p:ph type="body" idx="7" hasCustomPrompt="1"/>
          </p:nvPr>
        </p:nvSpPr>
        <p:spPr>
          <a:xfrm>
            <a:off x="4347972" y="2602431"/>
            <a:ext cx="3496057" cy="685800"/>
          </a:xfrm>
          <a:prstGeom prst="rect">
            <a:avLst/>
          </a:prstGeom>
          <a:ln>
            <a:noFill/>
          </a:ln>
        </p:spPr>
        <p:txBody>
          <a:bodyPr vert="horz" wrap="square" lIns="67222" tIns="67222" rIns="67222" bIns="67222" rtlCol="0" anchor="ctr">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dirty="0"/>
              <a:t>Column 2</a:t>
            </a:r>
          </a:p>
        </p:txBody>
      </p:sp>
      <p:cxnSp>
        <p:nvCxnSpPr>
          <p:cNvPr id="27" name="Straight Connector 26">
            <a:extLst>
              <a:ext uri="{FF2B5EF4-FFF2-40B4-BE49-F238E27FC236}">
                <a16:creationId xmlns:a16="http://schemas.microsoft.com/office/drawing/2014/main" id="{CF4B441F-C8E2-46EF-B6C0-23A6E8BDE1DB}"/>
              </a:ext>
            </a:extLst>
          </p:cNvPr>
          <p:cNvCxnSpPr>
            <a:cxnSpLocks/>
          </p:cNvCxnSpPr>
          <p:nvPr userDrawn="1"/>
        </p:nvCxnSpPr>
        <p:spPr>
          <a:xfrm flipV="1">
            <a:off x="457200" y="3282800"/>
            <a:ext cx="3543301"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sp>
        <p:nvSpPr>
          <p:cNvPr id="30" name="Shape 78">
            <a:extLst>
              <a:ext uri="{FF2B5EF4-FFF2-40B4-BE49-F238E27FC236}">
                <a16:creationId xmlns:a16="http://schemas.microsoft.com/office/drawing/2014/main" id="{F65B4093-2B95-4F31-BE02-FE267F2C7256}"/>
              </a:ext>
            </a:extLst>
          </p:cNvPr>
          <p:cNvSpPr txBox="1">
            <a:spLocks noGrp="1"/>
          </p:cNvSpPr>
          <p:nvPr>
            <p:ph type="body" idx="30" hasCustomPrompt="1"/>
          </p:nvPr>
        </p:nvSpPr>
        <p:spPr>
          <a:xfrm>
            <a:off x="457201" y="2602419"/>
            <a:ext cx="3543300" cy="689328"/>
          </a:xfrm>
          <a:prstGeom prst="rect">
            <a:avLst/>
          </a:prstGeom>
          <a:ln>
            <a:noFill/>
          </a:ln>
        </p:spPr>
        <p:txBody>
          <a:bodyPr vert="horz" wrap="square" lIns="67222" tIns="67222" rIns="67222" bIns="67222" rtlCol="0" anchor="ctr">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dirty="0"/>
              <a:t>Column 1</a:t>
            </a:r>
          </a:p>
        </p:txBody>
      </p:sp>
      <p:sp>
        <p:nvSpPr>
          <p:cNvPr id="31" name="Shape 78">
            <a:extLst>
              <a:ext uri="{FF2B5EF4-FFF2-40B4-BE49-F238E27FC236}">
                <a16:creationId xmlns:a16="http://schemas.microsoft.com/office/drawing/2014/main" id="{BC5E1042-00D9-4CC5-A8F0-6D5351A81028}"/>
              </a:ext>
            </a:extLst>
          </p:cNvPr>
          <p:cNvSpPr txBox="1">
            <a:spLocks noGrp="1"/>
          </p:cNvSpPr>
          <p:nvPr>
            <p:ph type="body" idx="31" hasCustomPrompt="1"/>
          </p:nvPr>
        </p:nvSpPr>
        <p:spPr>
          <a:xfrm>
            <a:off x="8229600" y="2602431"/>
            <a:ext cx="3505200" cy="685800"/>
          </a:xfrm>
          <a:prstGeom prst="rect">
            <a:avLst/>
          </a:prstGeom>
          <a:ln>
            <a:noFill/>
          </a:ln>
        </p:spPr>
        <p:txBody>
          <a:bodyPr vert="horz" wrap="square" lIns="67222" tIns="67222" rIns="67222" bIns="67222" rtlCol="0" anchor="ctr">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dirty="0"/>
              <a:t>Column 3</a:t>
            </a:r>
          </a:p>
        </p:txBody>
      </p:sp>
      <p:sp>
        <p:nvSpPr>
          <p:cNvPr id="32" name="Shape 69">
            <a:extLst>
              <a:ext uri="{FF2B5EF4-FFF2-40B4-BE49-F238E27FC236}">
                <a16:creationId xmlns:a16="http://schemas.microsoft.com/office/drawing/2014/main" id="{D0DB858D-C909-4D63-B4BA-450AB7BC6813}"/>
              </a:ext>
            </a:extLst>
          </p:cNvPr>
          <p:cNvSpPr txBox="1">
            <a:spLocks noGrp="1"/>
          </p:cNvSpPr>
          <p:nvPr>
            <p:ph type="body" idx="32" hasCustomPrompt="1"/>
          </p:nvPr>
        </p:nvSpPr>
        <p:spPr>
          <a:xfrm>
            <a:off x="457200" y="3276600"/>
            <a:ext cx="3543301" cy="2095501"/>
          </a:xfrm>
          <a:prstGeom prst="rect">
            <a:avLst/>
          </a:prstGeom>
        </p:spPr>
        <p:txBody>
          <a:bodyPr vert="horz" wrap="square" lIns="67222" tIns="0" rIns="67222" bIns="0" rtlCol="0" anchor="t">
            <a:noAutofit/>
          </a:bodyPr>
          <a:lstStyle>
            <a:lvl1pPr algn="ctr">
              <a:defRPr sz="2000" b="0" dirty="0">
                <a:solidFill>
                  <a:schemeClr val="tx1"/>
                </a:solidFill>
                <a:latin typeface="+mn-lt"/>
                <a:ea typeface="Segoe UI" pitchFamily="34" charset="0"/>
                <a:cs typeface="Segoe UI Semibold" panose="020B0702040204020203" pitchFamily="34" charset="0"/>
              </a:defRPr>
            </a:lvl1pPr>
          </a:lstStyle>
          <a:p>
            <a:pPr lvl="0" algn="ctr" defTabSz="914367">
              <a:spcBef>
                <a:spcPts val="0"/>
              </a:spcBef>
              <a:spcAft>
                <a:spcPts val="1176"/>
              </a:spcAft>
              <a:buFont typeface="Arial"/>
            </a:pPr>
            <a:r>
              <a:rPr lang="en-US" dirty="0"/>
              <a:t>level one</a:t>
            </a:r>
          </a:p>
          <a:p>
            <a:pPr lvl="0" algn="ctr" defTabSz="914367">
              <a:spcBef>
                <a:spcPts val="0"/>
              </a:spcBef>
              <a:spcAft>
                <a:spcPts val="1176"/>
              </a:spcAft>
              <a:buFont typeface="Arial"/>
            </a:pPr>
            <a:r>
              <a:rPr lang="en-US" dirty="0"/>
              <a:t>level two</a:t>
            </a:r>
          </a:p>
        </p:txBody>
      </p:sp>
      <p:sp>
        <p:nvSpPr>
          <p:cNvPr id="33" name="Title Placeholder 2">
            <a:extLst>
              <a:ext uri="{FF2B5EF4-FFF2-40B4-BE49-F238E27FC236}">
                <a16:creationId xmlns:a16="http://schemas.microsoft.com/office/drawing/2014/main" id="{2C1FE9BA-3B57-4CA6-8333-A470390E7321}"/>
              </a:ext>
            </a:extLst>
          </p:cNvPr>
          <p:cNvSpPr>
            <a:spLocks noGrp="1"/>
          </p:cNvSpPr>
          <p:nvPr>
            <p:ph type="title"/>
          </p:nvPr>
        </p:nvSpPr>
        <p:spPr>
          <a:xfrm>
            <a:off x="457200" y="457200"/>
            <a:ext cx="11277600" cy="723900"/>
          </a:xfrm>
          <a:prstGeom prst="rect">
            <a:avLst/>
          </a:prstGeom>
        </p:spPr>
        <p:txBody>
          <a:bodyPr vert="horz" lIns="0" tIns="0" rIns="0" bIns="0" rtlCol="0" anchor="t">
            <a:noAutofit/>
          </a:bodyPr>
          <a:lstStyle>
            <a:lvl1pPr>
              <a:defRPr>
                <a:solidFill>
                  <a:schemeClr val="tx1"/>
                </a:solidFill>
              </a:defRPr>
            </a:lvl1pPr>
          </a:lstStyle>
          <a:p>
            <a:r>
              <a:rPr lang="en-US"/>
              <a:t>Click to edit Master title style</a:t>
            </a:r>
            <a:endParaRPr lang="en-US" dirty="0"/>
          </a:p>
        </p:txBody>
      </p:sp>
      <p:cxnSp>
        <p:nvCxnSpPr>
          <p:cNvPr id="19" name="Straight Connector 18">
            <a:extLst>
              <a:ext uri="{FF2B5EF4-FFF2-40B4-BE49-F238E27FC236}">
                <a16:creationId xmlns:a16="http://schemas.microsoft.com/office/drawing/2014/main" id="{CF4B441F-C8E2-46EF-B6C0-23A6E8BDE1DB}"/>
              </a:ext>
            </a:extLst>
          </p:cNvPr>
          <p:cNvCxnSpPr>
            <a:cxnSpLocks/>
          </p:cNvCxnSpPr>
          <p:nvPr userDrawn="1"/>
        </p:nvCxnSpPr>
        <p:spPr>
          <a:xfrm flipV="1">
            <a:off x="4324350" y="3282800"/>
            <a:ext cx="3543301"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cxnSp>
        <p:nvCxnSpPr>
          <p:cNvPr id="24" name="Straight Connector 23">
            <a:extLst>
              <a:ext uri="{FF2B5EF4-FFF2-40B4-BE49-F238E27FC236}">
                <a16:creationId xmlns:a16="http://schemas.microsoft.com/office/drawing/2014/main" id="{CF4B441F-C8E2-46EF-B6C0-23A6E8BDE1DB}"/>
              </a:ext>
            </a:extLst>
          </p:cNvPr>
          <p:cNvCxnSpPr>
            <a:cxnSpLocks/>
          </p:cNvCxnSpPr>
          <p:nvPr userDrawn="1"/>
        </p:nvCxnSpPr>
        <p:spPr>
          <a:xfrm>
            <a:off x="8229600" y="3282800"/>
            <a:ext cx="3518402"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sp>
        <p:nvSpPr>
          <p:cNvPr id="2" name="Slide Number Placeholder 1">
            <a:extLst>
              <a:ext uri="{FF2B5EF4-FFF2-40B4-BE49-F238E27FC236}">
                <a16:creationId xmlns:a16="http://schemas.microsoft.com/office/drawing/2014/main" id="{456B6142-BE00-C841-A15F-937FA7A70E40}"/>
              </a:ext>
            </a:extLst>
          </p:cNvPr>
          <p:cNvSpPr>
            <a:spLocks noGrp="1"/>
          </p:cNvSpPr>
          <p:nvPr>
            <p:ph type="sldNum" sz="quarter" idx="33"/>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3586249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oncept 2-col">
    <p:spTree>
      <p:nvGrpSpPr>
        <p:cNvPr id="1" name=""/>
        <p:cNvGrpSpPr/>
        <p:nvPr/>
      </p:nvGrpSpPr>
      <p:grpSpPr>
        <a:xfrm>
          <a:off x="0" y="0"/>
          <a:ext cx="0" cy="0"/>
          <a:chOff x="0" y="0"/>
          <a:chExt cx="0" cy="0"/>
        </a:xfrm>
      </p:grpSpPr>
      <p:sp>
        <p:nvSpPr>
          <p:cNvPr id="13" name="Picture Placeholder 5"/>
          <p:cNvSpPr>
            <a:spLocks noGrp="1"/>
          </p:cNvSpPr>
          <p:nvPr>
            <p:ph type="pic" sz="quarter" idx="27"/>
          </p:nvPr>
        </p:nvSpPr>
        <p:spPr>
          <a:xfrm>
            <a:off x="1866901" y="1433156"/>
            <a:ext cx="2819400" cy="1634103"/>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endParaRPr lang="en-US" dirty="0"/>
          </a:p>
        </p:txBody>
      </p:sp>
      <p:sp>
        <p:nvSpPr>
          <p:cNvPr id="21" name="Picture Placeholder 5"/>
          <p:cNvSpPr>
            <a:spLocks noGrp="1"/>
          </p:cNvSpPr>
          <p:nvPr>
            <p:ph type="pic" sz="quarter" idx="29"/>
          </p:nvPr>
        </p:nvSpPr>
        <p:spPr>
          <a:xfrm>
            <a:off x="7505699" y="1433157"/>
            <a:ext cx="2819401" cy="1634102"/>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p>
        </p:txBody>
      </p:sp>
      <p:sp>
        <p:nvSpPr>
          <p:cNvPr id="22" name="Shape 69">
            <a:extLst>
              <a:ext uri="{FF2B5EF4-FFF2-40B4-BE49-F238E27FC236}">
                <a16:creationId xmlns:a16="http://schemas.microsoft.com/office/drawing/2014/main" id="{DA909CD3-D031-4644-961E-3BAEF5FC557A}"/>
              </a:ext>
            </a:extLst>
          </p:cNvPr>
          <p:cNvSpPr txBox="1">
            <a:spLocks noGrp="1"/>
          </p:cNvSpPr>
          <p:nvPr>
            <p:ph type="body" idx="21" hasCustomPrompt="1"/>
          </p:nvPr>
        </p:nvSpPr>
        <p:spPr>
          <a:xfrm>
            <a:off x="6095998" y="3998873"/>
            <a:ext cx="5638801" cy="2097128"/>
          </a:xfrm>
          <a:prstGeom prst="rect">
            <a:avLst/>
          </a:prstGeom>
        </p:spPr>
        <p:txBody>
          <a:bodyPr vert="horz" wrap="square" lIns="91440" tIns="91440" rIns="91440" bIns="0" rtlCol="0" anchor="t">
            <a:noAutofit/>
          </a:bodyPr>
          <a:lstStyle>
            <a:lvl1pPr algn="ctr">
              <a:defRPr sz="2000" b="0" i="0" dirty="0">
                <a:solidFill>
                  <a:schemeClr val="tx1"/>
                </a:solidFill>
                <a:latin typeface="Segoe UI" charset="0"/>
                <a:ea typeface="Segoe UI" charset="0"/>
                <a:cs typeface="Segoe UI" charset="0"/>
              </a:defRPr>
            </a:lvl1pPr>
          </a:lstStyle>
          <a:p>
            <a:pPr lvl="0" algn="ctr" defTabSz="914367">
              <a:spcBef>
                <a:spcPts val="0"/>
              </a:spcBef>
              <a:spcAft>
                <a:spcPts val="1176"/>
              </a:spcAft>
              <a:buFont typeface="Arial"/>
            </a:pPr>
            <a:r>
              <a:rPr lang="en-US" dirty="0"/>
              <a:t>level one</a:t>
            </a:r>
          </a:p>
          <a:p>
            <a:pPr lvl="0" algn="ctr" defTabSz="914367">
              <a:spcBef>
                <a:spcPts val="0"/>
              </a:spcBef>
              <a:spcAft>
                <a:spcPts val="1176"/>
              </a:spcAft>
              <a:buFont typeface="Arial"/>
            </a:pPr>
            <a:r>
              <a:rPr lang="en-US" dirty="0"/>
              <a:t>level two</a:t>
            </a:r>
          </a:p>
        </p:txBody>
      </p:sp>
      <p:sp>
        <p:nvSpPr>
          <p:cNvPr id="23" name="Shape 78">
            <a:extLst>
              <a:ext uri="{FF2B5EF4-FFF2-40B4-BE49-F238E27FC236}">
                <a16:creationId xmlns:a16="http://schemas.microsoft.com/office/drawing/2014/main" id="{86F28D81-7603-4E02-9F5E-B52509955F9D}"/>
              </a:ext>
            </a:extLst>
          </p:cNvPr>
          <p:cNvSpPr txBox="1">
            <a:spLocks noGrp="1"/>
          </p:cNvSpPr>
          <p:nvPr>
            <p:ph type="body" idx="7" hasCustomPrompt="1"/>
          </p:nvPr>
        </p:nvSpPr>
        <p:spPr>
          <a:xfrm>
            <a:off x="6095999" y="3276600"/>
            <a:ext cx="5638798" cy="723900"/>
          </a:xfrm>
          <a:prstGeom prst="rect">
            <a:avLst/>
          </a:prstGeom>
          <a:ln>
            <a:noFill/>
          </a:ln>
        </p:spPr>
        <p:txBody>
          <a:bodyPr vert="horz" wrap="square" lIns="67222" tIns="67222" rIns="67222" bIns="67222" rtlCol="0" anchor="ctr">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dirty="0"/>
              <a:t>Column 2</a:t>
            </a:r>
          </a:p>
        </p:txBody>
      </p:sp>
      <p:cxnSp>
        <p:nvCxnSpPr>
          <p:cNvPr id="24" name="Straight Connector 23">
            <a:extLst>
              <a:ext uri="{FF2B5EF4-FFF2-40B4-BE49-F238E27FC236}">
                <a16:creationId xmlns:a16="http://schemas.microsoft.com/office/drawing/2014/main" id="{3A68F424-EA1D-4D7C-A4B5-5D8BC32C7BFB}"/>
              </a:ext>
            </a:extLst>
          </p:cNvPr>
          <p:cNvCxnSpPr>
            <a:cxnSpLocks/>
          </p:cNvCxnSpPr>
          <p:nvPr userDrawn="1"/>
        </p:nvCxnSpPr>
        <p:spPr>
          <a:xfrm>
            <a:off x="1181100" y="3909418"/>
            <a:ext cx="4229100"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cxnSp>
        <p:nvCxnSpPr>
          <p:cNvPr id="25" name="Straight Connector 24">
            <a:extLst>
              <a:ext uri="{FF2B5EF4-FFF2-40B4-BE49-F238E27FC236}">
                <a16:creationId xmlns:a16="http://schemas.microsoft.com/office/drawing/2014/main" id="{EA6FB7B6-28C9-4460-8677-F7C9633207B5}"/>
              </a:ext>
            </a:extLst>
          </p:cNvPr>
          <p:cNvCxnSpPr>
            <a:cxnSpLocks/>
          </p:cNvCxnSpPr>
          <p:nvPr userDrawn="1"/>
        </p:nvCxnSpPr>
        <p:spPr>
          <a:xfrm>
            <a:off x="6819900" y="3916700"/>
            <a:ext cx="4191000"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sp>
        <p:nvSpPr>
          <p:cNvPr id="26" name="Shape 78">
            <a:extLst>
              <a:ext uri="{FF2B5EF4-FFF2-40B4-BE49-F238E27FC236}">
                <a16:creationId xmlns:a16="http://schemas.microsoft.com/office/drawing/2014/main" id="{6F67237B-0079-4730-BA0A-EFD67517C184}"/>
              </a:ext>
            </a:extLst>
          </p:cNvPr>
          <p:cNvSpPr txBox="1">
            <a:spLocks noGrp="1"/>
          </p:cNvSpPr>
          <p:nvPr>
            <p:ph type="body" idx="30" hasCustomPrompt="1"/>
          </p:nvPr>
        </p:nvSpPr>
        <p:spPr>
          <a:xfrm>
            <a:off x="457201" y="3279529"/>
            <a:ext cx="5638800" cy="719343"/>
          </a:xfrm>
          <a:prstGeom prst="rect">
            <a:avLst/>
          </a:prstGeom>
          <a:ln>
            <a:noFill/>
          </a:ln>
        </p:spPr>
        <p:txBody>
          <a:bodyPr vert="horz" wrap="square" lIns="67222" tIns="67222" rIns="67222" bIns="67222" rtlCol="0" anchor="ctr">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dirty="0"/>
              <a:t>Column 1</a:t>
            </a:r>
          </a:p>
        </p:txBody>
      </p:sp>
      <p:sp>
        <p:nvSpPr>
          <p:cNvPr id="27" name="Shape 69">
            <a:extLst>
              <a:ext uri="{FF2B5EF4-FFF2-40B4-BE49-F238E27FC236}">
                <a16:creationId xmlns:a16="http://schemas.microsoft.com/office/drawing/2014/main" id="{AEED71C8-01E7-4E81-A0EB-0535EB83D4BE}"/>
              </a:ext>
            </a:extLst>
          </p:cNvPr>
          <p:cNvSpPr txBox="1">
            <a:spLocks noGrp="1"/>
          </p:cNvSpPr>
          <p:nvPr>
            <p:ph type="body" idx="32" hasCustomPrompt="1"/>
          </p:nvPr>
        </p:nvSpPr>
        <p:spPr>
          <a:xfrm>
            <a:off x="457200" y="3999831"/>
            <a:ext cx="5638799" cy="2096169"/>
          </a:xfrm>
          <a:prstGeom prst="rect">
            <a:avLst/>
          </a:prstGeom>
        </p:spPr>
        <p:txBody>
          <a:bodyPr vert="horz" wrap="square" lIns="91440" tIns="91440" rIns="91440" bIns="0" rtlCol="0" anchor="t">
            <a:noAutofit/>
          </a:bodyPr>
          <a:lstStyle>
            <a:lvl1pPr algn="ctr">
              <a:defRPr sz="2000" b="0" i="0" dirty="0">
                <a:solidFill>
                  <a:schemeClr val="tx1"/>
                </a:solidFill>
                <a:latin typeface="Segoe UI" charset="0"/>
                <a:ea typeface="Segoe UI" charset="0"/>
                <a:cs typeface="Segoe UI" charset="0"/>
              </a:defRPr>
            </a:lvl1pPr>
          </a:lstStyle>
          <a:p>
            <a:pPr lvl="0" algn="ctr" defTabSz="914367">
              <a:spcBef>
                <a:spcPts val="0"/>
              </a:spcBef>
              <a:spcAft>
                <a:spcPts val="1176"/>
              </a:spcAft>
              <a:buFont typeface="Arial"/>
            </a:pPr>
            <a:r>
              <a:rPr lang="en-US" dirty="0"/>
              <a:t>level one</a:t>
            </a:r>
          </a:p>
          <a:p>
            <a:pPr lvl="0" algn="ctr" defTabSz="914367">
              <a:spcBef>
                <a:spcPts val="0"/>
              </a:spcBef>
              <a:spcAft>
                <a:spcPts val="1176"/>
              </a:spcAft>
              <a:buFont typeface="Arial"/>
            </a:pPr>
            <a:r>
              <a:rPr lang="en-US" dirty="0"/>
              <a:t>level two</a:t>
            </a:r>
          </a:p>
        </p:txBody>
      </p:sp>
      <p:sp>
        <p:nvSpPr>
          <p:cNvPr id="28" name="Title Placeholder 2">
            <a:extLst>
              <a:ext uri="{FF2B5EF4-FFF2-40B4-BE49-F238E27FC236}">
                <a16:creationId xmlns:a16="http://schemas.microsoft.com/office/drawing/2014/main" id="{8978FE4F-86FF-40F7-BEC9-11D7612E6287}"/>
              </a:ext>
            </a:extLst>
          </p:cNvPr>
          <p:cNvSpPr>
            <a:spLocks noGrp="1"/>
          </p:cNvSpPr>
          <p:nvPr>
            <p:ph type="title"/>
          </p:nvPr>
        </p:nvSpPr>
        <p:spPr>
          <a:xfrm>
            <a:off x="457200" y="457200"/>
            <a:ext cx="11277600" cy="723900"/>
          </a:xfrm>
          <a:prstGeom prst="rect">
            <a:avLst/>
          </a:prstGeom>
        </p:spPr>
        <p:txBody>
          <a:bodyPr vert="horz" lIns="0" tIns="0" rIns="0" bIns="0" rtlCol="0" anchor="t">
            <a:normAutofit/>
          </a:bodyPr>
          <a:lstStyle>
            <a:lvl1pPr>
              <a:defRPr b="1" i="0">
                <a:solidFill>
                  <a:schemeClr val="tx1"/>
                </a:solidFill>
                <a:latin typeface="Segoe UI Semibold" charset="0"/>
                <a:ea typeface="Segoe UI Semibold" charset="0"/>
                <a:cs typeface="Segoe UI Semibold" charset="0"/>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789B8D54-B0B9-6E4D-B7AE-B502B5822B43}"/>
              </a:ext>
            </a:extLst>
          </p:cNvPr>
          <p:cNvSpPr>
            <a:spLocks noGrp="1"/>
          </p:cNvSpPr>
          <p:nvPr>
            <p:ph type="sldNum" sz="quarter" idx="33"/>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169953379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Evidence Slide">
    <p:spTree>
      <p:nvGrpSpPr>
        <p:cNvPr id="1" name=""/>
        <p:cNvGrpSpPr/>
        <p:nvPr/>
      </p:nvGrpSpPr>
      <p:grpSpPr>
        <a:xfrm>
          <a:off x="0" y="0"/>
          <a:ext cx="0" cy="0"/>
          <a:chOff x="0" y="0"/>
          <a:chExt cx="0" cy="0"/>
        </a:xfrm>
      </p:grpSpPr>
      <p:sp>
        <p:nvSpPr>
          <p:cNvPr id="5" name="Footer Placeholder 6" hidden="1"/>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4" name="Content Placeholder 3"/>
          <p:cNvSpPr>
            <a:spLocks noGrp="1"/>
          </p:cNvSpPr>
          <p:nvPr>
            <p:ph sz="quarter" idx="15" hasCustomPrompt="1"/>
          </p:nvPr>
        </p:nvSpPr>
        <p:spPr>
          <a:xfrm>
            <a:off x="457200" y="1051560"/>
            <a:ext cx="9867900" cy="669332"/>
          </a:xfrm>
          <a:prstGeom prst="rect">
            <a:avLst/>
          </a:prstGeom>
          <a:noFill/>
        </p:spPr>
        <p:txBody>
          <a:bodyPr lIns="0" tIns="0" rIns="0" bIns="0" anchor="t" anchorCtr="0">
            <a:normAutofit/>
          </a:bodyPr>
          <a:lstStyle>
            <a:lvl1pPr marL="0" indent="0">
              <a:spcBef>
                <a:spcPts val="0"/>
              </a:spcBef>
              <a:buNone/>
              <a:defRPr sz="2400" b="1" i="0">
                <a:solidFill>
                  <a:schemeClr val="tx1"/>
                </a:solidFill>
                <a:latin typeface="Segoe UI Semibold" charset="0"/>
                <a:ea typeface="Segoe UI Semibold" charset="0"/>
                <a:cs typeface="Segoe UI Semibold" charset="0"/>
              </a:defRPr>
            </a:lvl1pPr>
            <a:lvl2pPr marL="0" indent="0">
              <a:buNone/>
              <a:defRPr/>
            </a:lvl2pPr>
            <a:lvl3pPr marL="0" indent="0">
              <a:buNone/>
              <a:defRPr/>
            </a:lvl3pPr>
            <a:lvl4pPr marL="0" indent="0">
              <a:buNone/>
              <a:defRPr/>
            </a:lvl4pPr>
            <a:lvl5pPr marL="0" indent="0">
              <a:buNone/>
              <a:defRPr/>
            </a:lvl5pPr>
          </a:lstStyle>
          <a:p>
            <a:pPr lvl="0"/>
            <a:r>
              <a:rPr lang="en-US" dirty="0"/>
              <a:t>One-line summary</a:t>
            </a:r>
          </a:p>
        </p:txBody>
      </p:sp>
      <p:sp>
        <p:nvSpPr>
          <p:cNvPr id="15" name="Content Placeholder 3"/>
          <p:cNvSpPr>
            <a:spLocks noGrp="1"/>
          </p:cNvSpPr>
          <p:nvPr>
            <p:ph sz="quarter" idx="22" hasCustomPrompt="1"/>
          </p:nvPr>
        </p:nvSpPr>
        <p:spPr>
          <a:xfrm>
            <a:off x="7505700" y="4702768"/>
            <a:ext cx="4229100" cy="1698031"/>
          </a:xfrm>
          <a:prstGeom prst="rect">
            <a:avLst/>
          </a:prstGeom>
        </p:spPr>
        <p:txBody>
          <a:bodyPr vert="horz" lIns="137160" tIns="109728" rIns="137160" bIns="109728" rtlCol="0" anchor="t">
            <a:noAutofit/>
          </a:bodyPr>
          <a:lstStyle>
            <a:lvl1pPr>
              <a:defRPr kumimoji="0" lang="en-US" sz="2000" i="0" u="none" strike="noStrike" cap="none" spc="0" normalizeH="0" baseline="0" dirty="0">
                <a:ln>
                  <a:noFill/>
                </a:ln>
                <a:solidFill>
                  <a:schemeClr val="accent2"/>
                </a:solidFill>
                <a:uLnTx/>
                <a:uFillTx/>
                <a:latin typeface="Segoe UI Light"/>
                <a:cs typeface="+mn-cs"/>
              </a:defRPr>
            </a:lvl1pPr>
          </a:lstStyle>
          <a:p>
            <a:pPr marR="0" lvl="0" defTabSz="685800" fontAlgn="auto">
              <a:spcBef>
                <a:spcPts val="1200"/>
              </a:spcBef>
              <a:spcAft>
                <a:spcPts val="0"/>
              </a:spcAft>
              <a:buClrTx/>
              <a:buSzTx/>
              <a:buFont typeface="Arial" panose="020B0604020202020204" pitchFamily="34" charset="0"/>
              <a:tabLst/>
            </a:pPr>
            <a:r>
              <a:rPr lang="en-US" dirty="0"/>
              <a:t>Killer quote or call-out</a:t>
            </a:r>
          </a:p>
        </p:txBody>
      </p:sp>
      <p:sp>
        <p:nvSpPr>
          <p:cNvPr id="10" name="Picture Placeholder 3"/>
          <p:cNvSpPr>
            <a:spLocks noGrp="1"/>
          </p:cNvSpPr>
          <p:nvPr>
            <p:ph type="pic" sz="quarter" idx="23" hasCustomPrompt="1"/>
          </p:nvPr>
        </p:nvSpPr>
        <p:spPr>
          <a:xfrm>
            <a:off x="7505700" y="1850433"/>
            <a:ext cx="4229100" cy="2835867"/>
          </a:xfrm>
        </p:spPr>
        <p:txBody>
          <a:bodyPr anchor="ctr"/>
          <a:lstStyle>
            <a:lvl1pPr algn="ctr">
              <a:defRPr>
                <a:solidFill>
                  <a:srgbClr val="B4009E"/>
                </a:solidFill>
              </a:defRPr>
            </a:lvl1pPr>
          </a:lstStyle>
          <a:p>
            <a:r>
              <a:rPr lang="en-US" dirty="0"/>
              <a:t>Screenshot of app</a:t>
            </a:r>
          </a:p>
        </p:txBody>
      </p:sp>
      <p:sp>
        <p:nvSpPr>
          <p:cNvPr id="11" name="Picture Placeholder 5"/>
          <p:cNvSpPr>
            <a:spLocks noGrp="1" noChangeAspect="1"/>
          </p:cNvSpPr>
          <p:nvPr>
            <p:ph type="pic" sz="quarter" idx="27" hasCustomPrompt="1"/>
          </p:nvPr>
        </p:nvSpPr>
        <p:spPr>
          <a:xfrm>
            <a:off x="10325100" y="457200"/>
            <a:ext cx="1409700" cy="1409700"/>
          </a:xfrm>
        </p:spPr>
        <p:txBody>
          <a:bodyPr anchor="ctr"/>
          <a:lstStyle>
            <a:lvl1pPr algn="ctr">
              <a:defRPr sz="1600">
                <a:solidFill>
                  <a:srgbClr val="B4009E"/>
                </a:solidFill>
              </a:defRPr>
            </a:lvl1pPr>
          </a:lstStyle>
          <a:p>
            <a:r>
              <a:rPr lang="en-US" dirty="0"/>
              <a:t>App icon</a:t>
            </a:r>
          </a:p>
        </p:txBody>
      </p:sp>
      <p:sp>
        <p:nvSpPr>
          <p:cNvPr id="18" name="Title Placeholder 2">
            <a:extLst>
              <a:ext uri="{FF2B5EF4-FFF2-40B4-BE49-F238E27FC236}">
                <a16:creationId xmlns:a16="http://schemas.microsoft.com/office/drawing/2014/main" id="{CD07E1E7-510F-478E-A61F-831872E92825}"/>
              </a:ext>
            </a:extLst>
          </p:cNvPr>
          <p:cNvSpPr>
            <a:spLocks noGrp="1"/>
          </p:cNvSpPr>
          <p:nvPr>
            <p:ph type="title"/>
          </p:nvPr>
        </p:nvSpPr>
        <p:spPr>
          <a:xfrm>
            <a:off x="457200" y="457201"/>
            <a:ext cx="9867900" cy="594359"/>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138D0870-56E3-CC4D-A4D2-14FCF7EBAD7D}"/>
              </a:ext>
            </a:extLst>
          </p:cNvPr>
          <p:cNvSpPr>
            <a:spLocks noGrp="1"/>
          </p:cNvSpPr>
          <p:nvPr>
            <p:ph type="sldNum" sz="quarter" idx="28"/>
          </p:nvPr>
        </p:nvSpPr>
        <p:spPr/>
        <p:txBody>
          <a:bodyPr/>
          <a:lstStyle/>
          <a:p>
            <a:fld id="{529AFA16-AEC4-7D4A-82F3-BDAE8E49079E}" type="slidenum">
              <a:rPr lang="en-US" smtClean="0"/>
              <a:pPr/>
              <a:t>‹#›</a:t>
            </a:fld>
            <a:endParaRPr lang="en-US"/>
          </a:p>
        </p:txBody>
      </p:sp>
      <p:sp>
        <p:nvSpPr>
          <p:cNvPr id="13" name="Text Placeholder 3">
            <a:extLst>
              <a:ext uri="{FF2B5EF4-FFF2-40B4-BE49-F238E27FC236}">
                <a16:creationId xmlns:a16="http://schemas.microsoft.com/office/drawing/2014/main" id="{45F529DB-55F5-443A-A153-4B9166B90D13}"/>
              </a:ext>
            </a:extLst>
          </p:cNvPr>
          <p:cNvSpPr>
            <a:spLocks noGrp="1"/>
          </p:cNvSpPr>
          <p:nvPr>
            <p:ph idx="1" hasCustomPrompt="1"/>
          </p:nvPr>
        </p:nvSpPr>
        <p:spPr>
          <a:xfrm>
            <a:off x="457200" y="1866899"/>
            <a:ext cx="6858000" cy="4533899"/>
          </a:xfrm>
          <a:prstGeom prst="rect">
            <a:avLst/>
          </a:prstGeom>
        </p:spPr>
        <p:txBody>
          <a:bodyPr vert="horz" wrap="square" lIns="0" tIns="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8072767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2"/>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504746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enefit Simple">
    <p:spTree>
      <p:nvGrpSpPr>
        <p:cNvPr id="1" name=""/>
        <p:cNvGrpSpPr/>
        <p:nvPr/>
      </p:nvGrpSpPr>
      <p:grpSpPr>
        <a:xfrm>
          <a:off x="0" y="0"/>
          <a:ext cx="0" cy="0"/>
          <a:chOff x="0" y="0"/>
          <a:chExt cx="0" cy="0"/>
        </a:xfrm>
      </p:grpSpPr>
      <p:sp>
        <p:nvSpPr>
          <p:cNvPr id="11" name="Shape 69"/>
          <p:cNvSpPr txBox="1">
            <a:spLocks noGrp="1"/>
          </p:cNvSpPr>
          <p:nvPr>
            <p:ph type="body" idx="1" hasCustomPrompt="1"/>
          </p:nvPr>
        </p:nvSpPr>
        <p:spPr>
          <a:xfrm>
            <a:off x="6103281" y="4851708"/>
            <a:ext cx="5615580" cy="1564792"/>
          </a:xfrm>
          <a:prstGeom prst="rect">
            <a:avLst/>
          </a:prstGeom>
          <a:noFill/>
          <a:ln w="12700">
            <a:noFill/>
          </a:ln>
        </p:spPr>
        <p:txBody>
          <a:bodyPr vert="horz" lIns="182880" tIns="0" rIns="0" bIns="0" rtlCol="0">
            <a:normAutofit/>
          </a:bodyPr>
          <a:lstStyle>
            <a:lvl1pPr marL="0" indent="0">
              <a:defRPr sz="2000" b="0" dirty="0">
                <a:solidFill>
                  <a:schemeClr val="tx1"/>
                </a:solidFill>
                <a:latin typeface="+mn-lt"/>
              </a:defRPr>
            </a:lvl1pPr>
          </a:lstStyle>
          <a:p>
            <a:pPr lvl="0"/>
            <a:r>
              <a:rPr lang="en-US" dirty="0"/>
              <a:t>Reason to believe</a:t>
            </a:r>
          </a:p>
          <a:p>
            <a:pPr lvl="0"/>
            <a:r>
              <a:rPr lang="en-US" dirty="0"/>
              <a:t>Reason to believe</a:t>
            </a:r>
          </a:p>
        </p:txBody>
      </p:sp>
      <p:sp>
        <p:nvSpPr>
          <p:cNvPr id="12" name="Shape 69"/>
          <p:cNvSpPr txBox="1">
            <a:spLocks noGrp="1"/>
          </p:cNvSpPr>
          <p:nvPr>
            <p:ph type="body" idx="23" hasCustomPrompt="1"/>
          </p:nvPr>
        </p:nvSpPr>
        <p:spPr>
          <a:xfrm>
            <a:off x="6103281" y="2757189"/>
            <a:ext cx="5615580" cy="1412875"/>
          </a:xfrm>
          <a:prstGeom prst="rect">
            <a:avLst/>
          </a:prstGeom>
          <a:noFill/>
          <a:ln w="12700">
            <a:noFill/>
          </a:ln>
        </p:spPr>
        <p:txBody>
          <a:bodyPr vert="horz" lIns="182880" tIns="0" rIns="0" bIns="0" rtlCol="0">
            <a:normAutofit/>
          </a:bodyPr>
          <a:lstStyle>
            <a:lvl1pPr>
              <a:defRPr sz="2000" b="0" dirty="0">
                <a:solidFill>
                  <a:schemeClr val="tx1"/>
                </a:solidFill>
                <a:latin typeface="+mn-lt"/>
              </a:defRPr>
            </a:lvl1pPr>
          </a:lstStyle>
          <a:p>
            <a:pPr lvl="0"/>
            <a:r>
              <a:rPr lang="en-US" dirty="0"/>
              <a:t>Reason to believe</a:t>
            </a:r>
          </a:p>
          <a:p>
            <a:pPr lvl="0"/>
            <a:r>
              <a:rPr lang="en-US" dirty="0"/>
              <a:t>Reason to believe</a:t>
            </a:r>
            <a:endParaRPr dirty="0"/>
          </a:p>
        </p:txBody>
      </p:sp>
      <p:sp>
        <p:nvSpPr>
          <p:cNvPr id="9" name="Picture Placeholder 3"/>
          <p:cNvSpPr>
            <a:spLocks noGrp="1"/>
          </p:cNvSpPr>
          <p:nvPr>
            <p:ph type="pic" sz="quarter" idx="26"/>
          </p:nvPr>
        </p:nvSpPr>
        <p:spPr>
          <a:xfrm>
            <a:off x="473103" y="1866901"/>
            <a:ext cx="5630178" cy="4229099"/>
          </a:xfrm>
        </p:spPr>
        <p:txBody>
          <a:bodyPr anchor="ctr"/>
          <a:lstStyle>
            <a:lvl1pPr algn="ctr">
              <a:defRPr>
                <a:solidFill>
                  <a:srgbClr val="B4009E"/>
                </a:solidFill>
              </a:defRPr>
            </a:lvl1pPr>
          </a:lstStyle>
          <a:p>
            <a:r>
              <a:rPr lang="en-US"/>
              <a:t>Click icon to add picture</a:t>
            </a:r>
            <a:endParaRPr lang="en-US" dirty="0"/>
          </a:p>
        </p:txBody>
      </p:sp>
      <p:sp>
        <p:nvSpPr>
          <p:cNvPr id="4" name="Text Placeholder 3">
            <a:extLst>
              <a:ext uri="{FF2B5EF4-FFF2-40B4-BE49-F238E27FC236}">
                <a16:creationId xmlns:a16="http://schemas.microsoft.com/office/drawing/2014/main" id="{101AFB50-C9C6-4A7E-95B0-BCD4CC5AD4BF}"/>
              </a:ext>
            </a:extLst>
          </p:cNvPr>
          <p:cNvSpPr>
            <a:spLocks noGrp="1"/>
          </p:cNvSpPr>
          <p:nvPr>
            <p:ph type="body" sz="quarter" idx="27" hasCustomPrompt="1"/>
          </p:nvPr>
        </p:nvSpPr>
        <p:spPr>
          <a:xfrm>
            <a:off x="6103281" y="1866900"/>
            <a:ext cx="5615582" cy="581257"/>
          </a:xfrm>
        </p:spPr>
        <p:txBody>
          <a:bodyPr lIns="182880" anchor="b"/>
          <a:lstStyle>
            <a:lvl1pPr>
              <a:defRPr sz="2000" b="1" i="0">
                <a:solidFill>
                  <a:schemeClr val="accent2"/>
                </a:solidFill>
                <a:latin typeface="Segoe UI Semibold" charset="0"/>
                <a:ea typeface="Segoe UI Semibold" charset="0"/>
                <a:cs typeface="Segoe UI Semibold" charset="0"/>
              </a:defRPr>
            </a:lvl1pPr>
          </a:lstStyle>
          <a:p>
            <a:pPr lvl="0"/>
            <a:r>
              <a:rPr lang="en-US" dirty="0"/>
              <a:t>Benefit statement</a:t>
            </a:r>
          </a:p>
        </p:txBody>
      </p:sp>
      <p:sp>
        <p:nvSpPr>
          <p:cNvPr id="17" name="Text Placeholder 3">
            <a:extLst>
              <a:ext uri="{FF2B5EF4-FFF2-40B4-BE49-F238E27FC236}">
                <a16:creationId xmlns:a16="http://schemas.microsoft.com/office/drawing/2014/main" id="{50E2ADD4-807F-4A38-AA9A-901D0FD36358}"/>
              </a:ext>
            </a:extLst>
          </p:cNvPr>
          <p:cNvSpPr>
            <a:spLocks noGrp="1"/>
          </p:cNvSpPr>
          <p:nvPr>
            <p:ph type="body" sz="quarter" idx="28" hasCustomPrompt="1"/>
          </p:nvPr>
        </p:nvSpPr>
        <p:spPr>
          <a:xfrm>
            <a:off x="6103281" y="3960546"/>
            <a:ext cx="5615582" cy="581257"/>
          </a:xfrm>
        </p:spPr>
        <p:txBody>
          <a:bodyPr lIns="182880" anchor="b"/>
          <a:lstStyle>
            <a:lvl1pPr>
              <a:defRPr sz="2000" b="1" i="0">
                <a:solidFill>
                  <a:schemeClr val="accent2"/>
                </a:solidFill>
                <a:latin typeface="Segoe UI Semibold" charset="0"/>
                <a:ea typeface="Segoe UI Semibold" charset="0"/>
                <a:cs typeface="Segoe UI Semibold" charset="0"/>
              </a:defRPr>
            </a:lvl1pPr>
          </a:lstStyle>
          <a:p>
            <a:pPr lvl="0"/>
            <a:r>
              <a:rPr lang="en-US" dirty="0"/>
              <a:t>Benefit statement</a:t>
            </a:r>
          </a:p>
        </p:txBody>
      </p:sp>
      <p:sp>
        <p:nvSpPr>
          <p:cNvPr id="18" name="Title Placeholder 2">
            <a:extLst>
              <a:ext uri="{FF2B5EF4-FFF2-40B4-BE49-F238E27FC236}">
                <a16:creationId xmlns:a16="http://schemas.microsoft.com/office/drawing/2014/main" id="{59110E6B-B1B3-4C17-A980-291E240D0408}"/>
              </a:ext>
            </a:extLst>
          </p:cNvPr>
          <p:cNvSpPr>
            <a:spLocks noGrp="1"/>
          </p:cNvSpPr>
          <p:nvPr>
            <p:ph type="title"/>
          </p:nvPr>
        </p:nvSpPr>
        <p:spPr>
          <a:xfrm>
            <a:off x="457200" y="457200"/>
            <a:ext cx="11277600" cy="594359"/>
          </a:xfrm>
          <a:prstGeom prst="rect">
            <a:avLst/>
          </a:prstGeom>
        </p:spPr>
        <p:txBody>
          <a:bodyPr vert="horz" lIns="0" tIns="0" rIns="0" bIns="0" rtlCol="0" anchor="t">
            <a:normAutofit/>
          </a:bodyPr>
          <a:lstStyle>
            <a:lvl1pPr>
              <a:defRPr b="1" i="0">
                <a:solidFill>
                  <a:schemeClr val="tx1"/>
                </a:solidFill>
                <a:latin typeface="Segoe UI Semibold" charset="0"/>
                <a:ea typeface="Segoe UI Semibold" charset="0"/>
                <a:cs typeface="Segoe UI Semibold" charset="0"/>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8CE85EB5-4D05-7249-837C-024FBED97309}"/>
              </a:ext>
            </a:extLst>
          </p:cNvPr>
          <p:cNvSpPr>
            <a:spLocks noGrp="1"/>
          </p:cNvSpPr>
          <p:nvPr>
            <p:ph type="sldNum" sz="quarter" idx="29"/>
          </p:nvPr>
        </p:nvSpPr>
        <p:spPr/>
        <p:txBody>
          <a:bodyPr/>
          <a:lstStyle/>
          <a:p>
            <a:fld id="{529AFA16-AEC4-7D4A-82F3-BDAE8E49079E}" type="slidenum">
              <a:rPr lang="en-US" smtClean="0"/>
              <a:pPr/>
              <a:t>‹#›</a:t>
            </a:fld>
            <a:endParaRPr lang="en-US"/>
          </a:p>
        </p:txBody>
      </p:sp>
      <p:sp>
        <p:nvSpPr>
          <p:cNvPr id="14" name="Subtitle 2">
            <a:extLst>
              <a:ext uri="{FF2B5EF4-FFF2-40B4-BE49-F238E27FC236}">
                <a16:creationId xmlns:a16="http://schemas.microsoft.com/office/drawing/2014/main" id="{34E78E25-AA27-2840-A6EC-9C7A33D92FEF}"/>
              </a:ext>
            </a:extLst>
          </p:cNvPr>
          <p:cNvSpPr>
            <a:spLocks noGrp="1"/>
          </p:cNvSpPr>
          <p:nvPr>
            <p:ph type="subTitle" idx="30"/>
          </p:nvPr>
        </p:nvSpPr>
        <p:spPr>
          <a:xfrm>
            <a:off x="457200" y="1051560"/>
            <a:ext cx="11277600" cy="685800"/>
          </a:xfrm>
        </p:spPr>
        <p:txBody>
          <a:bodyPr/>
          <a:lstStyle>
            <a:lvl1pPr marL="0" indent="0" algn="l">
              <a:buNone/>
              <a:defRPr sz="2400" b="1" i="0" spc="-60" baseline="0">
                <a:latin typeface="Segoe UI Semibold" charset="0"/>
                <a:ea typeface="Segoe UI Semibold" charset="0"/>
                <a:cs typeface="Segoe UI Semibold"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417956256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enefit Complex">
    <p:spTree>
      <p:nvGrpSpPr>
        <p:cNvPr id="1" name=""/>
        <p:cNvGrpSpPr/>
        <p:nvPr/>
      </p:nvGrpSpPr>
      <p:grpSpPr>
        <a:xfrm>
          <a:off x="0" y="0"/>
          <a:ext cx="0" cy="0"/>
          <a:chOff x="0" y="0"/>
          <a:chExt cx="0" cy="0"/>
        </a:xfrm>
      </p:grpSpPr>
      <p:sp>
        <p:nvSpPr>
          <p:cNvPr id="13" name="Picture Placeholder 13"/>
          <p:cNvSpPr>
            <a:spLocks noGrp="1"/>
          </p:cNvSpPr>
          <p:nvPr>
            <p:ph type="pic" sz="quarter" idx="18"/>
          </p:nvPr>
        </p:nvSpPr>
        <p:spPr>
          <a:xfrm>
            <a:off x="7871125" y="1873851"/>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p>
        </p:txBody>
      </p:sp>
      <p:sp>
        <p:nvSpPr>
          <p:cNvPr id="20" name="Shape 69"/>
          <p:cNvSpPr txBox="1">
            <a:spLocks noGrp="1"/>
          </p:cNvSpPr>
          <p:nvPr>
            <p:ph type="body" idx="23" hasCustomPrompt="1"/>
          </p:nvPr>
        </p:nvSpPr>
        <p:spPr>
          <a:xfrm>
            <a:off x="473102" y="5529995"/>
            <a:ext cx="7032813" cy="812800"/>
          </a:xfrm>
          <a:prstGeom prst="rect">
            <a:avLst/>
          </a:prstGeom>
        </p:spPr>
        <p:txBody>
          <a:bodyPr vert="horz" lIns="0" tIns="0" rIns="274320" bIns="0" rtlCol="0">
            <a:normAutofit/>
          </a:bodyPr>
          <a:lstStyle>
            <a:lvl1pPr marL="230188" indent="-171450">
              <a:buClrTx/>
              <a:buSzPct val="100000"/>
              <a:buFont typeface="Arial" charset="0"/>
              <a:buChar char="•"/>
              <a:defRPr sz="1400" b="0" i="0" dirty="0">
                <a:solidFill>
                  <a:schemeClr val="tx1"/>
                </a:solidFill>
                <a:latin typeface="Segoe UI" charset="0"/>
                <a:ea typeface="Segoe UI" charset="0"/>
                <a:cs typeface="Segoe UI" charset="0"/>
              </a:defRPr>
            </a:lvl1pPr>
          </a:lstStyle>
          <a:p>
            <a:pPr lvl="0">
              <a:spcBef>
                <a:spcPts val="0"/>
              </a:spcBef>
            </a:pPr>
            <a:r>
              <a:rPr lang="en-US" dirty="0"/>
              <a:t>Bullet level one</a:t>
            </a:r>
          </a:p>
          <a:p>
            <a:pPr lvl="0">
              <a:spcBef>
                <a:spcPts val="0"/>
              </a:spcBef>
            </a:pPr>
            <a:r>
              <a:rPr lang="en-US" dirty="0"/>
              <a:t>Bullet level two</a:t>
            </a:r>
            <a:endParaRPr dirty="0"/>
          </a:p>
        </p:txBody>
      </p:sp>
      <p:sp>
        <p:nvSpPr>
          <p:cNvPr id="21" name="Text Placeholder 3"/>
          <p:cNvSpPr>
            <a:spLocks noGrp="1"/>
          </p:cNvSpPr>
          <p:nvPr>
            <p:ph type="body" sz="quarter" idx="16" hasCustomPrompt="1"/>
          </p:nvPr>
        </p:nvSpPr>
        <p:spPr>
          <a:xfrm>
            <a:off x="10325100" y="1866901"/>
            <a:ext cx="1422400" cy="1416650"/>
          </a:xfrm>
          <a:prstGeom prst="rect">
            <a:avLst/>
          </a:prstGeom>
          <a:noFill/>
          <a:ln>
            <a:noFill/>
          </a:ln>
        </p:spPr>
        <p:txBody>
          <a:bodyPr vert="horz" lIns="91402" tIns="0" rIns="91402" bIns="0" rtlCol="0" anchor="ctr" anchorCtr="0">
            <a:noAutofit/>
          </a:bodyPr>
          <a:lstStyle>
            <a:lvl1pPr marL="0" indent="0">
              <a:lnSpc>
                <a:spcPct val="100000"/>
              </a:lnSpc>
              <a:spcBef>
                <a:spcPts val="0"/>
              </a:spcBef>
              <a:buFont typeface="Arial"/>
              <a:buNone/>
              <a:defRPr lang="en-US" sz="1400" b="1" i="0" dirty="0">
                <a:solidFill>
                  <a:schemeClr val="accent2"/>
                </a:solidFill>
                <a:latin typeface="Segoe UI Semibold" charset="0"/>
                <a:ea typeface="Segoe UI Semibold" charset="0"/>
                <a:cs typeface="Segoe UI Semibold" charset="0"/>
              </a:defRPr>
            </a:lvl1pPr>
          </a:lstStyle>
          <a:p>
            <a:pPr marL="0" lvl="0">
              <a:spcBef>
                <a:spcPts val="1000"/>
              </a:spcBef>
              <a:buClr>
                <a:schemeClr val="accent1"/>
              </a:buClr>
            </a:pPr>
            <a:r>
              <a:rPr lang="en-US" dirty="0"/>
              <a:t>Click to edit subtitle</a:t>
            </a:r>
          </a:p>
        </p:txBody>
      </p:sp>
      <p:sp>
        <p:nvSpPr>
          <p:cNvPr id="22" name="Text Placeholder 3"/>
          <p:cNvSpPr>
            <a:spLocks noGrp="1"/>
          </p:cNvSpPr>
          <p:nvPr>
            <p:ph type="body" sz="quarter" idx="27" hasCustomPrompt="1"/>
          </p:nvPr>
        </p:nvSpPr>
        <p:spPr>
          <a:xfrm>
            <a:off x="10325100" y="3283551"/>
            <a:ext cx="1422400" cy="1402749"/>
          </a:xfrm>
          <a:prstGeom prst="rect">
            <a:avLst/>
          </a:prstGeom>
          <a:noFill/>
          <a:ln>
            <a:noFill/>
          </a:ln>
        </p:spPr>
        <p:txBody>
          <a:bodyPr vert="horz" lIns="91402" tIns="0" rIns="91402" bIns="0" rtlCol="0" anchor="ctr" anchorCtr="0">
            <a:noAutofit/>
          </a:bodyPr>
          <a:lstStyle>
            <a:lvl1pPr marL="0" indent="0">
              <a:lnSpc>
                <a:spcPct val="100000"/>
              </a:lnSpc>
              <a:spcBef>
                <a:spcPts val="0"/>
              </a:spcBef>
              <a:buFont typeface="Arial"/>
              <a:buNone/>
              <a:defRPr lang="en-US" sz="1400" b="1" i="0" dirty="0">
                <a:solidFill>
                  <a:schemeClr val="accent2"/>
                </a:solidFill>
                <a:latin typeface="Segoe UI Semibold" charset="0"/>
                <a:ea typeface="Segoe UI Semibold" charset="0"/>
                <a:cs typeface="Segoe UI Semibold" charset="0"/>
              </a:defRPr>
            </a:lvl1pPr>
          </a:lstStyle>
          <a:p>
            <a:pPr marL="0" lvl="0">
              <a:spcBef>
                <a:spcPts val="1000"/>
              </a:spcBef>
              <a:buClr>
                <a:schemeClr val="accent1"/>
              </a:buClr>
            </a:pPr>
            <a:r>
              <a:rPr lang="en-US"/>
              <a:t>Click to edit subtitle</a:t>
            </a:r>
          </a:p>
        </p:txBody>
      </p:sp>
      <p:sp>
        <p:nvSpPr>
          <p:cNvPr id="23" name="Text Placeholder 3"/>
          <p:cNvSpPr>
            <a:spLocks noGrp="1"/>
          </p:cNvSpPr>
          <p:nvPr>
            <p:ph type="body" sz="quarter" idx="28" hasCustomPrompt="1"/>
          </p:nvPr>
        </p:nvSpPr>
        <p:spPr>
          <a:xfrm>
            <a:off x="10325100" y="4686300"/>
            <a:ext cx="1422400" cy="1409700"/>
          </a:xfrm>
          <a:prstGeom prst="rect">
            <a:avLst/>
          </a:prstGeom>
          <a:noFill/>
          <a:ln>
            <a:noFill/>
          </a:ln>
        </p:spPr>
        <p:txBody>
          <a:bodyPr vert="horz" lIns="91402" tIns="0" rIns="91402" bIns="0" rtlCol="0" anchor="ctr" anchorCtr="0">
            <a:noAutofit/>
          </a:bodyPr>
          <a:lstStyle>
            <a:lvl1pPr marL="0" indent="0">
              <a:lnSpc>
                <a:spcPct val="100000"/>
              </a:lnSpc>
              <a:spcBef>
                <a:spcPts val="0"/>
              </a:spcBef>
              <a:buFont typeface="Arial"/>
              <a:buNone/>
              <a:tabLst/>
              <a:defRPr lang="en-US" sz="1400" b="1" i="0" dirty="0">
                <a:solidFill>
                  <a:schemeClr val="accent2"/>
                </a:solidFill>
                <a:latin typeface="Segoe UI Semibold" charset="0"/>
                <a:ea typeface="Segoe UI Semibold" charset="0"/>
                <a:cs typeface="Segoe UI Semibold" charset="0"/>
              </a:defRPr>
            </a:lvl1pPr>
          </a:lstStyle>
          <a:p>
            <a:pPr marL="0" lvl="0">
              <a:spcBef>
                <a:spcPts val="1000"/>
              </a:spcBef>
              <a:buClr>
                <a:schemeClr val="accent1"/>
              </a:buClr>
            </a:pPr>
            <a:r>
              <a:rPr lang="en-US" dirty="0"/>
              <a:t>Click to edit subtitle</a:t>
            </a:r>
          </a:p>
        </p:txBody>
      </p:sp>
      <p:sp>
        <p:nvSpPr>
          <p:cNvPr id="27" name="Picture Placeholder 13"/>
          <p:cNvSpPr>
            <a:spLocks noGrp="1"/>
          </p:cNvSpPr>
          <p:nvPr>
            <p:ph type="pic" sz="quarter" idx="32"/>
          </p:nvPr>
        </p:nvSpPr>
        <p:spPr>
          <a:xfrm>
            <a:off x="9242725" y="1873851"/>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endParaRPr lang="en-US" dirty="0"/>
          </a:p>
        </p:txBody>
      </p:sp>
      <p:sp>
        <p:nvSpPr>
          <p:cNvPr id="30" name="Text Placeholder 3"/>
          <p:cNvSpPr>
            <a:spLocks noGrp="1"/>
          </p:cNvSpPr>
          <p:nvPr>
            <p:ph type="body" sz="quarter" idx="35" hasCustomPrompt="1"/>
          </p:nvPr>
        </p:nvSpPr>
        <p:spPr>
          <a:xfrm>
            <a:off x="7505700" y="2639727"/>
            <a:ext cx="1409700" cy="640953"/>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dirty="0"/>
              <a:t>Subtitle</a:t>
            </a:r>
          </a:p>
        </p:txBody>
      </p:sp>
      <p:sp>
        <p:nvSpPr>
          <p:cNvPr id="33" name="Text Placeholder 3"/>
          <p:cNvSpPr>
            <a:spLocks noGrp="1"/>
          </p:cNvSpPr>
          <p:nvPr>
            <p:ph type="body" sz="quarter" idx="38" hasCustomPrompt="1"/>
          </p:nvPr>
        </p:nvSpPr>
        <p:spPr>
          <a:xfrm>
            <a:off x="8915401" y="2640072"/>
            <a:ext cx="1409700" cy="636528"/>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dirty="0"/>
              <a:t>Subtitle</a:t>
            </a:r>
          </a:p>
        </p:txBody>
      </p:sp>
      <p:sp>
        <p:nvSpPr>
          <p:cNvPr id="37" name="Content Placeholder 3"/>
          <p:cNvSpPr>
            <a:spLocks noGrp="1"/>
          </p:cNvSpPr>
          <p:nvPr>
            <p:ph sz="quarter" idx="15" hasCustomPrompt="1"/>
          </p:nvPr>
        </p:nvSpPr>
        <p:spPr>
          <a:xfrm>
            <a:off x="457201" y="1051560"/>
            <a:ext cx="11277600" cy="358859"/>
          </a:xfrm>
          <a:prstGeom prst="rect">
            <a:avLst/>
          </a:prstGeom>
        </p:spPr>
        <p:txBody>
          <a:bodyPr tIns="0" bIns="0">
            <a:noAutofit/>
          </a:bodyPr>
          <a:lstStyle>
            <a:lvl1pPr marL="0" indent="0">
              <a:spcBef>
                <a:spcPts val="0"/>
              </a:spcBef>
              <a:buFont typeface="Arial" charset="0"/>
              <a:buNone/>
              <a:defRPr sz="2800" b="1" i="0">
                <a:solidFill>
                  <a:schemeClr val="tx1"/>
                </a:solidFill>
                <a:latin typeface="Segoe UI Semibold" charset="0"/>
                <a:ea typeface="Segoe UI Semibold" charset="0"/>
                <a:cs typeface="Segoe UI Semibold" charset="0"/>
              </a:defRPr>
            </a:lvl1pPr>
            <a:lvl2pPr marL="0" indent="0">
              <a:buNone/>
              <a:defRPr/>
            </a:lvl2pPr>
            <a:lvl3pPr marL="0" indent="0">
              <a:buNone/>
              <a:defRPr/>
            </a:lvl3pPr>
            <a:lvl4pPr marL="0" indent="0">
              <a:buNone/>
              <a:defRPr/>
            </a:lvl4pPr>
            <a:lvl5pPr marL="0" indent="0">
              <a:buNone/>
              <a:defRPr/>
            </a:lvl5pPr>
          </a:lstStyle>
          <a:p>
            <a:pPr lvl="0"/>
            <a:r>
              <a:rPr lang="en-US" dirty="0"/>
              <a:t>Click to edit text</a:t>
            </a:r>
          </a:p>
        </p:txBody>
      </p:sp>
      <p:sp>
        <p:nvSpPr>
          <p:cNvPr id="38" name="Shape 69"/>
          <p:cNvSpPr txBox="1">
            <a:spLocks noGrp="1"/>
          </p:cNvSpPr>
          <p:nvPr>
            <p:ph type="body" idx="44" hasCustomPrompt="1"/>
          </p:nvPr>
        </p:nvSpPr>
        <p:spPr>
          <a:xfrm>
            <a:off x="473102" y="2420863"/>
            <a:ext cx="7032705" cy="812800"/>
          </a:xfrm>
          <a:prstGeom prst="rect">
            <a:avLst/>
          </a:prstGeom>
        </p:spPr>
        <p:txBody>
          <a:bodyPr vert="horz" lIns="0" tIns="0" rIns="274320" bIns="0" rtlCol="0">
            <a:normAutofit/>
          </a:bodyPr>
          <a:lstStyle>
            <a:lvl1pPr marL="230188" indent="-176213">
              <a:buClrTx/>
              <a:buSzPct val="100000"/>
              <a:buFont typeface="Arial" charset="0"/>
              <a:buChar char="•"/>
              <a:defRPr sz="1400" b="0" i="0" dirty="0">
                <a:solidFill>
                  <a:schemeClr val="tx1"/>
                </a:solidFill>
                <a:latin typeface="Segoe UI" charset="0"/>
                <a:ea typeface="Segoe UI" charset="0"/>
                <a:cs typeface="Segoe UI" charset="0"/>
              </a:defRPr>
            </a:lvl1pPr>
          </a:lstStyle>
          <a:p>
            <a:pPr lvl="0">
              <a:spcBef>
                <a:spcPts val="0"/>
              </a:spcBef>
            </a:pPr>
            <a:r>
              <a:rPr lang="en-US" dirty="0"/>
              <a:t>Bullet level one</a:t>
            </a:r>
          </a:p>
          <a:p>
            <a:pPr lvl="0">
              <a:spcBef>
                <a:spcPts val="0"/>
              </a:spcBef>
            </a:pPr>
            <a:r>
              <a:rPr lang="en-US" dirty="0"/>
              <a:t>Bullet level two</a:t>
            </a:r>
            <a:endParaRPr dirty="0"/>
          </a:p>
        </p:txBody>
      </p:sp>
      <p:sp>
        <p:nvSpPr>
          <p:cNvPr id="41" name="Shape 69"/>
          <p:cNvSpPr txBox="1">
            <a:spLocks noGrp="1"/>
          </p:cNvSpPr>
          <p:nvPr>
            <p:ph type="body" idx="47" hasCustomPrompt="1"/>
          </p:nvPr>
        </p:nvSpPr>
        <p:spPr>
          <a:xfrm>
            <a:off x="473102" y="3961029"/>
            <a:ext cx="7032705" cy="812800"/>
          </a:xfrm>
          <a:prstGeom prst="rect">
            <a:avLst/>
          </a:prstGeom>
        </p:spPr>
        <p:txBody>
          <a:bodyPr vert="horz" lIns="0" tIns="0" rIns="274320" bIns="0" rtlCol="0">
            <a:normAutofit/>
          </a:bodyPr>
          <a:lstStyle>
            <a:lvl1pPr marL="230188" indent="-171450">
              <a:buClrTx/>
              <a:buSzPct val="100000"/>
              <a:buFont typeface="Arial" charset="0"/>
              <a:buChar char="•"/>
              <a:defRPr sz="1400" b="0" i="0" dirty="0">
                <a:solidFill>
                  <a:schemeClr val="tx1"/>
                </a:solidFill>
                <a:latin typeface="Segoe UI" charset="0"/>
                <a:ea typeface="Segoe UI" charset="0"/>
                <a:cs typeface="Segoe UI" charset="0"/>
              </a:defRPr>
            </a:lvl1pPr>
          </a:lstStyle>
          <a:p>
            <a:pPr lvl="0">
              <a:spcBef>
                <a:spcPts val="0"/>
              </a:spcBef>
            </a:pPr>
            <a:r>
              <a:rPr lang="en-US" dirty="0"/>
              <a:t>Bullet level one</a:t>
            </a:r>
          </a:p>
          <a:p>
            <a:pPr lvl="0">
              <a:spcBef>
                <a:spcPts val="0"/>
              </a:spcBef>
            </a:pPr>
            <a:r>
              <a:rPr lang="en-US" dirty="0"/>
              <a:t>Bullet level two</a:t>
            </a:r>
            <a:endParaRPr dirty="0"/>
          </a:p>
        </p:txBody>
      </p:sp>
      <p:sp>
        <p:nvSpPr>
          <p:cNvPr id="47" name="Text Placeholder 3">
            <a:extLst>
              <a:ext uri="{FF2B5EF4-FFF2-40B4-BE49-F238E27FC236}">
                <a16:creationId xmlns:a16="http://schemas.microsoft.com/office/drawing/2014/main" id="{DBC2D7F7-6E7E-44B0-9137-6394EDEBD68B}"/>
              </a:ext>
            </a:extLst>
          </p:cNvPr>
          <p:cNvSpPr>
            <a:spLocks noGrp="1"/>
          </p:cNvSpPr>
          <p:nvPr>
            <p:ph type="body" sz="quarter" idx="51" hasCustomPrompt="1"/>
          </p:nvPr>
        </p:nvSpPr>
        <p:spPr>
          <a:xfrm>
            <a:off x="473102" y="1756923"/>
            <a:ext cx="7032597" cy="361796"/>
          </a:xfrm>
        </p:spPr>
        <p:txBody>
          <a:bodyPr rIns="274320" anchor="b"/>
          <a:lstStyle>
            <a:lvl1pPr>
              <a:defRPr sz="2000" b="1" i="0">
                <a:solidFill>
                  <a:schemeClr val="accent2"/>
                </a:solidFill>
                <a:latin typeface="Segoe UI Semibold" charset="0"/>
                <a:ea typeface="Segoe UI Semibold" charset="0"/>
                <a:cs typeface="Segoe UI Semibold" charset="0"/>
              </a:defRPr>
            </a:lvl1pPr>
          </a:lstStyle>
          <a:p>
            <a:pPr lvl="0"/>
            <a:r>
              <a:rPr lang="en-US" dirty="0"/>
              <a:t>Benefit statement</a:t>
            </a:r>
          </a:p>
        </p:txBody>
      </p:sp>
      <p:sp>
        <p:nvSpPr>
          <p:cNvPr id="48" name="Text Placeholder 3">
            <a:extLst>
              <a:ext uri="{FF2B5EF4-FFF2-40B4-BE49-F238E27FC236}">
                <a16:creationId xmlns:a16="http://schemas.microsoft.com/office/drawing/2014/main" id="{4A21BECF-1C2F-4A19-8137-0F48B9B64243}"/>
              </a:ext>
            </a:extLst>
          </p:cNvPr>
          <p:cNvSpPr>
            <a:spLocks noGrp="1"/>
          </p:cNvSpPr>
          <p:nvPr>
            <p:ph type="body" sz="quarter" idx="52" hasCustomPrompt="1"/>
          </p:nvPr>
        </p:nvSpPr>
        <p:spPr>
          <a:xfrm>
            <a:off x="473102" y="3283551"/>
            <a:ext cx="7032597" cy="361796"/>
          </a:xfrm>
        </p:spPr>
        <p:txBody>
          <a:bodyPr rIns="274320" anchor="b"/>
          <a:lstStyle>
            <a:lvl1pPr>
              <a:defRPr sz="2000" b="1" i="0">
                <a:solidFill>
                  <a:schemeClr val="accent2"/>
                </a:solidFill>
                <a:latin typeface="Segoe UI Semibold" charset="0"/>
                <a:ea typeface="Segoe UI Semibold" charset="0"/>
                <a:cs typeface="Segoe UI Semibold" charset="0"/>
              </a:defRPr>
            </a:lvl1pPr>
          </a:lstStyle>
          <a:p>
            <a:pPr lvl="0"/>
            <a:r>
              <a:rPr lang="en-US" dirty="0"/>
              <a:t>Benefit statement</a:t>
            </a:r>
          </a:p>
        </p:txBody>
      </p:sp>
      <p:sp>
        <p:nvSpPr>
          <p:cNvPr id="49" name="Text Placeholder 3">
            <a:extLst>
              <a:ext uri="{FF2B5EF4-FFF2-40B4-BE49-F238E27FC236}">
                <a16:creationId xmlns:a16="http://schemas.microsoft.com/office/drawing/2014/main" id="{0247880E-91C6-4030-A719-9DC584A4471E}"/>
              </a:ext>
            </a:extLst>
          </p:cNvPr>
          <p:cNvSpPr>
            <a:spLocks noGrp="1"/>
          </p:cNvSpPr>
          <p:nvPr>
            <p:ph type="body" sz="quarter" idx="53" hasCustomPrompt="1"/>
          </p:nvPr>
        </p:nvSpPr>
        <p:spPr>
          <a:xfrm>
            <a:off x="473102" y="4850048"/>
            <a:ext cx="7032705" cy="361796"/>
          </a:xfrm>
        </p:spPr>
        <p:txBody>
          <a:bodyPr rIns="274320" anchor="b"/>
          <a:lstStyle>
            <a:lvl1pPr>
              <a:defRPr sz="2000" b="1" i="0">
                <a:solidFill>
                  <a:schemeClr val="accent2"/>
                </a:solidFill>
                <a:latin typeface="Segoe UI Semibold" charset="0"/>
                <a:ea typeface="Segoe UI Semibold" charset="0"/>
                <a:cs typeface="Segoe UI Semibold" charset="0"/>
              </a:defRPr>
            </a:lvl1pPr>
          </a:lstStyle>
          <a:p>
            <a:pPr lvl="0"/>
            <a:r>
              <a:rPr lang="en-US"/>
              <a:t>Benefit statement</a:t>
            </a:r>
          </a:p>
        </p:txBody>
      </p:sp>
      <p:sp>
        <p:nvSpPr>
          <p:cNvPr id="50" name="Text Placeholder 3">
            <a:extLst>
              <a:ext uri="{FF2B5EF4-FFF2-40B4-BE49-F238E27FC236}">
                <a16:creationId xmlns:a16="http://schemas.microsoft.com/office/drawing/2014/main" id="{B52D364F-72A4-46BE-A18B-3517A057A5F3}"/>
              </a:ext>
            </a:extLst>
          </p:cNvPr>
          <p:cNvSpPr>
            <a:spLocks noGrp="1"/>
          </p:cNvSpPr>
          <p:nvPr>
            <p:ph type="body" sz="quarter" idx="54" hasCustomPrompt="1"/>
          </p:nvPr>
        </p:nvSpPr>
        <p:spPr>
          <a:xfrm>
            <a:off x="473102" y="2136783"/>
            <a:ext cx="7032597" cy="284078"/>
          </a:xfrm>
        </p:spPr>
        <p:txBody>
          <a:bodyPr rIns="274320" anchor="ctr"/>
          <a:lstStyle>
            <a:lvl1pPr>
              <a:defRPr sz="2000" b="1" i="0">
                <a:solidFill>
                  <a:schemeClr val="tx1"/>
                </a:solidFill>
                <a:latin typeface="Segoe Semibold" charset="0"/>
                <a:ea typeface="Segoe Semibold" charset="0"/>
                <a:cs typeface="Segoe Semibold" charset="0"/>
              </a:defRPr>
            </a:lvl1pPr>
          </a:lstStyle>
          <a:p>
            <a:pPr lvl="0"/>
            <a:r>
              <a:rPr lang="en-US" dirty="0"/>
              <a:t>Click to edit text</a:t>
            </a:r>
          </a:p>
        </p:txBody>
      </p:sp>
      <p:sp>
        <p:nvSpPr>
          <p:cNvPr id="51" name="Text Placeholder 3">
            <a:extLst>
              <a:ext uri="{FF2B5EF4-FFF2-40B4-BE49-F238E27FC236}">
                <a16:creationId xmlns:a16="http://schemas.microsoft.com/office/drawing/2014/main" id="{050C5830-E768-414C-8F74-6328F4AA19F6}"/>
              </a:ext>
            </a:extLst>
          </p:cNvPr>
          <p:cNvSpPr>
            <a:spLocks noGrp="1"/>
          </p:cNvSpPr>
          <p:nvPr>
            <p:ph type="body" sz="quarter" idx="55" hasCustomPrompt="1"/>
          </p:nvPr>
        </p:nvSpPr>
        <p:spPr>
          <a:xfrm>
            <a:off x="473102" y="3666503"/>
            <a:ext cx="7032597" cy="284078"/>
          </a:xfrm>
        </p:spPr>
        <p:txBody>
          <a:bodyPr rIns="274320" anchor="ctr"/>
          <a:lstStyle>
            <a:lvl1pPr>
              <a:defRPr sz="2000" b="1" i="0">
                <a:solidFill>
                  <a:schemeClr val="tx1"/>
                </a:solidFill>
                <a:latin typeface="Segoe Semibold" charset="0"/>
                <a:ea typeface="Segoe Semibold" charset="0"/>
                <a:cs typeface="Segoe Semibold" charset="0"/>
              </a:defRPr>
            </a:lvl1pPr>
          </a:lstStyle>
          <a:p>
            <a:pPr lvl="0"/>
            <a:r>
              <a:rPr lang="en-US" dirty="0"/>
              <a:t>Click to edit text</a:t>
            </a:r>
          </a:p>
        </p:txBody>
      </p:sp>
      <p:sp>
        <p:nvSpPr>
          <p:cNvPr id="52" name="Text Placeholder 3">
            <a:extLst>
              <a:ext uri="{FF2B5EF4-FFF2-40B4-BE49-F238E27FC236}">
                <a16:creationId xmlns:a16="http://schemas.microsoft.com/office/drawing/2014/main" id="{0F45D579-F485-4F2B-B066-B4F9B33DA8B5}"/>
              </a:ext>
            </a:extLst>
          </p:cNvPr>
          <p:cNvSpPr>
            <a:spLocks noGrp="1"/>
          </p:cNvSpPr>
          <p:nvPr>
            <p:ph type="body" sz="quarter" idx="56" hasCustomPrompt="1"/>
          </p:nvPr>
        </p:nvSpPr>
        <p:spPr>
          <a:xfrm>
            <a:off x="473102" y="5227116"/>
            <a:ext cx="7032705" cy="284078"/>
          </a:xfrm>
        </p:spPr>
        <p:txBody>
          <a:bodyPr rIns="274320" anchor="ctr"/>
          <a:lstStyle>
            <a:lvl1pPr>
              <a:defRPr sz="2000" b="1" i="0">
                <a:solidFill>
                  <a:schemeClr val="tx1"/>
                </a:solidFill>
                <a:latin typeface="Segoe Semibold" charset="0"/>
                <a:ea typeface="Segoe Semibold" charset="0"/>
                <a:cs typeface="Segoe Semibold" charset="0"/>
              </a:defRPr>
            </a:lvl1pPr>
          </a:lstStyle>
          <a:p>
            <a:pPr lvl="0"/>
            <a:r>
              <a:rPr lang="en-US"/>
              <a:t>Click to edit text</a:t>
            </a:r>
          </a:p>
        </p:txBody>
      </p:sp>
      <p:sp>
        <p:nvSpPr>
          <p:cNvPr id="53" name="Title Placeholder 2">
            <a:extLst>
              <a:ext uri="{FF2B5EF4-FFF2-40B4-BE49-F238E27FC236}">
                <a16:creationId xmlns:a16="http://schemas.microsoft.com/office/drawing/2014/main" id="{35BB5920-8F82-4ED5-ABA9-3217C73AC0CA}"/>
              </a:ext>
            </a:extLst>
          </p:cNvPr>
          <p:cNvSpPr>
            <a:spLocks noGrp="1"/>
          </p:cNvSpPr>
          <p:nvPr>
            <p:ph type="title"/>
          </p:nvPr>
        </p:nvSpPr>
        <p:spPr>
          <a:xfrm>
            <a:off x="473102" y="457200"/>
            <a:ext cx="11261697" cy="594074"/>
          </a:xfrm>
          <a:prstGeom prst="rect">
            <a:avLst/>
          </a:prstGeom>
        </p:spPr>
        <p:txBody>
          <a:bodyPr vert="horz" lIns="0" tIns="0" rIns="0" bIns="0" rtlCol="0" anchor="t">
            <a:normAutofit/>
          </a:bodyPr>
          <a:lstStyle>
            <a:lvl1pPr>
              <a:defRPr b="1" i="0">
                <a:solidFill>
                  <a:schemeClr val="tx1"/>
                </a:solidFill>
                <a:latin typeface="Segoe UI Semibold" charset="0"/>
                <a:ea typeface="Segoe UI Semibold" charset="0"/>
                <a:cs typeface="Segoe UI Semibold" charset="0"/>
              </a:defRPr>
            </a:lvl1pPr>
          </a:lstStyle>
          <a:p>
            <a:r>
              <a:rPr lang="en-US"/>
              <a:t>Click to edit Master title style</a:t>
            </a:r>
            <a:endParaRPr lang="en-US" dirty="0"/>
          </a:p>
        </p:txBody>
      </p:sp>
      <p:sp>
        <p:nvSpPr>
          <p:cNvPr id="40" name="Picture Placeholder 13"/>
          <p:cNvSpPr>
            <a:spLocks noGrp="1"/>
          </p:cNvSpPr>
          <p:nvPr>
            <p:ph type="pic" sz="quarter" idx="57"/>
          </p:nvPr>
        </p:nvSpPr>
        <p:spPr>
          <a:xfrm>
            <a:off x="7871125" y="3283265"/>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p>
        </p:txBody>
      </p:sp>
      <p:sp>
        <p:nvSpPr>
          <p:cNvPr id="42" name="Picture Placeholder 13"/>
          <p:cNvSpPr>
            <a:spLocks noGrp="1"/>
          </p:cNvSpPr>
          <p:nvPr>
            <p:ph type="pic" sz="quarter" idx="58"/>
          </p:nvPr>
        </p:nvSpPr>
        <p:spPr>
          <a:xfrm>
            <a:off x="9242725" y="3283265"/>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endParaRPr lang="en-US" dirty="0"/>
          </a:p>
        </p:txBody>
      </p:sp>
      <p:sp>
        <p:nvSpPr>
          <p:cNvPr id="43" name="Text Placeholder 3"/>
          <p:cNvSpPr>
            <a:spLocks noGrp="1"/>
          </p:cNvSpPr>
          <p:nvPr>
            <p:ph type="body" sz="quarter" idx="59" hasCustomPrompt="1"/>
          </p:nvPr>
        </p:nvSpPr>
        <p:spPr>
          <a:xfrm>
            <a:off x="7505700" y="4049141"/>
            <a:ext cx="1409700" cy="640953"/>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dirty="0"/>
              <a:t>Subtitle</a:t>
            </a:r>
          </a:p>
        </p:txBody>
      </p:sp>
      <p:sp>
        <p:nvSpPr>
          <p:cNvPr id="45" name="Text Placeholder 3"/>
          <p:cNvSpPr>
            <a:spLocks noGrp="1"/>
          </p:cNvSpPr>
          <p:nvPr>
            <p:ph type="body" sz="quarter" idx="60" hasCustomPrompt="1"/>
          </p:nvPr>
        </p:nvSpPr>
        <p:spPr>
          <a:xfrm>
            <a:off x="8915401" y="4049486"/>
            <a:ext cx="1409700" cy="636528"/>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dirty="0"/>
              <a:t>Subtitle</a:t>
            </a:r>
          </a:p>
        </p:txBody>
      </p:sp>
      <p:sp>
        <p:nvSpPr>
          <p:cNvPr id="54" name="Picture Placeholder 13"/>
          <p:cNvSpPr>
            <a:spLocks noGrp="1"/>
          </p:cNvSpPr>
          <p:nvPr>
            <p:ph type="pic" sz="quarter" idx="61"/>
          </p:nvPr>
        </p:nvSpPr>
        <p:spPr>
          <a:xfrm>
            <a:off x="7871125" y="4685803"/>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p>
        </p:txBody>
      </p:sp>
      <p:sp>
        <p:nvSpPr>
          <p:cNvPr id="55" name="Picture Placeholder 13"/>
          <p:cNvSpPr>
            <a:spLocks noGrp="1"/>
          </p:cNvSpPr>
          <p:nvPr>
            <p:ph type="pic" sz="quarter" idx="62"/>
          </p:nvPr>
        </p:nvSpPr>
        <p:spPr>
          <a:xfrm>
            <a:off x="9242725" y="4685803"/>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endParaRPr lang="en-US" dirty="0"/>
          </a:p>
        </p:txBody>
      </p:sp>
      <p:sp>
        <p:nvSpPr>
          <p:cNvPr id="56" name="Text Placeholder 3"/>
          <p:cNvSpPr>
            <a:spLocks noGrp="1"/>
          </p:cNvSpPr>
          <p:nvPr>
            <p:ph type="body" sz="quarter" idx="63" hasCustomPrompt="1"/>
          </p:nvPr>
        </p:nvSpPr>
        <p:spPr>
          <a:xfrm>
            <a:off x="7505700" y="5451679"/>
            <a:ext cx="1409700" cy="640953"/>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dirty="0"/>
              <a:t>Subtitle</a:t>
            </a:r>
          </a:p>
        </p:txBody>
      </p:sp>
      <p:sp>
        <p:nvSpPr>
          <p:cNvPr id="57" name="Text Placeholder 3"/>
          <p:cNvSpPr>
            <a:spLocks noGrp="1"/>
          </p:cNvSpPr>
          <p:nvPr>
            <p:ph type="body" sz="quarter" idx="64" hasCustomPrompt="1"/>
          </p:nvPr>
        </p:nvSpPr>
        <p:spPr>
          <a:xfrm>
            <a:off x="8915401" y="5452024"/>
            <a:ext cx="1409700" cy="636528"/>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dirty="0"/>
              <a:t>Subtitle</a:t>
            </a:r>
          </a:p>
        </p:txBody>
      </p:sp>
      <p:sp>
        <p:nvSpPr>
          <p:cNvPr id="2" name="Slide Number Placeholder 1">
            <a:extLst>
              <a:ext uri="{FF2B5EF4-FFF2-40B4-BE49-F238E27FC236}">
                <a16:creationId xmlns:a16="http://schemas.microsoft.com/office/drawing/2014/main" id="{BD1012CF-3C73-0C45-ABD9-90FC1E3C69E2}"/>
              </a:ext>
            </a:extLst>
          </p:cNvPr>
          <p:cNvSpPr>
            <a:spLocks noGrp="1"/>
          </p:cNvSpPr>
          <p:nvPr>
            <p:ph type="sldNum" sz="quarter" idx="65"/>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321760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ode - Wide">
    <p:spTree>
      <p:nvGrpSpPr>
        <p:cNvPr id="1" name=""/>
        <p:cNvGrpSpPr/>
        <p:nvPr/>
      </p:nvGrpSpPr>
      <p:grpSpPr>
        <a:xfrm>
          <a:off x="0" y="0"/>
          <a:ext cx="0" cy="0"/>
          <a:chOff x="0" y="0"/>
          <a:chExt cx="0" cy="0"/>
        </a:xfrm>
      </p:grpSpPr>
      <p:sp>
        <p:nvSpPr>
          <p:cNvPr id="5" name="Text Placeholder 3"/>
          <p:cNvSpPr>
            <a:spLocks noGrp="1"/>
          </p:cNvSpPr>
          <p:nvPr>
            <p:ph type="body" sz="quarter" idx="29" hasCustomPrompt="1"/>
          </p:nvPr>
        </p:nvSpPr>
        <p:spPr>
          <a:xfrm>
            <a:off x="457200" y="1181100"/>
            <a:ext cx="11277599" cy="4914900"/>
          </a:xfrm>
          <a:solidFill>
            <a:schemeClr val="tx1"/>
          </a:solidFill>
        </p:spPr>
        <p:txBody>
          <a:bodyPr lIns="274320" tIns="182880" rIns="182880" bIns="182880"/>
          <a:lstStyle>
            <a:lvl1pPr>
              <a:lnSpc>
                <a:spcPct val="150000"/>
              </a:lnSpc>
              <a:spcBef>
                <a:spcPts val="0"/>
              </a:spcBef>
              <a:defRPr sz="1400" b="0">
                <a:solidFill>
                  <a:schemeClr val="tx2"/>
                </a:solidFill>
                <a:latin typeface="Consolas" panose="020B0609020204030204" pitchFamily="49" charset="0"/>
              </a:defRPr>
            </a:lvl1pPr>
          </a:lstStyle>
          <a:p>
            <a:pPr lvl="0"/>
            <a:r>
              <a:rPr lang="en-US" dirty="0"/>
              <a:t>Insert code here</a:t>
            </a:r>
          </a:p>
        </p:txBody>
      </p:sp>
      <p:sp>
        <p:nvSpPr>
          <p:cNvPr id="11" name="Title Placeholder 2">
            <a:extLst>
              <a:ext uri="{FF2B5EF4-FFF2-40B4-BE49-F238E27FC236}">
                <a16:creationId xmlns:a16="http://schemas.microsoft.com/office/drawing/2014/main" id="{6F8047C7-B1D6-4C30-BD8C-09D9A0947D21}"/>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75D619B9-0479-A445-88B6-B88DF671E8CA}"/>
              </a:ext>
            </a:extLst>
          </p:cNvPr>
          <p:cNvSpPr>
            <a:spLocks noGrp="1"/>
          </p:cNvSpPr>
          <p:nvPr>
            <p:ph type="sldNum" sz="quarter" idx="30"/>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72777927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ode - Wide with black background">
    <p:spTree>
      <p:nvGrpSpPr>
        <p:cNvPr id="1" name=""/>
        <p:cNvGrpSpPr/>
        <p:nvPr/>
      </p:nvGrpSpPr>
      <p:grpSpPr>
        <a:xfrm>
          <a:off x="0" y="0"/>
          <a:ext cx="0" cy="0"/>
          <a:chOff x="0" y="0"/>
          <a:chExt cx="0" cy="0"/>
        </a:xfrm>
      </p:grpSpPr>
      <p:sp>
        <p:nvSpPr>
          <p:cNvPr id="5" name="Text Placeholder 3"/>
          <p:cNvSpPr>
            <a:spLocks noGrp="1"/>
          </p:cNvSpPr>
          <p:nvPr>
            <p:ph type="body" sz="quarter" idx="29" hasCustomPrompt="1"/>
          </p:nvPr>
        </p:nvSpPr>
        <p:spPr>
          <a:xfrm>
            <a:off x="457200" y="1181100"/>
            <a:ext cx="11277599" cy="4914900"/>
          </a:xfrm>
          <a:solidFill>
            <a:schemeClr val="tx2"/>
          </a:solidFill>
        </p:spPr>
        <p:txBody>
          <a:bodyPr lIns="274320" tIns="182880" rIns="182880" bIns="182880"/>
          <a:lstStyle>
            <a:lvl1pPr>
              <a:lnSpc>
                <a:spcPct val="150000"/>
              </a:lnSpc>
              <a:spcBef>
                <a:spcPts val="0"/>
              </a:spcBef>
              <a:defRPr sz="1400" b="0">
                <a:solidFill>
                  <a:schemeClr val="bg2"/>
                </a:solidFill>
                <a:latin typeface="Consolas" panose="020B0609020204030204" pitchFamily="49" charset="0"/>
              </a:defRPr>
            </a:lvl1pPr>
          </a:lstStyle>
          <a:p>
            <a:pPr lvl="0"/>
            <a:r>
              <a:rPr lang="en-US" dirty="0"/>
              <a:t>Insert code here</a:t>
            </a:r>
          </a:p>
        </p:txBody>
      </p:sp>
      <p:sp>
        <p:nvSpPr>
          <p:cNvPr id="11" name="Title Placeholder 2">
            <a:extLst>
              <a:ext uri="{FF2B5EF4-FFF2-40B4-BE49-F238E27FC236}">
                <a16:creationId xmlns:a16="http://schemas.microsoft.com/office/drawing/2014/main" id="{6F8047C7-B1D6-4C30-BD8C-09D9A0947D21}"/>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75D619B9-0479-A445-88B6-B88DF671E8CA}"/>
              </a:ext>
            </a:extLst>
          </p:cNvPr>
          <p:cNvSpPr>
            <a:spLocks noGrp="1"/>
          </p:cNvSpPr>
          <p:nvPr>
            <p:ph type="sldNum" sz="quarter" idx="30"/>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322458772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ode 2 column - Wider">
    <p:spTree>
      <p:nvGrpSpPr>
        <p:cNvPr id="1" name=""/>
        <p:cNvGrpSpPr/>
        <p:nvPr/>
      </p:nvGrpSpPr>
      <p:grpSpPr>
        <a:xfrm>
          <a:off x="0" y="0"/>
          <a:ext cx="0" cy="0"/>
          <a:chOff x="0" y="0"/>
          <a:chExt cx="0" cy="0"/>
        </a:xfrm>
      </p:grpSpPr>
      <p:sp>
        <p:nvSpPr>
          <p:cNvPr id="6" name="Text Placeholder 3"/>
          <p:cNvSpPr>
            <a:spLocks noGrp="1"/>
          </p:cNvSpPr>
          <p:nvPr>
            <p:ph type="body" sz="quarter" idx="29" hasCustomPrompt="1"/>
          </p:nvPr>
        </p:nvSpPr>
        <p:spPr>
          <a:xfrm>
            <a:off x="4686301" y="1181100"/>
            <a:ext cx="7048500" cy="5219700"/>
          </a:xfrm>
          <a:solidFill>
            <a:schemeClr val="tx1"/>
          </a:solidFill>
        </p:spPr>
        <p:txBody>
          <a:bodyPr lIns="274320" tIns="182880" rIns="182880" bIns="182880"/>
          <a:lstStyle>
            <a:lvl1pPr>
              <a:lnSpc>
                <a:spcPct val="150000"/>
              </a:lnSpc>
              <a:spcBef>
                <a:spcPts val="0"/>
              </a:spcBef>
              <a:defRPr sz="1400" b="0">
                <a:solidFill>
                  <a:schemeClr val="tx2"/>
                </a:solidFill>
                <a:latin typeface="Consolas" panose="020B0609020204030204" pitchFamily="49" charset="0"/>
              </a:defRPr>
            </a:lvl1pPr>
          </a:lstStyle>
          <a:p>
            <a:pPr lvl="0"/>
            <a:r>
              <a:rPr lang="en-US" dirty="0"/>
              <a:t>Insert code here</a:t>
            </a:r>
          </a:p>
        </p:txBody>
      </p:sp>
      <p:sp>
        <p:nvSpPr>
          <p:cNvPr id="11" name="Title Placeholder 2">
            <a:extLst>
              <a:ext uri="{FF2B5EF4-FFF2-40B4-BE49-F238E27FC236}">
                <a16:creationId xmlns:a16="http://schemas.microsoft.com/office/drawing/2014/main" id="{39A2F253-0BFB-4DB7-AF71-1FBA26C37254}"/>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FE20AD17-4CB5-AC4A-AAD4-A8939A1B59AA}"/>
              </a:ext>
            </a:extLst>
          </p:cNvPr>
          <p:cNvSpPr>
            <a:spLocks noGrp="1"/>
          </p:cNvSpPr>
          <p:nvPr>
            <p:ph type="sldNum" sz="quarter" idx="30"/>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A7F6AB04-05A4-467A-B0AB-61D33FCA96FA}"/>
              </a:ext>
            </a:extLst>
          </p:cNvPr>
          <p:cNvSpPr>
            <a:spLocks noGrp="1"/>
          </p:cNvSpPr>
          <p:nvPr>
            <p:ph idx="1" hasCustomPrompt="1"/>
          </p:nvPr>
        </p:nvSpPr>
        <p:spPr>
          <a:xfrm>
            <a:off x="457200" y="1181100"/>
            <a:ext cx="4229101" cy="5199847"/>
          </a:xfrm>
          <a:prstGeom prst="rect">
            <a:avLst/>
          </a:prstGeom>
        </p:spPr>
        <p:txBody>
          <a:bodyPr vert="horz" wrap="square" lIns="0" tIns="0" rIns="182880" bIns="0" rtlCol="0">
            <a:noAutofit/>
          </a:bodyPr>
          <a:lstStyle>
            <a:lvl1pPr>
              <a:defRPr sz="20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15139835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ode 2 column - Wider with black BG">
    <p:spTree>
      <p:nvGrpSpPr>
        <p:cNvPr id="1" name=""/>
        <p:cNvGrpSpPr/>
        <p:nvPr/>
      </p:nvGrpSpPr>
      <p:grpSpPr>
        <a:xfrm>
          <a:off x="0" y="0"/>
          <a:ext cx="0" cy="0"/>
          <a:chOff x="0" y="0"/>
          <a:chExt cx="0" cy="0"/>
        </a:xfrm>
      </p:grpSpPr>
      <p:sp>
        <p:nvSpPr>
          <p:cNvPr id="6" name="Text Placeholder 3"/>
          <p:cNvSpPr>
            <a:spLocks noGrp="1"/>
          </p:cNvSpPr>
          <p:nvPr>
            <p:ph type="body" sz="quarter" idx="29" hasCustomPrompt="1"/>
          </p:nvPr>
        </p:nvSpPr>
        <p:spPr>
          <a:xfrm>
            <a:off x="4686301" y="1181100"/>
            <a:ext cx="7048500" cy="5219700"/>
          </a:xfrm>
          <a:solidFill>
            <a:schemeClr val="tx2"/>
          </a:solidFill>
        </p:spPr>
        <p:txBody>
          <a:bodyPr lIns="274320" tIns="182880" rIns="182880" bIns="182880"/>
          <a:lstStyle>
            <a:lvl1pPr>
              <a:lnSpc>
                <a:spcPct val="150000"/>
              </a:lnSpc>
              <a:spcBef>
                <a:spcPts val="0"/>
              </a:spcBef>
              <a:defRPr sz="1400" b="0">
                <a:solidFill>
                  <a:schemeClr val="bg2"/>
                </a:solidFill>
                <a:latin typeface="Consolas" panose="020B0609020204030204" pitchFamily="49" charset="0"/>
              </a:defRPr>
            </a:lvl1pPr>
          </a:lstStyle>
          <a:p>
            <a:pPr lvl="0"/>
            <a:r>
              <a:rPr lang="en-US" dirty="0"/>
              <a:t>Insert code here</a:t>
            </a:r>
          </a:p>
        </p:txBody>
      </p:sp>
      <p:sp>
        <p:nvSpPr>
          <p:cNvPr id="11" name="Title Placeholder 2">
            <a:extLst>
              <a:ext uri="{FF2B5EF4-FFF2-40B4-BE49-F238E27FC236}">
                <a16:creationId xmlns:a16="http://schemas.microsoft.com/office/drawing/2014/main" id="{39A2F253-0BFB-4DB7-AF71-1FBA26C37254}"/>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FE20AD17-4CB5-AC4A-AAD4-A8939A1B59AA}"/>
              </a:ext>
            </a:extLst>
          </p:cNvPr>
          <p:cNvSpPr>
            <a:spLocks noGrp="1"/>
          </p:cNvSpPr>
          <p:nvPr>
            <p:ph type="sldNum" sz="quarter" idx="30"/>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A7F6AB04-05A4-467A-B0AB-61D33FCA96FA}"/>
              </a:ext>
            </a:extLst>
          </p:cNvPr>
          <p:cNvSpPr>
            <a:spLocks noGrp="1"/>
          </p:cNvSpPr>
          <p:nvPr>
            <p:ph idx="1" hasCustomPrompt="1"/>
          </p:nvPr>
        </p:nvSpPr>
        <p:spPr>
          <a:xfrm>
            <a:off x="457200" y="1181100"/>
            <a:ext cx="4229101" cy="5199847"/>
          </a:xfrm>
          <a:prstGeom prst="rect">
            <a:avLst/>
          </a:prstGeom>
        </p:spPr>
        <p:txBody>
          <a:bodyPr vert="horz" wrap="square" lIns="0" tIns="0" rIns="182880" bIns="0" rtlCol="0">
            <a:noAutofit/>
          </a:bodyPr>
          <a:lstStyle>
            <a:lvl1pPr>
              <a:defRPr sz="20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58659241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2 column - Tall">
    <p:spTree>
      <p:nvGrpSpPr>
        <p:cNvPr id="1" name=""/>
        <p:cNvGrpSpPr/>
        <p:nvPr/>
      </p:nvGrpSpPr>
      <p:grpSpPr>
        <a:xfrm>
          <a:off x="0" y="0"/>
          <a:ext cx="0" cy="0"/>
          <a:chOff x="0" y="0"/>
          <a:chExt cx="0" cy="0"/>
        </a:xfrm>
      </p:grpSpPr>
      <p:sp>
        <p:nvSpPr>
          <p:cNvPr id="6" name="Text Placeholder 3"/>
          <p:cNvSpPr>
            <a:spLocks noGrp="1"/>
          </p:cNvSpPr>
          <p:nvPr>
            <p:ph type="body" sz="quarter" idx="29" hasCustomPrompt="1"/>
          </p:nvPr>
        </p:nvSpPr>
        <p:spPr>
          <a:xfrm>
            <a:off x="6819900" y="457200"/>
            <a:ext cx="4914900" cy="5943600"/>
          </a:xfrm>
          <a:solidFill>
            <a:schemeClr val="tx1"/>
          </a:solidFill>
        </p:spPr>
        <p:txBody>
          <a:bodyPr lIns="274320" tIns="182880" rIns="182880" bIns="182880"/>
          <a:lstStyle>
            <a:lvl1pPr>
              <a:lnSpc>
                <a:spcPct val="150000"/>
              </a:lnSpc>
              <a:spcBef>
                <a:spcPts val="0"/>
              </a:spcBef>
              <a:defRPr sz="1400" b="0">
                <a:solidFill>
                  <a:schemeClr val="tx2"/>
                </a:solidFill>
                <a:latin typeface="Consolas" panose="020B0609020204030204" pitchFamily="49" charset="0"/>
              </a:defRPr>
            </a:lvl1pPr>
          </a:lstStyle>
          <a:p>
            <a:pPr lvl="0"/>
            <a:r>
              <a:rPr lang="en-US"/>
              <a:t>Insert code here</a:t>
            </a:r>
          </a:p>
        </p:txBody>
      </p:sp>
      <p:sp>
        <p:nvSpPr>
          <p:cNvPr id="7" name="Title Placeholder 2">
            <a:extLst>
              <a:ext uri="{FF2B5EF4-FFF2-40B4-BE49-F238E27FC236}">
                <a16:creationId xmlns:a16="http://schemas.microsoft.com/office/drawing/2014/main" id="{A725FBCD-B594-4CE0-B97E-6B199DCD5249}"/>
              </a:ext>
            </a:extLst>
          </p:cNvPr>
          <p:cNvSpPr>
            <a:spLocks noGrp="1"/>
          </p:cNvSpPr>
          <p:nvPr>
            <p:ph type="title" hasCustomPrompt="1"/>
          </p:nvPr>
        </p:nvSpPr>
        <p:spPr>
          <a:xfrm>
            <a:off x="457201" y="457200"/>
            <a:ext cx="6362700" cy="1409700"/>
          </a:xfrm>
          <a:prstGeom prst="rect">
            <a:avLst/>
          </a:prstGeom>
        </p:spPr>
        <p:txBody>
          <a:bodyPr vert="horz" lIns="0" tIns="0" rIns="274320" bIns="0" rtlCol="0" anchor="t">
            <a:normAutofit/>
          </a:bodyPr>
          <a:lstStyle>
            <a:lvl1pPr>
              <a:defRPr>
                <a:solidFill>
                  <a:schemeClr val="tx1"/>
                </a:solidFill>
              </a:defRPr>
            </a:lvl1pPr>
          </a:lstStyle>
          <a:p>
            <a:r>
              <a:rPr lang="en-US" dirty="0"/>
              <a:t>Click to edit title style</a:t>
            </a:r>
          </a:p>
        </p:txBody>
      </p:sp>
      <p:sp>
        <p:nvSpPr>
          <p:cNvPr id="2" name="Slide Number Placeholder 1">
            <a:extLst>
              <a:ext uri="{FF2B5EF4-FFF2-40B4-BE49-F238E27FC236}">
                <a16:creationId xmlns:a16="http://schemas.microsoft.com/office/drawing/2014/main" id="{CC3DBD94-70C4-8646-BE45-F7612087AC47}"/>
              </a:ext>
            </a:extLst>
          </p:cNvPr>
          <p:cNvSpPr>
            <a:spLocks noGrp="1"/>
          </p:cNvSpPr>
          <p:nvPr>
            <p:ph type="sldNum" sz="quarter" idx="30"/>
          </p:nvPr>
        </p:nvSpPr>
        <p:spPr/>
        <p:txBody>
          <a:bodyPr/>
          <a:lstStyle/>
          <a:p>
            <a:fld id="{529AFA16-AEC4-7D4A-82F3-BDAE8E49079E}" type="slidenum">
              <a:rPr lang="en-US" smtClean="0"/>
              <a:pPr/>
              <a:t>‹#›</a:t>
            </a:fld>
            <a:endParaRPr lang="en-US"/>
          </a:p>
        </p:txBody>
      </p:sp>
      <p:sp>
        <p:nvSpPr>
          <p:cNvPr id="10" name="Text Placeholder 3">
            <a:extLst>
              <a:ext uri="{FF2B5EF4-FFF2-40B4-BE49-F238E27FC236}">
                <a16:creationId xmlns:a16="http://schemas.microsoft.com/office/drawing/2014/main" id="{61926A96-C004-4096-9D90-1712BB110B88}"/>
              </a:ext>
            </a:extLst>
          </p:cNvPr>
          <p:cNvSpPr>
            <a:spLocks noGrp="1"/>
          </p:cNvSpPr>
          <p:nvPr>
            <p:ph idx="1" hasCustomPrompt="1"/>
          </p:nvPr>
        </p:nvSpPr>
        <p:spPr>
          <a:xfrm>
            <a:off x="457200" y="1866900"/>
            <a:ext cx="6362700" cy="4514047"/>
          </a:xfrm>
          <a:prstGeom prst="rect">
            <a:avLst/>
          </a:prstGeom>
        </p:spPr>
        <p:txBody>
          <a:bodyPr vert="horz" wrap="square" lIns="0" tIns="0" rIns="182880" bIns="0" rtlCol="0">
            <a:noAutofit/>
          </a:bodyPr>
          <a:lstStyle>
            <a:lvl1pPr>
              <a:defRPr sz="20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24083783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ode 1-line + Content">
    <p:spTree>
      <p:nvGrpSpPr>
        <p:cNvPr id="1" name=""/>
        <p:cNvGrpSpPr/>
        <p:nvPr/>
      </p:nvGrpSpPr>
      <p:grpSpPr>
        <a:xfrm>
          <a:off x="0" y="0"/>
          <a:ext cx="0" cy="0"/>
          <a:chOff x="0" y="0"/>
          <a:chExt cx="0" cy="0"/>
        </a:xfrm>
      </p:grpSpPr>
      <p:sp>
        <p:nvSpPr>
          <p:cNvPr id="15" name="Title Placeholder 2">
            <a:extLst>
              <a:ext uri="{FF2B5EF4-FFF2-40B4-BE49-F238E27FC236}">
                <a16:creationId xmlns:a16="http://schemas.microsoft.com/office/drawing/2014/main" id="{5B877F86-C881-4D2F-8BB4-23EF0768FA8A}"/>
              </a:ext>
            </a:extLst>
          </p:cNvPr>
          <p:cNvSpPr>
            <a:spLocks noGrp="1"/>
          </p:cNvSpPr>
          <p:nvPr>
            <p:ph type="title"/>
          </p:nvPr>
        </p:nvSpPr>
        <p:spPr>
          <a:xfrm>
            <a:off x="473102" y="457200"/>
            <a:ext cx="11261698"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7" name="Text Placeholder 3">
            <a:extLst>
              <a:ext uri="{FF2B5EF4-FFF2-40B4-BE49-F238E27FC236}">
                <a16:creationId xmlns:a16="http://schemas.microsoft.com/office/drawing/2014/main" id="{CC1F6FB8-2D7E-4A43-B024-3207F79A47B3}"/>
              </a:ext>
            </a:extLst>
          </p:cNvPr>
          <p:cNvSpPr>
            <a:spLocks noGrp="1"/>
          </p:cNvSpPr>
          <p:nvPr>
            <p:ph type="body" sz="quarter" idx="29" hasCustomPrompt="1"/>
          </p:nvPr>
        </p:nvSpPr>
        <p:spPr>
          <a:xfrm>
            <a:off x="465151" y="1181100"/>
            <a:ext cx="11261697" cy="685800"/>
          </a:xfrm>
          <a:solidFill>
            <a:schemeClr val="tx1">
              <a:lumMod val="20000"/>
              <a:lumOff val="80000"/>
            </a:schemeClr>
          </a:solidFill>
        </p:spPr>
        <p:txBody>
          <a:bodyPr lIns="274320" tIns="182880" rIns="182880" bIns="182880" anchor="ctr"/>
          <a:lstStyle>
            <a:lvl1pPr>
              <a:lnSpc>
                <a:spcPct val="150000"/>
              </a:lnSpc>
              <a:spcBef>
                <a:spcPts val="0"/>
              </a:spcBef>
              <a:defRPr sz="1600" b="0">
                <a:solidFill>
                  <a:schemeClr val="tx2"/>
                </a:solidFill>
                <a:latin typeface="Consolas" panose="020B0609020204030204" pitchFamily="49" charset="0"/>
              </a:defRPr>
            </a:lvl1pPr>
          </a:lstStyle>
          <a:p>
            <a:pPr lvl="0"/>
            <a:r>
              <a:rPr lang="en-US"/>
              <a:t>Insert API call here</a:t>
            </a:r>
          </a:p>
        </p:txBody>
      </p:sp>
      <p:sp>
        <p:nvSpPr>
          <p:cNvPr id="2" name="Slide Number Placeholder 1">
            <a:extLst>
              <a:ext uri="{FF2B5EF4-FFF2-40B4-BE49-F238E27FC236}">
                <a16:creationId xmlns:a16="http://schemas.microsoft.com/office/drawing/2014/main" id="{0BBE5885-8B68-E34E-9178-AC74D284DDCF}"/>
              </a:ext>
            </a:extLst>
          </p:cNvPr>
          <p:cNvSpPr>
            <a:spLocks noGrp="1"/>
          </p:cNvSpPr>
          <p:nvPr>
            <p:ph type="sldNum" sz="quarter" idx="47"/>
          </p:nvPr>
        </p:nvSpPr>
        <p:spPr/>
        <p:txBody>
          <a:bodyPr/>
          <a:lstStyle/>
          <a:p>
            <a:fld id="{529AFA16-AEC4-7D4A-82F3-BDAE8E49079E}" type="slidenum">
              <a:rPr lang="en-US" smtClean="0"/>
              <a:pPr/>
              <a:t>‹#›</a:t>
            </a:fld>
            <a:endParaRPr lang="en-US"/>
          </a:p>
        </p:txBody>
      </p:sp>
      <p:sp>
        <p:nvSpPr>
          <p:cNvPr id="7" name="Text Placeholder 3">
            <a:extLst>
              <a:ext uri="{FF2B5EF4-FFF2-40B4-BE49-F238E27FC236}">
                <a16:creationId xmlns:a16="http://schemas.microsoft.com/office/drawing/2014/main" id="{957150A5-603E-45CB-90ED-88D5F012D783}"/>
              </a:ext>
            </a:extLst>
          </p:cNvPr>
          <p:cNvSpPr>
            <a:spLocks noGrp="1"/>
          </p:cNvSpPr>
          <p:nvPr>
            <p:ph idx="1" hasCustomPrompt="1"/>
          </p:nvPr>
        </p:nvSpPr>
        <p:spPr>
          <a:xfrm>
            <a:off x="457201" y="1887751"/>
            <a:ext cx="11277600" cy="4208249"/>
          </a:xfrm>
          <a:prstGeom prst="rect">
            <a:avLst/>
          </a:prstGeom>
        </p:spPr>
        <p:txBody>
          <a:bodyPr vert="horz" wrap="square" lIns="0" tIns="18288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577783229"/>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ode 1-line + 2-col">
    <p:spTree>
      <p:nvGrpSpPr>
        <p:cNvPr id="1" name=""/>
        <p:cNvGrpSpPr/>
        <p:nvPr/>
      </p:nvGrpSpPr>
      <p:grpSpPr>
        <a:xfrm>
          <a:off x="0" y="0"/>
          <a:ext cx="0" cy="0"/>
          <a:chOff x="0" y="0"/>
          <a:chExt cx="0" cy="0"/>
        </a:xfrm>
      </p:grpSpPr>
      <p:sp>
        <p:nvSpPr>
          <p:cNvPr id="15" name="Title Placeholder 2">
            <a:extLst>
              <a:ext uri="{FF2B5EF4-FFF2-40B4-BE49-F238E27FC236}">
                <a16:creationId xmlns:a16="http://schemas.microsoft.com/office/drawing/2014/main" id="{5B877F86-C881-4D2F-8BB4-23EF0768FA8A}"/>
              </a:ext>
            </a:extLst>
          </p:cNvPr>
          <p:cNvSpPr>
            <a:spLocks noGrp="1"/>
          </p:cNvSpPr>
          <p:nvPr>
            <p:ph type="title"/>
          </p:nvPr>
        </p:nvSpPr>
        <p:spPr>
          <a:xfrm>
            <a:off x="473102" y="457200"/>
            <a:ext cx="11261698"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7" name="Text Placeholder 3">
            <a:extLst>
              <a:ext uri="{FF2B5EF4-FFF2-40B4-BE49-F238E27FC236}">
                <a16:creationId xmlns:a16="http://schemas.microsoft.com/office/drawing/2014/main" id="{CC1F6FB8-2D7E-4A43-B024-3207F79A47B3}"/>
              </a:ext>
            </a:extLst>
          </p:cNvPr>
          <p:cNvSpPr>
            <a:spLocks noGrp="1"/>
          </p:cNvSpPr>
          <p:nvPr>
            <p:ph type="body" sz="quarter" idx="29" hasCustomPrompt="1"/>
          </p:nvPr>
        </p:nvSpPr>
        <p:spPr>
          <a:xfrm>
            <a:off x="465151" y="1181100"/>
            <a:ext cx="11261697" cy="685800"/>
          </a:xfrm>
          <a:solidFill>
            <a:schemeClr val="tx1">
              <a:lumMod val="20000"/>
              <a:lumOff val="80000"/>
            </a:schemeClr>
          </a:solidFill>
        </p:spPr>
        <p:txBody>
          <a:bodyPr lIns="274320" tIns="182880" rIns="182880" bIns="182880" anchor="ctr"/>
          <a:lstStyle>
            <a:lvl1pPr>
              <a:lnSpc>
                <a:spcPct val="150000"/>
              </a:lnSpc>
              <a:spcBef>
                <a:spcPts val="0"/>
              </a:spcBef>
              <a:defRPr sz="1600" b="0">
                <a:solidFill>
                  <a:schemeClr val="tx2"/>
                </a:solidFill>
                <a:latin typeface="Consolas" panose="020B0609020204030204" pitchFamily="49" charset="0"/>
              </a:defRPr>
            </a:lvl1pPr>
          </a:lstStyle>
          <a:p>
            <a:pPr lvl="0"/>
            <a:r>
              <a:rPr lang="en-US"/>
              <a:t>Insert API call here</a:t>
            </a:r>
          </a:p>
        </p:txBody>
      </p:sp>
      <p:sp>
        <p:nvSpPr>
          <p:cNvPr id="2" name="Slide Number Placeholder 1">
            <a:extLst>
              <a:ext uri="{FF2B5EF4-FFF2-40B4-BE49-F238E27FC236}">
                <a16:creationId xmlns:a16="http://schemas.microsoft.com/office/drawing/2014/main" id="{0BBE5885-8B68-E34E-9178-AC74D284DDCF}"/>
              </a:ext>
            </a:extLst>
          </p:cNvPr>
          <p:cNvSpPr>
            <a:spLocks noGrp="1"/>
          </p:cNvSpPr>
          <p:nvPr>
            <p:ph type="sldNum" sz="quarter" idx="47"/>
          </p:nvPr>
        </p:nvSpPr>
        <p:spPr/>
        <p:txBody>
          <a:bodyPr/>
          <a:lstStyle/>
          <a:p>
            <a:fld id="{529AFA16-AEC4-7D4A-82F3-BDAE8E49079E}" type="slidenum">
              <a:rPr lang="en-US" smtClean="0"/>
              <a:pPr/>
              <a:t>‹#›</a:t>
            </a:fld>
            <a:endParaRPr lang="en-US"/>
          </a:p>
        </p:txBody>
      </p:sp>
      <p:sp>
        <p:nvSpPr>
          <p:cNvPr id="8" name="Text Placeholder 3">
            <a:extLst>
              <a:ext uri="{FF2B5EF4-FFF2-40B4-BE49-F238E27FC236}">
                <a16:creationId xmlns:a16="http://schemas.microsoft.com/office/drawing/2014/main" id="{D6A3AC42-E7E4-4837-AD6D-7372F7227A43}"/>
              </a:ext>
            </a:extLst>
          </p:cNvPr>
          <p:cNvSpPr>
            <a:spLocks noGrp="1"/>
          </p:cNvSpPr>
          <p:nvPr>
            <p:ph idx="1" hasCustomPrompt="1"/>
          </p:nvPr>
        </p:nvSpPr>
        <p:spPr>
          <a:xfrm>
            <a:off x="473102" y="1866900"/>
            <a:ext cx="5622897" cy="4514047"/>
          </a:xfrm>
          <a:prstGeom prst="rect">
            <a:avLst/>
          </a:prstGeom>
        </p:spPr>
        <p:txBody>
          <a:bodyPr vert="horz" wrap="square" lIns="0" tIns="18288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9" name="Text Placeholder 3">
            <a:extLst>
              <a:ext uri="{FF2B5EF4-FFF2-40B4-BE49-F238E27FC236}">
                <a16:creationId xmlns:a16="http://schemas.microsoft.com/office/drawing/2014/main" id="{64F77650-FFA2-4226-8961-E8D673467F27}"/>
              </a:ext>
            </a:extLst>
          </p:cNvPr>
          <p:cNvSpPr>
            <a:spLocks noGrp="1"/>
          </p:cNvSpPr>
          <p:nvPr>
            <p:ph idx="26" hasCustomPrompt="1"/>
          </p:nvPr>
        </p:nvSpPr>
        <p:spPr>
          <a:xfrm>
            <a:off x="6096000" y="1866900"/>
            <a:ext cx="5638799" cy="4514047"/>
          </a:xfrm>
          <a:prstGeom prst="rect">
            <a:avLst/>
          </a:prstGeom>
        </p:spPr>
        <p:txBody>
          <a:bodyPr vert="horz" wrap="square" lIns="0" tIns="18288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775808908"/>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ode 2-line + 2-col">
    <p:spTree>
      <p:nvGrpSpPr>
        <p:cNvPr id="1" name=""/>
        <p:cNvGrpSpPr/>
        <p:nvPr/>
      </p:nvGrpSpPr>
      <p:grpSpPr>
        <a:xfrm>
          <a:off x="0" y="0"/>
          <a:ext cx="0" cy="0"/>
          <a:chOff x="0" y="0"/>
          <a:chExt cx="0" cy="0"/>
        </a:xfrm>
      </p:grpSpPr>
      <p:sp>
        <p:nvSpPr>
          <p:cNvPr id="12" name="Text Placeholder 3"/>
          <p:cNvSpPr>
            <a:spLocks noGrp="1"/>
          </p:cNvSpPr>
          <p:nvPr>
            <p:ph type="body" sz="quarter" idx="29" hasCustomPrompt="1"/>
          </p:nvPr>
        </p:nvSpPr>
        <p:spPr>
          <a:xfrm>
            <a:off x="473103" y="1181100"/>
            <a:ext cx="11261697" cy="1039586"/>
          </a:xfrm>
          <a:solidFill>
            <a:schemeClr val="tx1">
              <a:lumMod val="20000"/>
              <a:lumOff val="80000"/>
            </a:schemeClr>
          </a:solidFill>
        </p:spPr>
        <p:txBody>
          <a:bodyPr lIns="274320" tIns="182880" rIns="182880" bIns="182880" anchor="ctr"/>
          <a:lstStyle>
            <a:lvl1pPr>
              <a:lnSpc>
                <a:spcPct val="150000"/>
              </a:lnSpc>
              <a:spcBef>
                <a:spcPts val="0"/>
              </a:spcBef>
              <a:defRPr sz="1600" b="0">
                <a:solidFill>
                  <a:schemeClr val="tx2"/>
                </a:solidFill>
                <a:latin typeface="Consolas" panose="020B0609020204030204" pitchFamily="49" charset="0"/>
              </a:defRPr>
            </a:lvl1pPr>
          </a:lstStyle>
          <a:p>
            <a:pPr lvl="0"/>
            <a:r>
              <a:rPr lang="en-US" dirty="0"/>
              <a:t>Insert API call here</a:t>
            </a:r>
          </a:p>
        </p:txBody>
      </p:sp>
      <p:sp>
        <p:nvSpPr>
          <p:cNvPr id="15" name="Shape 69"/>
          <p:cNvSpPr txBox="1">
            <a:spLocks noGrp="1"/>
          </p:cNvSpPr>
          <p:nvPr>
            <p:ph type="body" idx="1" hasCustomPrompt="1"/>
          </p:nvPr>
        </p:nvSpPr>
        <p:spPr>
          <a:xfrm>
            <a:off x="457200" y="3274985"/>
            <a:ext cx="5638800" cy="2819401"/>
          </a:xfrm>
          <a:prstGeom prst="rect">
            <a:avLst/>
          </a:prstGeom>
          <a:noFill/>
          <a:ln w="12700">
            <a:noFill/>
          </a:ln>
        </p:spPr>
        <p:txBody>
          <a:bodyPr vert="horz" lIns="182880" tIns="179261" rIns="182880" bIns="45702" rtlCol="0">
            <a:normAutofit/>
          </a:bodyPr>
          <a:lstStyle>
            <a:lvl1pPr>
              <a:defRPr sz="2000" b="0" i="0" dirty="0">
                <a:solidFill>
                  <a:schemeClr val="tx1"/>
                </a:solidFill>
                <a:latin typeface="Segoe UI" charset="0"/>
                <a:ea typeface="Segoe UI" charset="0"/>
                <a:cs typeface="Segoe UI" charset="0"/>
              </a:defRPr>
            </a:lvl1pPr>
            <a:lvl2pPr marL="228600" indent="-182880">
              <a:buFont typeface="Arial" panose="020B0604020202020204" pitchFamily="34" charset="0"/>
              <a:buChar char="•"/>
              <a:defRPr/>
            </a:lvl2pPr>
          </a:lstStyle>
          <a:p>
            <a:pPr lvl="0"/>
            <a:r>
              <a:rPr lang="en-US" dirty="0"/>
              <a:t>Bullet level one</a:t>
            </a:r>
          </a:p>
          <a:p>
            <a:pPr lvl="1"/>
            <a:r>
              <a:rPr lang="en-US" dirty="0"/>
              <a:t>Bullet level two</a:t>
            </a:r>
            <a:endParaRPr dirty="0"/>
          </a:p>
        </p:txBody>
      </p:sp>
      <p:sp>
        <p:nvSpPr>
          <p:cNvPr id="14" name="Title Placeholder 2">
            <a:extLst>
              <a:ext uri="{FF2B5EF4-FFF2-40B4-BE49-F238E27FC236}">
                <a16:creationId xmlns:a16="http://schemas.microsoft.com/office/drawing/2014/main" id="{9BE0A8BE-2DE1-4F0B-A55F-DCADF0E5CEBC}"/>
              </a:ext>
            </a:extLst>
          </p:cNvPr>
          <p:cNvSpPr>
            <a:spLocks noGrp="1"/>
          </p:cNvSpPr>
          <p:nvPr>
            <p:ph type="title"/>
          </p:nvPr>
        </p:nvSpPr>
        <p:spPr>
          <a:xfrm>
            <a:off x="473102" y="457200"/>
            <a:ext cx="11261697"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3" name="Shape 69">
            <a:extLst>
              <a:ext uri="{FF2B5EF4-FFF2-40B4-BE49-F238E27FC236}">
                <a16:creationId xmlns:a16="http://schemas.microsoft.com/office/drawing/2014/main" id="{428E945F-C6CF-114F-9853-8A907768C6C9}"/>
              </a:ext>
            </a:extLst>
          </p:cNvPr>
          <p:cNvSpPr txBox="1">
            <a:spLocks noGrp="1"/>
          </p:cNvSpPr>
          <p:nvPr>
            <p:ph type="body" idx="30" hasCustomPrompt="1"/>
          </p:nvPr>
        </p:nvSpPr>
        <p:spPr>
          <a:xfrm>
            <a:off x="457200" y="2613661"/>
            <a:ext cx="5638800" cy="662560"/>
          </a:xfrm>
          <a:prstGeom prst="rect">
            <a:avLst/>
          </a:prstGeom>
          <a:noFill/>
          <a:ln w="12700">
            <a:noFill/>
          </a:ln>
        </p:spPr>
        <p:txBody>
          <a:bodyPr vert="horz" lIns="182880" tIns="0" rIns="182880" bIns="0" rtlCol="0" anchor="ctr" anchorCtr="0">
            <a:noAutofit/>
          </a:bodyPr>
          <a:lstStyle>
            <a:lvl1pPr algn="ctr">
              <a:defRPr sz="2000" b="1" i="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dirty="0"/>
              <a:t>Click to edit text</a:t>
            </a:r>
            <a:endParaRPr dirty="0"/>
          </a:p>
        </p:txBody>
      </p:sp>
      <p:sp>
        <p:nvSpPr>
          <p:cNvPr id="18" name="Shape 69">
            <a:extLst>
              <a:ext uri="{FF2B5EF4-FFF2-40B4-BE49-F238E27FC236}">
                <a16:creationId xmlns:a16="http://schemas.microsoft.com/office/drawing/2014/main" id="{7E329BEC-C2D0-C143-A502-5AB72E37BFE3}"/>
              </a:ext>
            </a:extLst>
          </p:cNvPr>
          <p:cNvSpPr txBox="1">
            <a:spLocks noGrp="1"/>
          </p:cNvSpPr>
          <p:nvPr>
            <p:ph type="body" idx="31" hasCustomPrompt="1"/>
          </p:nvPr>
        </p:nvSpPr>
        <p:spPr>
          <a:xfrm>
            <a:off x="6096001" y="2612046"/>
            <a:ext cx="5638798" cy="662939"/>
          </a:xfrm>
          <a:prstGeom prst="rect">
            <a:avLst/>
          </a:prstGeom>
          <a:noFill/>
          <a:ln w="12700">
            <a:noFill/>
          </a:ln>
        </p:spPr>
        <p:txBody>
          <a:bodyPr vert="horz" lIns="182880" tIns="0" rIns="182880" bIns="0" rtlCol="0" anchor="ctr" anchorCtr="0">
            <a:noAutofit/>
          </a:bodyPr>
          <a:lstStyle>
            <a:lvl1pPr algn="ctr">
              <a:defRPr sz="2000" b="1" i="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dirty="0"/>
              <a:t>Click to edit text</a:t>
            </a:r>
          </a:p>
        </p:txBody>
      </p:sp>
      <p:sp>
        <p:nvSpPr>
          <p:cNvPr id="2" name="Slide Number Placeholder 1">
            <a:extLst>
              <a:ext uri="{FF2B5EF4-FFF2-40B4-BE49-F238E27FC236}">
                <a16:creationId xmlns:a16="http://schemas.microsoft.com/office/drawing/2014/main" id="{EDDD05D2-30AD-CE4A-A02B-114257D5F8C5}"/>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19" name="Shape 69">
            <a:extLst>
              <a:ext uri="{FF2B5EF4-FFF2-40B4-BE49-F238E27FC236}">
                <a16:creationId xmlns:a16="http://schemas.microsoft.com/office/drawing/2014/main" id="{78CCEAB4-4301-9D4F-98B7-3C7144E5A3D5}"/>
              </a:ext>
            </a:extLst>
          </p:cNvPr>
          <p:cNvSpPr txBox="1">
            <a:spLocks noGrp="1"/>
          </p:cNvSpPr>
          <p:nvPr>
            <p:ph type="body" idx="33" hasCustomPrompt="1"/>
          </p:nvPr>
        </p:nvSpPr>
        <p:spPr>
          <a:xfrm>
            <a:off x="6096000" y="3274985"/>
            <a:ext cx="5638799" cy="2819401"/>
          </a:xfrm>
          <a:prstGeom prst="rect">
            <a:avLst/>
          </a:prstGeom>
          <a:noFill/>
          <a:ln w="12700">
            <a:noFill/>
          </a:ln>
        </p:spPr>
        <p:txBody>
          <a:bodyPr vert="horz" lIns="182880" tIns="179261" rIns="182880" bIns="45702" rtlCol="0">
            <a:normAutofit/>
          </a:bodyPr>
          <a:lstStyle>
            <a:lvl1pPr>
              <a:defRPr sz="2000" b="0" i="0" dirty="0">
                <a:solidFill>
                  <a:schemeClr val="tx1"/>
                </a:solidFill>
                <a:latin typeface="Segoe UI" charset="0"/>
                <a:ea typeface="Segoe UI" charset="0"/>
                <a:cs typeface="Segoe UI" charset="0"/>
              </a:defRPr>
            </a:lvl1pPr>
            <a:lvl2pPr marL="228600" indent="-182880">
              <a:buFont typeface="Arial" panose="020B0604020202020204" pitchFamily="34" charset="0"/>
              <a:buChar char="•"/>
              <a:defRPr/>
            </a:lvl2pPr>
          </a:lstStyle>
          <a:p>
            <a:pPr lvl="0"/>
            <a:r>
              <a:rPr lang="en-US" dirty="0"/>
              <a:t>Bullet level one</a:t>
            </a:r>
          </a:p>
          <a:p>
            <a:pPr lvl="1"/>
            <a:r>
              <a:rPr lang="en-US" dirty="0"/>
              <a:t>Bullet level two</a:t>
            </a:r>
            <a:endParaRPr dirty="0"/>
          </a:p>
        </p:txBody>
      </p:sp>
    </p:spTree>
    <p:extLst>
      <p:ext uri="{BB962C8B-B14F-4D97-AF65-F5344CB8AC3E}">
        <p14:creationId xmlns:p14="http://schemas.microsoft.com/office/powerpoint/2010/main" val="1623658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4" name="Text Placeholder 3"/>
          <p:cNvSpPr>
            <a:spLocks noGrp="1"/>
          </p:cNvSpPr>
          <p:nvPr>
            <p:ph type="body" sz="quarter" idx="10"/>
          </p:nvPr>
        </p:nvSpPr>
        <p:spPr>
          <a:xfrm>
            <a:off x="586390" y="1434370"/>
            <a:ext cx="11018520" cy="1612749"/>
          </a:xfrm>
        </p:spPr>
        <p:txBody>
          <a:bodyPr wrap="square">
            <a:spAutoFit/>
          </a:bodyPr>
          <a:lstStyle>
            <a:lvl1pPr marL="0" indent="0">
              <a:buNone/>
              <a:defRPr>
                <a:gradFill>
                  <a:gsLst>
                    <a:gs pos="1250">
                      <a:schemeClr val="tx1"/>
                    </a:gs>
                    <a:gs pos="100000">
                      <a:schemeClr val="tx1"/>
                    </a:gs>
                  </a:gsLst>
                  <a:lin ang="5400000" scaled="0"/>
                </a:gradFill>
              </a:defRPr>
            </a:lvl1pPr>
            <a:lvl2pPr marL="228600" indent="0">
              <a:buNone/>
              <a:defRPr>
                <a:gradFill>
                  <a:gsLst>
                    <a:gs pos="1250">
                      <a:schemeClr val="tx1"/>
                    </a:gs>
                    <a:gs pos="100000">
                      <a:schemeClr val="tx1"/>
                    </a:gs>
                  </a:gsLst>
                  <a:lin ang="5400000" scaled="0"/>
                </a:gradFill>
              </a:defRPr>
            </a:lvl2pPr>
            <a:lvl3pPr marL="457200" indent="0">
              <a:buNone/>
              <a:defRPr>
                <a:gradFill>
                  <a:gsLst>
                    <a:gs pos="1250">
                      <a:schemeClr val="tx1"/>
                    </a:gs>
                    <a:gs pos="100000">
                      <a:schemeClr val="tx1"/>
                    </a:gs>
                  </a:gsLst>
                  <a:lin ang="5400000" scaled="0"/>
                </a:gradFill>
              </a:defRPr>
            </a:lvl3pPr>
            <a:lvl4pPr marL="685800" indent="0">
              <a:buNone/>
              <a:defRPr>
                <a:gradFill>
                  <a:gsLst>
                    <a:gs pos="1250">
                      <a:schemeClr val="tx1"/>
                    </a:gs>
                    <a:gs pos="100000">
                      <a:schemeClr val="tx1"/>
                    </a:gs>
                  </a:gsLst>
                  <a:lin ang="5400000" scaled="0"/>
                </a:gradFill>
              </a:defRPr>
            </a:lvl4pPr>
            <a:lvl5pPr marL="914400" indent="0">
              <a:buNone/>
              <a:defRPr>
                <a:gradFill>
                  <a:gsLst>
                    <a:gs pos="1250">
                      <a:schemeClr val="tx1"/>
                    </a:gs>
                    <a:gs pos="100000">
                      <a:schemeClr val="tx1"/>
                    </a:gs>
                  </a:gsLst>
                  <a:lin ang="5400000" scaled="0"/>
                </a:gra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36752327"/>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ode 3-line + 2-col">
    <p:spTree>
      <p:nvGrpSpPr>
        <p:cNvPr id="1" name=""/>
        <p:cNvGrpSpPr/>
        <p:nvPr/>
      </p:nvGrpSpPr>
      <p:grpSpPr>
        <a:xfrm>
          <a:off x="0" y="0"/>
          <a:ext cx="0" cy="0"/>
          <a:chOff x="0" y="0"/>
          <a:chExt cx="0" cy="0"/>
        </a:xfrm>
      </p:grpSpPr>
      <p:sp>
        <p:nvSpPr>
          <p:cNvPr id="10" name="Text Placeholder 3"/>
          <p:cNvSpPr>
            <a:spLocks noGrp="1"/>
          </p:cNvSpPr>
          <p:nvPr>
            <p:ph type="body" sz="quarter" idx="29" hasCustomPrompt="1"/>
          </p:nvPr>
        </p:nvSpPr>
        <p:spPr>
          <a:xfrm>
            <a:off x="473103" y="1181100"/>
            <a:ext cx="11261697" cy="1409700"/>
          </a:xfrm>
          <a:solidFill>
            <a:schemeClr val="tx1">
              <a:lumMod val="20000"/>
              <a:lumOff val="80000"/>
            </a:schemeClr>
          </a:solidFill>
        </p:spPr>
        <p:txBody>
          <a:bodyPr lIns="274320" tIns="182880" rIns="182880" bIns="182880" anchor="ctr"/>
          <a:lstStyle>
            <a:lvl1pPr>
              <a:lnSpc>
                <a:spcPct val="150000"/>
              </a:lnSpc>
              <a:spcBef>
                <a:spcPts val="0"/>
              </a:spcBef>
              <a:defRPr sz="1600" b="0">
                <a:solidFill>
                  <a:schemeClr val="tx2"/>
                </a:solidFill>
                <a:latin typeface="Consolas" panose="020B0609020204030204" pitchFamily="49" charset="0"/>
              </a:defRPr>
            </a:lvl1pPr>
          </a:lstStyle>
          <a:p>
            <a:pPr lvl="0"/>
            <a:r>
              <a:rPr lang="en-US"/>
              <a:t>Insert API call here</a:t>
            </a:r>
          </a:p>
        </p:txBody>
      </p:sp>
      <p:sp>
        <p:nvSpPr>
          <p:cNvPr id="13" name="Title Placeholder 2">
            <a:extLst>
              <a:ext uri="{FF2B5EF4-FFF2-40B4-BE49-F238E27FC236}">
                <a16:creationId xmlns:a16="http://schemas.microsoft.com/office/drawing/2014/main" id="{73E1BA87-D25C-4F80-86CD-39C9FF7CD8AA}"/>
              </a:ext>
            </a:extLst>
          </p:cNvPr>
          <p:cNvSpPr>
            <a:spLocks noGrp="1"/>
          </p:cNvSpPr>
          <p:nvPr>
            <p:ph type="title"/>
          </p:nvPr>
        </p:nvSpPr>
        <p:spPr>
          <a:xfrm>
            <a:off x="473102" y="457200"/>
            <a:ext cx="11261697" cy="723132"/>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2" name="Shape 69">
            <a:extLst>
              <a:ext uri="{FF2B5EF4-FFF2-40B4-BE49-F238E27FC236}">
                <a16:creationId xmlns:a16="http://schemas.microsoft.com/office/drawing/2014/main" id="{BA65E103-69D9-5D45-B5F7-D01042ED1368}"/>
              </a:ext>
            </a:extLst>
          </p:cNvPr>
          <p:cNvSpPr txBox="1">
            <a:spLocks noGrp="1"/>
          </p:cNvSpPr>
          <p:nvPr>
            <p:ph type="body" idx="30" hasCustomPrompt="1"/>
          </p:nvPr>
        </p:nvSpPr>
        <p:spPr>
          <a:xfrm>
            <a:off x="457200" y="2613661"/>
            <a:ext cx="5638800" cy="1387660"/>
          </a:xfrm>
          <a:prstGeom prst="rect">
            <a:avLst/>
          </a:prstGeom>
          <a:noFill/>
          <a:ln w="12700">
            <a:noFill/>
          </a:ln>
        </p:spPr>
        <p:txBody>
          <a:bodyPr vert="horz" lIns="182880" tIns="0" rIns="182880" bIns="0" rtlCol="0" anchor="ctr" anchorCtr="0">
            <a:noAutofit/>
          </a:bodyPr>
          <a:lstStyle>
            <a:lvl1pPr algn="ctr">
              <a:defRPr sz="2000" b="1" i="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dirty="0"/>
              <a:t>Click to edit text</a:t>
            </a:r>
            <a:endParaRPr dirty="0"/>
          </a:p>
        </p:txBody>
      </p:sp>
      <p:sp>
        <p:nvSpPr>
          <p:cNvPr id="16" name="Shape 69">
            <a:extLst>
              <a:ext uri="{FF2B5EF4-FFF2-40B4-BE49-F238E27FC236}">
                <a16:creationId xmlns:a16="http://schemas.microsoft.com/office/drawing/2014/main" id="{3AAC50CE-DE03-A34A-8A83-25D7519888FE}"/>
              </a:ext>
            </a:extLst>
          </p:cNvPr>
          <p:cNvSpPr txBox="1">
            <a:spLocks noGrp="1"/>
          </p:cNvSpPr>
          <p:nvPr>
            <p:ph type="body" idx="31" hasCustomPrompt="1"/>
          </p:nvPr>
        </p:nvSpPr>
        <p:spPr>
          <a:xfrm>
            <a:off x="6096001" y="2612046"/>
            <a:ext cx="5638798" cy="1388454"/>
          </a:xfrm>
          <a:prstGeom prst="rect">
            <a:avLst/>
          </a:prstGeom>
          <a:noFill/>
          <a:ln w="12700">
            <a:noFill/>
          </a:ln>
        </p:spPr>
        <p:txBody>
          <a:bodyPr vert="horz" lIns="182880" tIns="0" rIns="182880" bIns="0" rtlCol="0" anchor="ctr" anchorCtr="0">
            <a:noAutofit/>
          </a:bodyPr>
          <a:lstStyle>
            <a:lvl1pPr algn="ctr">
              <a:defRPr sz="2000" b="1" i="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dirty="0"/>
              <a:t>Click to edit text</a:t>
            </a:r>
          </a:p>
        </p:txBody>
      </p:sp>
      <p:sp>
        <p:nvSpPr>
          <p:cNvPr id="2" name="Slide Number Placeholder 1">
            <a:extLst>
              <a:ext uri="{FF2B5EF4-FFF2-40B4-BE49-F238E27FC236}">
                <a16:creationId xmlns:a16="http://schemas.microsoft.com/office/drawing/2014/main" id="{CAE5AB7D-B686-4C4C-ACED-3F0D7A4F7378}"/>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18" name="Shape 69">
            <a:extLst>
              <a:ext uri="{FF2B5EF4-FFF2-40B4-BE49-F238E27FC236}">
                <a16:creationId xmlns:a16="http://schemas.microsoft.com/office/drawing/2014/main" id="{8EE58690-5E7F-C345-9E54-40916B1A6C53}"/>
              </a:ext>
            </a:extLst>
          </p:cNvPr>
          <p:cNvSpPr txBox="1">
            <a:spLocks noGrp="1"/>
          </p:cNvSpPr>
          <p:nvPr>
            <p:ph type="body" idx="1" hasCustomPrompt="1"/>
          </p:nvPr>
        </p:nvSpPr>
        <p:spPr>
          <a:xfrm>
            <a:off x="457200" y="4000500"/>
            <a:ext cx="5638800" cy="2093886"/>
          </a:xfrm>
          <a:prstGeom prst="rect">
            <a:avLst/>
          </a:prstGeom>
          <a:noFill/>
          <a:ln w="12700">
            <a:noFill/>
          </a:ln>
        </p:spPr>
        <p:txBody>
          <a:bodyPr vert="horz" lIns="182880" tIns="179261" rIns="182880" bIns="45702" rtlCol="0">
            <a:normAutofit/>
          </a:bodyPr>
          <a:lstStyle>
            <a:lvl1pPr>
              <a:defRPr sz="2000" b="0" i="0" dirty="0">
                <a:solidFill>
                  <a:schemeClr val="tx1"/>
                </a:solidFill>
                <a:latin typeface="Segoe UI" charset="0"/>
                <a:ea typeface="Segoe UI" charset="0"/>
                <a:cs typeface="Segoe UI" charset="0"/>
              </a:defRPr>
            </a:lvl1pPr>
            <a:lvl2pPr marL="228600" indent="-182880">
              <a:buFont typeface="Arial" panose="020B0604020202020204" pitchFamily="34" charset="0"/>
              <a:buChar char="•"/>
              <a:defRPr/>
            </a:lvl2pPr>
          </a:lstStyle>
          <a:p>
            <a:pPr lvl="0"/>
            <a:r>
              <a:rPr lang="en-US" dirty="0"/>
              <a:t>Bullet level one</a:t>
            </a:r>
          </a:p>
          <a:p>
            <a:pPr lvl="1"/>
            <a:r>
              <a:rPr lang="en-US" dirty="0"/>
              <a:t>Bullet level two</a:t>
            </a:r>
            <a:endParaRPr dirty="0"/>
          </a:p>
        </p:txBody>
      </p:sp>
      <p:sp>
        <p:nvSpPr>
          <p:cNvPr id="21" name="Shape 69">
            <a:extLst>
              <a:ext uri="{FF2B5EF4-FFF2-40B4-BE49-F238E27FC236}">
                <a16:creationId xmlns:a16="http://schemas.microsoft.com/office/drawing/2014/main" id="{FD8EFF2A-00F8-1C47-B16D-242D1997A4AB}"/>
              </a:ext>
            </a:extLst>
          </p:cNvPr>
          <p:cNvSpPr txBox="1">
            <a:spLocks noGrp="1"/>
          </p:cNvSpPr>
          <p:nvPr>
            <p:ph type="body" idx="33" hasCustomPrompt="1"/>
          </p:nvPr>
        </p:nvSpPr>
        <p:spPr>
          <a:xfrm>
            <a:off x="6096000" y="4000500"/>
            <a:ext cx="5638799" cy="2093886"/>
          </a:xfrm>
          <a:prstGeom prst="rect">
            <a:avLst/>
          </a:prstGeom>
          <a:noFill/>
          <a:ln w="12700">
            <a:noFill/>
          </a:ln>
        </p:spPr>
        <p:txBody>
          <a:bodyPr vert="horz" lIns="182880" tIns="179261" rIns="182880" bIns="45702" rtlCol="0">
            <a:normAutofit/>
          </a:bodyPr>
          <a:lstStyle>
            <a:lvl1pPr>
              <a:defRPr sz="2000" b="0" i="0" dirty="0">
                <a:solidFill>
                  <a:schemeClr val="tx1"/>
                </a:solidFill>
                <a:latin typeface="Segoe UI" charset="0"/>
                <a:ea typeface="Segoe UI" charset="0"/>
                <a:cs typeface="Segoe UI" charset="0"/>
              </a:defRPr>
            </a:lvl1pPr>
            <a:lvl2pPr marL="228600" indent="-182880">
              <a:buFont typeface="Arial" panose="020B0604020202020204" pitchFamily="34" charset="0"/>
              <a:buChar char="•"/>
              <a:defRPr/>
            </a:lvl2pPr>
          </a:lstStyle>
          <a:p>
            <a:pPr lvl="0"/>
            <a:r>
              <a:rPr lang="en-US" dirty="0"/>
              <a:t>Bullet level one</a:t>
            </a:r>
          </a:p>
          <a:p>
            <a:pPr lvl="1"/>
            <a:r>
              <a:rPr lang="en-US" dirty="0"/>
              <a:t>Bullet level two</a:t>
            </a:r>
            <a:endParaRPr dirty="0"/>
          </a:p>
        </p:txBody>
      </p:sp>
    </p:spTree>
    <p:extLst>
      <p:ext uri="{BB962C8B-B14F-4D97-AF65-F5344CB8AC3E}">
        <p14:creationId xmlns:p14="http://schemas.microsoft.com/office/powerpoint/2010/main" val="85427417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ode 1-line + Benefits">
    <p:spTree>
      <p:nvGrpSpPr>
        <p:cNvPr id="1" name=""/>
        <p:cNvGrpSpPr/>
        <p:nvPr/>
      </p:nvGrpSpPr>
      <p:grpSpPr>
        <a:xfrm>
          <a:off x="0" y="0"/>
          <a:ext cx="0" cy="0"/>
          <a:chOff x="0" y="0"/>
          <a:chExt cx="0" cy="0"/>
        </a:xfrm>
      </p:grpSpPr>
      <p:sp>
        <p:nvSpPr>
          <p:cNvPr id="3" name="Content Placeholder 2"/>
          <p:cNvSpPr>
            <a:spLocks noGrp="1"/>
          </p:cNvSpPr>
          <p:nvPr>
            <p:ph sz="quarter" idx="26" hasCustomPrompt="1"/>
          </p:nvPr>
        </p:nvSpPr>
        <p:spPr>
          <a:xfrm>
            <a:off x="6102108" y="1866900"/>
            <a:ext cx="5623114" cy="716433"/>
          </a:xfrm>
          <a:prstGeom prst="rect">
            <a:avLst/>
          </a:prstGeom>
        </p:spPr>
        <p:txBody>
          <a:bodyPr lIns="0" bIns="45720" anchor="b" anchorCtr="0">
            <a:noAutofit/>
          </a:bodyPr>
          <a:lstStyle>
            <a:lvl1pPr>
              <a:lnSpc>
                <a:spcPct val="100000"/>
              </a:lnSpc>
              <a:defRPr sz="2000" b="1" i="0">
                <a:solidFill>
                  <a:schemeClr val="accent2"/>
                </a:solidFill>
                <a:latin typeface="Segoe UI Semibold" charset="0"/>
                <a:ea typeface="Segoe UI Semibold" charset="0"/>
                <a:cs typeface="Segoe UI Semibold" charset="0"/>
              </a:defRPr>
            </a:lvl1pPr>
            <a:lvl2pPr marL="0" indent="0">
              <a:lnSpc>
                <a:spcPct val="100000"/>
              </a:lnSpc>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p:txBody>
      </p:sp>
      <p:sp>
        <p:nvSpPr>
          <p:cNvPr id="9" name="Shape 69"/>
          <p:cNvSpPr txBox="1">
            <a:spLocks noGrp="1"/>
          </p:cNvSpPr>
          <p:nvPr>
            <p:ph type="body" idx="44" hasCustomPrompt="1"/>
          </p:nvPr>
        </p:nvSpPr>
        <p:spPr>
          <a:xfrm>
            <a:off x="6102108" y="2590800"/>
            <a:ext cx="5624740" cy="685800"/>
          </a:xfrm>
          <a:prstGeom prst="rect">
            <a:avLst/>
          </a:prstGeom>
        </p:spPr>
        <p:txBody>
          <a:bodyPr vert="horz" lIns="0" tIns="0" rIns="0" bIns="0" rtlCol="0">
            <a:normAutofit/>
          </a:bodyPr>
          <a:lstStyle>
            <a:lvl1pPr marL="193675" indent="-133350">
              <a:lnSpc>
                <a:spcPct val="100000"/>
              </a:lnSpc>
              <a:buClrTx/>
              <a:buSzPct val="100000"/>
              <a:buFont typeface="Arial" charset="0"/>
              <a:buChar char="•"/>
              <a:defRPr sz="1400" b="0" i="0" dirty="0">
                <a:solidFill>
                  <a:schemeClr val="tx1"/>
                </a:solidFill>
                <a:latin typeface="Segoe UI" charset="0"/>
                <a:ea typeface="Segoe UI" charset="0"/>
                <a:cs typeface="Segoe UI" charset="0"/>
              </a:defRPr>
            </a:lvl1pPr>
            <a:lvl2pPr marL="365760" indent="-182880">
              <a:buSzPct val="100000"/>
              <a:buFont typeface="Arial" panose="020B0604020202020204" pitchFamily="34" charset="0"/>
              <a:buChar char="•"/>
              <a:tabLst/>
              <a:defRPr sz="1400"/>
            </a:lvl2pPr>
          </a:lstStyle>
          <a:p>
            <a:pPr lvl="0">
              <a:spcBef>
                <a:spcPts val="0"/>
              </a:spcBef>
            </a:pPr>
            <a:r>
              <a:rPr lang="en-US" dirty="0"/>
              <a:t>Bullet level one</a:t>
            </a:r>
          </a:p>
          <a:p>
            <a:pPr lvl="1">
              <a:spcBef>
                <a:spcPts val="0"/>
              </a:spcBef>
            </a:pPr>
            <a:r>
              <a:rPr lang="en-US" dirty="0"/>
              <a:t>Bullet level two</a:t>
            </a:r>
            <a:endParaRPr dirty="0"/>
          </a:p>
        </p:txBody>
      </p:sp>
      <p:sp>
        <p:nvSpPr>
          <p:cNvPr id="15" name="Title Placeholder 2">
            <a:extLst>
              <a:ext uri="{FF2B5EF4-FFF2-40B4-BE49-F238E27FC236}">
                <a16:creationId xmlns:a16="http://schemas.microsoft.com/office/drawing/2014/main" id="{5B877F86-C881-4D2F-8BB4-23EF0768FA8A}"/>
              </a:ext>
            </a:extLst>
          </p:cNvPr>
          <p:cNvSpPr>
            <a:spLocks noGrp="1"/>
          </p:cNvSpPr>
          <p:nvPr>
            <p:ph type="title"/>
          </p:nvPr>
        </p:nvSpPr>
        <p:spPr>
          <a:xfrm>
            <a:off x="473102" y="457200"/>
            <a:ext cx="11261698"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7" name="Text Placeholder 3">
            <a:extLst>
              <a:ext uri="{FF2B5EF4-FFF2-40B4-BE49-F238E27FC236}">
                <a16:creationId xmlns:a16="http://schemas.microsoft.com/office/drawing/2014/main" id="{CC1F6FB8-2D7E-4A43-B024-3207F79A47B3}"/>
              </a:ext>
            </a:extLst>
          </p:cNvPr>
          <p:cNvSpPr>
            <a:spLocks noGrp="1"/>
          </p:cNvSpPr>
          <p:nvPr>
            <p:ph type="body" sz="quarter" idx="29" hasCustomPrompt="1"/>
          </p:nvPr>
        </p:nvSpPr>
        <p:spPr>
          <a:xfrm>
            <a:off x="465151" y="1181100"/>
            <a:ext cx="11261697" cy="685800"/>
          </a:xfrm>
          <a:solidFill>
            <a:schemeClr val="tx1">
              <a:lumMod val="20000"/>
              <a:lumOff val="80000"/>
            </a:schemeClr>
          </a:solidFill>
        </p:spPr>
        <p:txBody>
          <a:bodyPr lIns="274320" tIns="182880" rIns="182880" bIns="182880" anchor="ctr"/>
          <a:lstStyle>
            <a:lvl1pPr>
              <a:lnSpc>
                <a:spcPct val="150000"/>
              </a:lnSpc>
              <a:spcBef>
                <a:spcPts val="0"/>
              </a:spcBef>
              <a:defRPr sz="1600" b="0">
                <a:solidFill>
                  <a:schemeClr val="tx2"/>
                </a:solidFill>
                <a:latin typeface="Consolas" panose="020B0609020204030204" pitchFamily="49" charset="0"/>
              </a:defRPr>
            </a:lvl1pPr>
          </a:lstStyle>
          <a:p>
            <a:pPr lvl="0"/>
            <a:r>
              <a:rPr lang="en-US"/>
              <a:t>Insert API call here</a:t>
            </a:r>
          </a:p>
        </p:txBody>
      </p:sp>
      <p:sp>
        <p:nvSpPr>
          <p:cNvPr id="2" name="Slide Number Placeholder 1">
            <a:extLst>
              <a:ext uri="{FF2B5EF4-FFF2-40B4-BE49-F238E27FC236}">
                <a16:creationId xmlns:a16="http://schemas.microsoft.com/office/drawing/2014/main" id="{0BBE5885-8B68-E34E-9178-AC74D284DDCF}"/>
              </a:ext>
            </a:extLst>
          </p:cNvPr>
          <p:cNvSpPr>
            <a:spLocks noGrp="1"/>
          </p:cNvSpPr>
          <p:nvPr>
            <p:ph type="sldNum" sz="quarter" idx="47"/>
          </p:nvPr>
        </p:nvSpPr>
        <p:spPr/>
        <p:txBody>
          <a:bodyPr/>
          <a:lstStyle/>
          <a:p>
            <a:fld id="{529AFA16-AEC4-7D4A-82F3-BDAE8E49079E}" type="slidenum">
              <a:rPr lang="en-US" smtClean="0"/>
              <a:pPr/>
              <a:t>‹#›</a:t>
            </a:fld>
            <a:endParaRPr lang="en-US"/>
          </a:p>
        </p:txBody>
      </p:sp>
      <p:sp>
        <p:nvSpPr>
          <p:cNvPr id="16" name="Content Placeholder 2">
            <a:extLst>
              <a:ext uri="{FF2B5EF4-FFF2-40B4-BE49-F238E27FC236}">
                <a16:creationId xmlns:a16="http://schemas.microsoft.com/office/drawing/2014/main" id="{521DF2AB-6814-A044-92C3-4909B9B4BF2A}"/>
              </a:ext>
            </a:extLst>
          </p:cNvPr>
          <p:cNvSpPr>
            <a:spLocks noGrp="1"/>
          </p:cNvSpPr>
          <p:nvPr>
            <p:ph sz="quarter" idx="48" hasCustomPrompt="1"/>
          </p:nvPr>
        </p:nvSpPr>
        <p:spPr>
          <a:xfrm>
            <a:off x="6102108" y="3276600"/>
            <a:ext cx="5623114" cy="716433"/>
          </a:xfrm>
          <a:prstGeom prst="rect">
            <a:avLst/>
          </a:prstGeom>
        </p:spPr>
        <p:txBody>
          <a:bodyPr lIns="0" bIns="45720" anchor="b" anchorCtr="0">
            <a:noAutofit/>
          </a:bodyPr>
          <a:lstStyle>
            <a:lvl1pPr>
              <a:lnSpc>
                <a:spcPct val="100000"/>
              </a:lnSpc>
              <a:defRPr sz="2000" b="1" i="0">
                <a:solidFill>
                  <a:schemeClr val="accent2"/>
                </a:solidFill>
                <a:latin typeface="Segoe UI Semibold" charset="0"/>
                <a:ea typeface="Segoe UI Semibold" charset="0"/>
                <a:cs typeface="Segoe UI Semibold" charset="0"/>
              </a:defRPr>
            </a:lvl1pPr>
            <a:lvl2pPr marL="0" indent="0">
              <a:lnSpc>
                <a:spcPct val="100000"/>
              </a:lnSpc>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p:txBody>
      </p:sp>
      <p:sp>
        <p:nvSpPr>
          <p:cNvPr id="18" name="Shape 69">
            <a:extLst>
              <a:ext uri="{FF2B5EF4-FFF2-40B4-BE49-F238E27FC236}">
                <a16:creationId xmlns:a16="http://schemas.microsoft.com/office/drawing/2014/main" id="{D115A798-134E-9F4A-8926-D90F1F1E0789}"/>
              </a:ext>
            </a:extLst>
          </p:cNvPr>
          <p:cNvSpPr txBox="1">
            <a:spLocks noGrp="1"/>
          </p:cNvSpPr>
          <p:nvPr>
            <p:ph type="body" idx="49" hasCustomPrompt="1"/>
          </p:nvPr>
        </p:nvSpPr>
        <p:spPr>
          <a:xfrm>
            <a:off x="6102108" y="4000500"/>
            <a:ext cx="5624740" cy="678332"/>
          </a:xfrm>
          <a:prstGeom prst="rect">
            <a:avLst/>
          </a:prstGeom>
        </p:spPr>
        <p:txBody>
          <a:bodyPr vert="horz" lIns="0" tIns="0" rIns="0" bIns="0" rtlCol="0">
            <a:normAutofit/>
          </a:bodyPr>
          <a:lstStyle>
            <a:lvl1pPr marL="193675" indent="-133350">
              <a:lnSpc>
                <a:spcPct val="100000"/>
              </a:lnSpc>
              <a:buClrTx/>
              <a:buSzPct val="100000"/>
              <a:buFont typeface="Arial" charset="0"/>
              <a:buChar char="•"/>
              <a:defRPr sz="1400" b="0" i="0" dirty="0">
                <a:solidFill>
                  <a:schemeClr val="tx1"/>
                </a:solidFill>
                <a:latin typeface="Segoe UI" charset="0"/>
                <a:ea typeface="Segoe UI" charset="0"/>
                <a:cs typeface="Segoe UI" charset="0"/>
              </a:defRPr>
            </a:lvl1pPr>
            <a:lvl2pPr marL="365760" indent="-182880">
              <a:buSzPct val="100000"/>
              <a:buFont typeface="Arial" panose="020B0604020202020204" pitchFamily="34" charset="0"/>
              <a:buChar char="•"/>
              <a:tabLst/>
              <a:defRPr sz="1400"/>
            </a:lvl2pPr>
          </a:lstStyle>
          <a:p>
            <a:pPr lvl="0">
              <a:spcBef>
                <a:spcPts val="0"/>
              </a:spcBef>
            </a:pPr>
            <a:r>
              <a:rPr lang="en-US" dirty="0"/>
              <a:t>Bullet level one</a:t>
            </a:r>
          </a:p>
          <a:p>
            <a:pPr lvl="1">
              <a:spcBef>
                <a:spcPts val="0"/>
              </a:spcBef>
            </a:pPr>
            <a:r>
              <a:rPr lang="en-US" dirty="0"/>
              <a:t>Bullet level two</a:t>
            </a:r>
            <a:endParaRPr dirty="0"/>
          </a:p>
        </p:txBody>
      </p:sp>
      <p:sp>
        <p:nvSpPr>
          <p:cNvPr id="19" name="Content Placeholder 2">
            <a:extLst>
              <a:ext uri="{FF2B5EF4-FFF2-40B4-BE49-F238E27FC236}">
                <a16:creationId xmlns:a16="http://schemas.microsoft.com/office/drawing/2014/main" id="{39DE6605-90A7-CC4B-B3A0-0B82C572B9D9}"/>
              </a:ext>
            </a:extLst>
          </p:cNvPr>
          <p:cNvSpPr>
            <a:spLocks noGrp="1"/>
          </p:cNvSpPr>
          <p:nvPr>
            <p:ph sz="quarter" idx="50" hasCustomPrompt="1"/>
          </p:nvPr>
        </p:nvSpPr>
        <p:spPr>
          <a:xfrm>
            <a:off x="6096000" y="4678833"/>
            <a:ext cx="5623114" cy="693267"/>
          </a:xfrm>
          <a:prstGeom prst="rect">
            <a:avLst/>
          </a:prstGeom>
        </p:spPr>
        <p:txBody>
          <a:bodyPr lIns="0" bIns="45720" anchor="b" anchorCtr="0">
            <a:noAutofit/>
          </a:bodyPr>
          <a:lstStyle>
            <a:lvl1pPr>
              <a:lnSpc>
                <a:spcPct val="100000"/>
              </a:lnSpc>
              <a:defRPr sz="2000" b="1" i="0">
                <a:solidFill>
                  <a:schemeClr val="accent2"/>
                </a:solidFill>
                <a:latin typeface="Segoe UI Semibold" charset="0"/>
                <a:ea typeface="Segoe UI Semibold" charset="0"/>
                <a:cs typeface="Segoe UI Semibold" charset="0"/>
              </a:defRPr>
            </a:lvl1pPr>
            <a:lvl2pPr marL="0" indent="0">
              <a:lnSpc>
                <a:spcPct val="100000"/>
              </a:lnSpc>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p:txBody>
      </p:sp>
      <p:sp>
        <p:nvSpPr>
          <p:cNvPr id="20" name="Shape 69">
            <a:extLst>
              <a:ext uri="{FF2B5EF4-FFF2-40B4-BE49-F238E27FC236}">
                <a16:creationId xmlns:a16="http://schemas.microsoft.com/office/drawing/2014/main" id="{3EEC4BDE-E6C0-654A-B50A-49A221B458B8}"/>
              </a:ext>
            </a:extLst>
          </p:cNvPr>
          <p:cNvSpPr txBox="1">
            <a:spLocks noGrp="1"/>
          </p:cNvSpPr>
          <p:nvPr>
            <p:ph type="body" idx="51" hasCustomPrompt="1"/>
          </p:nvPr>
        </p:nvSpPr>
        <p:spPr>
          <a:xfrm>
            <a:off x="6096000" y="5372101"/>
            <a:ext cx="5624740" cy="723900"/>
          </a:xfrm>
          <a:prstGeom prst="rect">
            <a:avLst/>
          </a:prstGeom>
        </p:spPr>
        <p:txBody>
          <a:bodyPr vert="horz" lIns="0" tIns="0" rIns="0" bIns="0" rtlCol="0">
            <a:normAutofit/>
          </a:bodyPr>
          <a:lstStyle>
            <a:lvl1pPr marL="193675" indent="-133350">
              <a:lnSpc>
                <a:spcPct val="100000"/>
              </a:lnSpc>
              <a:buClrTx/>
              <a:buSzPct val="100000"/>
              <a:buFont typeface="Arial" charset="0"/>
              <a:buChar char="•"/>
              <a:defRPr sz="1400" b="0" i="0" dirty="0">
                <a:solidFill>
                  <a:schemeClr val="tx1"/>
                </a:solidFill>
                <a:latin typeface="Segoe UI" charset="0"/>
                <a:ea typeface="Segoe UI" charset="0"/>
                <a:cs typeface="Segoe UI" charset="0"/>
              </a:defRPr>
            </a:lvl1pPr>
            <a:lvl2pPr marL="365760" indent="-182880">
              <a:buSzPct val="100000"/>
              <a:buFont typeface="Arial" panose="020B0604020202020204" pitchFamily="34" charset="0"/>
              <a:buChar char="•"/>
              <a:tabLst/>
              <a:defRPr sz="1400"/>
            </a:lvl2pPr>
          </a:lstStyle>
          <a:p>
            <a:pPr lvl="0">
              <a:spcBef>
                <a:spcPts val="0"/>
              </a:spcBef>
            </a:pPr>
            <a:r>
              <a:rPr lang="en-US" dirty="0"/>
              <a:t>Bullet level one</a:t>
            </a:r>
          </a:p>
          <a:p>
            <a:pPr lvl="1">
              <a:spcBef>
                <a:spcPts val="0"/>
              </a:spcBef>
            </a:pPr>
            <a:r>
              <a:rPr lang="en-US" dirty="0"/>
              <a:t>Bullet level two</a:t>
            </a:r>
            <a:endParaRPr dirty="0"/>
          </a:p>
        </p:txBody>
      </p:sp>
      <p:sp>
        <p:nvSpPr>
          <p:cNvPr id="11" name="Picture Placeholder 3">
            <a:extLst>
              <a:ext uri="{FF2B5EF4-FFF2-40B4-BE49-F238E27FC236}">
                <a16:creationId xmlns:a16="http://schemas.microsoft.com/office/drawing/2014/main" id="{85C63F4F-9B1D-48B9-B01E-A10B1592D270}"/>
              </a:ext>
            </a:extLst>
          </p:cNvPr>
          <p:cNvSpPr>
            <a:spLocks noGrp="1"/>
          </p:cNvSpPr>
          <p:nvPr>
            <p:ph type="pic" sz="quarter" idx="52"/>
          </p:nvPr>
        </p:nvSpPr>
        <p:spPr>
          <a:xfrm>
            <a:off x="473103" y="1905000"/>
            <a:ext cx="5630178" cy="4191000"/>
          </a:xfrm>
        </p:spPr>
        <p:txBody>
          <a:bodyPr anchor="ctr"/>
          <a:lstStyle>
            <a:lvl1pPr algn="ctr">
              <a:defRPr>
                <a:solidFill>
                  <a:srgbClr val="B4009E"/>
                </a:solidFill>
              </a:defRPr>
            </a:lvl1pPr>
          </a:lstStyle>
          <a:p>
            <a:r>
              <a:rPr lang="en-US"/>
              <a:t>Click icon to add picture</a:t>
            </a:r>
            <a:endParaRPr lang="en-US" dirty="0"/>
          </a:p>
        </p:txBody>
      </p:sp>
    </p:spTree>
    <p:extLst>
      <p:ext uri="{BB962C8B-B14F-4D97-AF65-F5344CB8AC3E}">
        <p14:creationId xmlns:p14="http://schemas.microsoft.com/office/powerpoint/2010/main" val="1251025797"/>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PC Screen + Content Left">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517678" y="1433031"/>
            <a:ext cx="5700644" cy="5429877"/>
          </a:xfrm>
          <a:prstGeom prst="rect">
            <a:avLst/>
          </a:prstGeom>
        </p:spPr>
      </p:pic>
      <p:sp>
        <p:nvSpPr>
          <p:cNvPr id="5" name="Picture Placeholder 4"/>
          <p:cNvSpPr>
            <a:spLocks noGrp="1"/>
          </p:cNvSpPr>
          <p:nvPr>
            <p:ph type="pic" sz="quarter" idx="27"/>
          </p:nvPr>
        </p:nvSpPr>
        <p:spPr>
          <a:xfrm>
            <a:off x="6809222" y="1839351"/>
            <a:ext cx="5409100" cy="5007646"/>
          </a:xfrm>
          <a:solidFill>
            <a:schemeClr val="bg2"/>
          </a:solidFill>
        </p:spPr>
        <p:txBody>
          <a:bodyPr anchor="ctr"/>
          <a:lstStyle>
            <a:lvl1pPr algn="ctr">
              <a:defRPr>
                <a:solidFill>
                  <a:srgbClr val="B4009E"/>
                </a:solidFill>
              </a:defRPr>
            </a:lvl1pPr>
          </a:lstStyle>
          <a:p>
            <a:r>
              <a:rPr lang="en-US"/>
              <a:t>Click icon to add picture</a:t>
            </a:r>
            <a:endParaRPr lang="en-US" dirty="0"/>
          </a:p>
        </p:txBody>
      </p:sp>
      <p:sp>
        <p:nvSpPr>
          <p:cNvPr id="12" name="Title Placeholder 2">
            <a:extLst>
              <a:ext uri="{FF2B5EF4-FFF2-40B4-BE49-F238E27FC236}">
                <a16:creationId xmlns:a16="http://schemas.microsoft.com/office/drawing/2014/main" id="{4ED96F2B-B9BA-4E98-B1E2-09D18F6A591E}"/>
              </a:ext>
            </a:extLst>
          </p:cNvPr>
          <p:cNvSpPr>
            <a:spLocks noGrp="1"/>
          </p:cNvSpPr>
          <p:nvPr>
            <p:ph type="title"/>
          </p:nvPr>
        </p:nvSpPr>
        <p:spPr>
          <a:xfrm>
            <a:off x="473103" y="457200"/>
            <a:ext cx="10972800"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3" name="Slide Number Placeholder 2">
            <a:extLst>
              <a:ext uri="{FF2B5EF4-FFF2-40B4-BE49-F238E27FC236}">
                <a16:creationId xmlns:a16="http://schemas.microsoft.com/office/drawing/2014/main" id="{236E7C6A-A303-4FDB-B6B8-5D88290F27D4}"/>
              </a:ext>
            </a:extLst>
          </p:cNvPr>
          <p:cNvSpPr>
            <a:spLocks noGrp="1"/>
          </p:cNvSpPr>
          <p:nvPr>
            <p:ph type="sldNum" sz="quarter" idx="4"/>
          </p:nvPr>
        </p:nvSpPr>
        <p:spPr>
          <a:xfrm>
            <a:off x="1" y="6442502"/>
            <a:ext cx="528074" cy="266241"/>
          </a:xfrm>
          <a:prstGeom prst="rect">
            <a:avLst/>
          </a:prstGeom>
        </p:spPr>
        <p:txBody>
          <a:bodyPr anchor="t"/>
          <a:lstStyle>
            <a:lvl1pPr algn="r">
              <a:defRPr sz="1200">
                <a:solidFill>
                  <a:schemeClr val="accent6"/>
                </a:solidFill>
              </a:defRPr>
            </a:lvl1pPr>
          </a:lstStyle>
          <a:p>
            <a:fld id="{B9D7F84B-3C83-9746-917C-397D4BD96F66}" type="slidenum">
              <a:rPr lang="en-US" smtClean="0"/>
              <a:pPr/>
              <a:t>‹#›</a:t>
            </a:fld>
            <a:endParaRPr lang="en-US"/>
          </a:p>
        </p:txBody>
      </p:sp>
      <p:sp>
        <p:nvSpPr>
          <p:cNvPr id="8" name="Text Placeholder 3">
            <a:extLst>
              <a:ext uri="{FF2B5EF4-FFF2-40B4-BE49-F238E27FC236}">
                <a16:creationId xmlns:a16="http://schemas.microsoft.com/office/drawing/2014/main" id="{8674C8F2-F047-4FCF-8943-2578FE19FEFC}"/>
              </a:ext>
            </a:extLst>
          </p:cNvPr>
          <p:cNvSpPr>
            <a:spLocks noGrp="1"/>
          </p:cNvSpPr>
          <p:nvPr>
            <p:ph idx="1" hasCustomPrompt="1"/>
          </p:nvPr>
        </p:nvSpPr>
        <p:spPr>
          <a:xfrm>
            <a:off x="473102" y="1839352"/>
            <a:ext cx="5622897" cy="4541596"/>
          </a:xfrm>
          <a:prstGeom prst="rect">
            <a:avLst/>
          </a:prstGeom>
        </p:spPr>
        <p:txBody>
          <a:bodyPr vert="horz" wrap="square" lIns="0" tIns="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899901650"/>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PC Screen + Content Right">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457" y="1414770"/>
            <a:ext cx="5817866" cy="5443229"/>
          </a:xfrm>
          <a:prstGeom prst="rect">
            <a:avLst/>
          </a:prstGeom>
        </p:spPr>
      </p:pic>
      <p:sp>
        <p:nvSpPr>
          <p:cNvPr id="5" name="Picture Placeholder 4"/>
          <p:cNvSpPr>
            <a:spLocks noGrp="1"/>
          </p:cNvSpPr>
          <p:nvPr>
            <p:ph type="pic" sz="quarter" idx="27"/>
          </p:nvPr>
        </p:nvSpPr>
        <p:spPr>
          <a:xfrm>
            <a:off x="0" y="1827037"/>
            <a:ext cx="5422401" cy="5019960"/>
          </a:xfrm>
          <a:solidFill>
            <a:schemeClr val="bg2"/>
          </a:solidFill>
        </p:spPr>
        <p:txBody>
          <a:bodyPr anchor="ctr"/>
          <a:lstStyle>
            <a:lvl1pPr algn="ctr">
              <a:defRPr>
                <a:solidFill>
                  <a:srgbClr val="B4009E"/>
                </a:solidFill>
              </a:defRPr>
            </a:lvl1pPr>
          </a:lstStyle>
          <a:p>
            <a:r>
              <a:rPr lang="en-US"/>
              <a:t>Click icon to add picture</a:t>
            </a:r>
            <a:endParaRPr lang="en-US" dirty="0"/>
          </a:p>
        </p:txBody>
      </p:sp>
      <p:sp>
        <p:nvSpPr>
          <p:cNvPr id="8" name="Title Placeholder 2">
            <a:extLst>
              <a:ext uri="{FF2B5EF4-FFF2-40B4-BE49-F238E27FC236}">
                <a16:creationId xmlns:a16="http://schemas.microsoft.com/office/drawing/2014/main" id="{A148A8CD-2643-4A3A-8ACB-8D5DC84BC0A8}"/>
              </a:ext>
            </a:extLst>
          </p:cNvPr>
          <p:cNvSpPr>
            <a:spLocks noGrp="1"/>
          </p:cNvSpPr>
          <p:nvPr>
            <p:ph type="title"/>
          </p:nvPr>
        </p:nvSpPr>
        <p:spPr>
          <a:xfrm>
            <a:off x="473103" y="457200"/>
            <a:ext cx="10972800" cy="8001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BEC9A58A-9A2E-054F-968B-0EAFEE732C6B}"/>
              </a:ext>
            </a:extLst>
          </p:cNvPr>
          <p:cNvSpPr>
            <a:spLocks noGrp="1"/>
          </p:cNvSpPr>
          <p:nvPr>
            <p:ph type="sldNum" sz="quarter" idx="29"/>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4CDD260C-CCCD-467E-AF20-0BCBF4300AC7}"/>
              </a:ext>
            </a:extLst>
          </p:cNvPr>
          <p:cNvSpPr>
            <a:spLocks noGrp="1"/>
          </p:cNvSpPr>
          <p:nvPr>
            <p:ph idx="26" hasCustomPrompt="1"/>
          </p:nvPr>
        </p:nvSpPr>
        <p:spPr>
          <a:xfrm>
            <a:off x="6096000" y="1839352"/>
            <a:ext cx="5638799" cy="4541596"/>
          </a:xfrm>
          <a:prstGeom prst="rect">
            <a:avLst/>
          </a:prstGeom>
        </p:spPr>
        <p:txBody>
          <a:bodyPr vert="horz" wrap="square"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1493950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PC Screen + Concept">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524553" y="1439579"/>
            <a:ext cx="5693769" cy="5423329"/>
          </a:xfrm>
          <a:prstGeom prst="rect">
            <a:avLst/>
          </a:prstGeom>
        </p:spPr>
      </p:pic>
      <p:sp>
        <p:nvSpPr>
          <p:cNvPr id="5" name="Picture Placeholder 4"/>
          <p:cNvSpPr>
            <a:spLocks noGrp="1"/>
          </p:cNvSpPr>
          <p:nvPr>
            <p:ph type="pic" sz="quarter" idx="27"/>
          </p:nvPr>
        </p:nvSpPr>
        <p:spPr>
          <a:xfrm>
            <a:off x="6819900" y="1849235"/>
            <a:ext cx="5398422" cy="4997761"/>
          </a:xfrm>
          <a:solidFill>
            <a:schemeClr val="bg2"/>
          </a:solidFill>
        </p:spPr>
        <p:txBody>
          <a:bodyPr anchor="ctr"/>
          <a:lstStyle>
            <a:lvl1pPr algn="ctr">
              <a:defRPr>
                <a:solidFill>
                  <a:srgbClr val="B4009E"/>
                </a:solidFill>
              </a:defRPr>
            </a:lvl1pPr>
          </a:lstStyle>
          <a:p>
            <a:r>
              <a:rPr lang="en-US"/>
              <a:t>Click icon to add picture</a:t>
            </a:r>
          </a:p>
        </p:txBody>
      </p:sp>
      <p:sp>
        <p:nvSpPr>
          <p:cNvPr id="13" name="Picture Placeholder 5">
            <a:extLst>
              <a:ext uri="{FF2B5EF4-FFF2-40B4-BE49-F238E27FC236}">
                <a16:creationId xmlns:a16="http://schemas.microsoft.com/office/drawing/2014/main" id="{FC5D7497-43E0-43D6-8854-1B74C949DE07}"/>
              </a:ext>
            </a:extLst>
          </p:cNvPr>
          <p:cNvSpPr>
            <a:spLocks noGrp="1"/>
          </p:cNvSpPr>
          <p:nvPr>
            <p:ph type="pic" sz="quarter" idx="28"/>
          </p:nvPr>
        </p:nvSpPr>
        <p:spPr>
          <a:xfrm>
            <a:off x="1882801" y="1183713"/>
            <a:ext cx="2803500" cy="2092885"/>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p>
        </p:txBody>
      </p:sp>
      <p:cxnSp>
        <p:nvCxnSpPr>
          <p:cNvPr id="18" name="Straight Connector 17">
            <a:extLst>
              <a:ext uri="{FF2B5EF4-FFF2-40B4-BE49-F238E27FC236}">
                <a16:creationId xmlns:a16="http://schemas.microsoft.com/office/drawing/2014/main" id="{683E5DE2-86E4-48F3-A62D-D5DF9BDF85B0}"/>
              </a:ext>
            </a:extLst>
          </p:cNvPr>
          <p:cNvCxnSpPr>
            <a:cxnSpLocks/>
          </p:cNvCxnSpPr>
          <p:nvPr userDrawn="1"/>
        </p:nvCxnSpPr>
        <p:spPr>
          <a:xfrm>
            <a:off x="473102" y="3894138"/>
            <a:ext cx="5622898"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sp>
        <p:nvSpPr>
          <p:cNvPr id="19" name="Shape 78">
            <a:extLst>
              <a:ext uri="{FF2B5EF4-FFF2-40B4-BE49-F238E27FC236}">
                <a16:creationId xmlns:a16="http://schemas.microsoft.com/office/drawing/2014/main" id="{71C8E277-7D4C-447B-AFAB-D7CF24D9E342}"/>
              </a:ext>
            </a:extLst>
          </p:cNvPr>
          <p:cNvSpPr txBox="1">
            <a:spLocks noGrp="1"/>
          </p:cNvSpPr>
          <p:nvPr>
            <p:ph type="body" idx="30" hasCustomPrompt="1"/>
          </p:nvPr>
        </p:nvSpPr>
        <p:spPr>
          <a:xfrm>
            <a:off x="473102" y="3276599"/>
            <a:ext cx="5622898" cy="720506"/>
          </a:xfrm>
          <a:prstGeom prst="rect">
            <a:avLst/>
          </a:prstGeom>
          <a:ln>
            <a:noFill/>
          </a:ln>
        </p:spPr>
        <p:txBody>
          <a:bodyPr vert="horz" wrap="square" lIns="67222" tIns="67222" rIns="67222" bIns="67222" rtlCol="0" anchor="ctr">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dirty="0"/>
              <a:t>Column 1</a:t>
            </a:r>
          </a:p>
        </p:txBody>
      </p:sp>
      <p:sp>
        <p:nvSpPr>
          <p:cNvPr id="20" name="Shape 69">
            <a:extLst>
              <a:ext uri="{FF2B5EF4-FFF2-40B4-BE49-F238E27FC236}">
                <a16:creationId xmlns:a16="http://schemas.microsoft.com/office/drawing/2014/main" id="{70591C03-C195-4562-B18E-1D79C2C9AE21}"/>
              </a:ext>
            </a:extLst>
          </p:cNvPr>
          <p:cNvSpPr txBox="1">
            <a:spLocks noGrp="1"/>
          </p:cNvSpPr>
          <p:nvPr>
            <p:ph type="body" idx="32" hasCustomPrompt="1"/>
          </p:nvPr>
        </p:nvSpPr>
        <p:spPr>
          <a:xfrm>
            <a:off x="473102" y="3997105"/>
            <a:ext cx="5622898" cy="2325956"/>
          </a:xfrm>
          <a:prstGeom prst="rect">
            <a:avLst/>
          </a:prstGeom>
        </p:spPr>
        <p:txBody>
          <a:bodyPr vert="horz" wrap="square" lIns="67222" tIns="0" rIns="67222" bIns="0" rtlCol="0" anchor="t">
            <a:noAutofit/>
          </a:bodyPr>
          <a:lstStyle>
            <a:lvl1pPr algn="ctr">
              <a:defRPr sz="2000" b="0" i="0" dirty="0">
                <a:solidFill>
                  <a:schemeClr val="tx1"/>
                </a:solidFill>
                <a:latin typeface="Segoe UI" charset="0"/>
                <a:ea typeface="Segoe UI" charset="0"/>
                <a:cs typeface="Segoe UI" charset="0"/>
              </a:defRPr>
            </a:lvl1pPr>
          </a:lstStyle>
          <a:p>
            <a:pPr lvl="0" algn="ctr" defTabSz="914367">
              <a:spcBef>
                <a:spcPts val="0"/>
              </a:spcBef>
              <a:spcAft>
                <a:spcPts val="1176"/>
              </a:spcAft>
              <a:buFont typeface="Arial"/>
            </a:pPr>
            <a:r>
              <a:rPr lang="en-US" dirty="0"/>
              <a:t>level one</a:t>
            </a:r>
          </a:p>
          <a:p>
            <a:pPr lvl="0" algn="ctr" defTabSz="914367">
              <a:spcBef>
                <a:spcPts val="0"/>
              </a:spcBef>
              <a:spcAft>
                <a:spcPts val="1176"/>
              </a:spcAft>
              <a:buFont typeface="Arial"/>
            </a:pPr>
            <a:r>
              <a:rPr lang="en-US" dirty="0"/>
              <a:t>level two</a:t>
            </a:r>
          </a:p>
        </p:txBody>
      </p:sp>
      <p:sp>
        <p:nvSpPr>
          <p:cNvPr id="21" name="Title Placeholder 2">
            <a:extLst>
              <a:ext uri="{FF2B5EF4-FFF2-40B4-BE49-F238E27FC236}">
                <a16:creationId xmlns:a16="http://schemas.microsoft.com/office/drawing/2014/main" id="{266178FF-475A-4E85-B10B-BB484DCB9473}"/>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6" name="Slide Number Placeholder 2">
            <a:extLst>
              <a:ext uri="{FF2B5EF4-FFF2-40B4-BE49-F238E27FC236}">
                <a16:creationId xmlns:a16="http://schemas.microsoft.com/office/drawing/2014/main" id="{79B7A28B-DF7F-46F2-924F-B96EF909C372}"/>
              </a:ext>
            </a:extLst>
          </p:cNvPr>
          <p:cNvSpPr>
            <a:spLocks noGrp="1"/>
          </p:cNvSpPr>
          <p:nvPr>
            <p:ph type="sldNum" sz="quarter" idx="4"/>
          </p:nvPr>
        </p:nvSpPr>
        <p:spPr>
          <a:xfrm>
            <a:off x="1" y="6442502"/>
            <a:ext cx="528074" cy="390311"/>
          </a:xfrm>
          <a:prstGeom prst="rect">
            <a:avLst/>
          </a:prstGeom>
        </p:spPr>
        <p:txBody>
          <a:bodyPr anchor="t"/>
          <a:lstStyle>
            <a:lvl1pPr algn="r">
              <a:defRPr sz="1200">
                <a:solidFill>
                  <a:schemeClr val="accent6"/>
                </a:solidFill>
              </a:defRPr>
            </a:lvl1pPr>
          </a:lstStyle>
          <a:p>
            <a:fld id="{B9D7F84B-3C83-9746-917C-397D4BD96F66}" type="slidenum">
              <a:rPr lang="en-US" smtClean="0"/>
              <a:pPr/>
              <a:t>‹#›</a:t>
            </a:fld>
            <a:endParaRPr lang="en-US"/>
          </a:p>
        </p:txBody>
      </p:sp>
    </p:spTree>
    <p:extLst>
      <p:ext uri="{BB962C8B-B14F-4D97-AF65-F5344CB8AC3E}">
        <p14:creationId xmlns:p14="http://schemas.microsoft.com/office/powerpoint/2010/main" val="389822382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Hidden slide">
    <p:bg>
      <p:bgPr>
        <a:solidFill>
          <a:schemeClr val="bg1">
            <a:lumMod val="50000"/>
          </a:schemeClr>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C7B6D2C-4312-4967-BAAC-9D48AEB848A3}"/>
              </a:ext>
            </a:extLst>
          </p:cNvPr>
          <p:cNvSpPr/>
          <p:nvPr userDrawn="1"/>
        </p:nvSpPr>
        <p:spPr>
          <a:xfrm>
            <a:off x="0" y="6246796"/>
            <a:ext cx="12192000" cy="611204"/>
          </a:xfrm>
          <a:prstGeom prst="rect">
            <a:avLst/>
          </a:prstGeom>
          <a:solidFill>
            <a:srgbClr val="92D050">
              <a:alpha val="7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1969540-D041-46CC-B2E2-E9066012215A}"/>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F9534536-D30D-44F8-BCC3-003C1D55AB01}"/>
              </a:ext>
            </a:extLst>
          </p:cNvPr>
          <p:cNvSpPr txBox="1"/>
          <p:nvPr userDrawn="1"/>
        </p:nvSpPr>
        <p:spPr>
          <a:xfrm>
            <a:off x="105878" y="6306176"/>
            <a:ext cx="4032985" cy="492443"/>
          </a:xfrm>
          <a:prstGeom prst="rect">
            <a:avLst/>
          </a:prstGeom>
        </p:spPr>
        <p:txBody>
          <a:bodyPr wrap="square" lIns="0" tIns="0" rIns="0" bIns="0" rtlCol="0" anchor="t" anchorCtr="0">
            <a:spAutoFit/>
          </a:bodyPr>
          <a:lstStyle/>
          <a:p>
            <a:r>
              <a:rPr lang="en-US" sz="3200">
                <a:solidFill>
                  <a:srgbClr val="000000"/>
                </a:solidFill>
              </a:rPr>
              <a:t>Hidden Slide</a:t>
            </a:r>
          </a:p>
        </p:txBody>
      </p:sp>
      <p:sp>
        <p:nvSpPr>
          <p:cNvPr id="10" name="Content Placeholder 9">
            <a:extLst>
              <a:ext uri="{FF2B5EF4-FFF2-40B4-BE49-F238E27FC236}">
                <a16:creationId xmlns:a16="http://schemas.microsoft.com/office/drawing/2014/main" id="{71AD671C-BBA0-4AB5-91D7-E4F245ACA47B}"/>
              </a:ext>
            </a:extLst>
          </p:cNvPr>
          <p:cNvSpPr>
            <a:spLocks noGrp="1"/>
          </p:cNvSpPr>
          <p:nvPr>
            <p:ph sz="quarter" idx="12"/>
          </p:nvPr>
        </p:nvSpPr>
        <p:spPr>
          <a:xfrm>
            <a:off x="473102" y="1257300"/>
            <a:ext cx="11261697" cy="4980888"/>
          </a:xfrm>
        </p:spPr>
        <p:txBody>
          <a:bodyPr/>
          <a:lstStyle>
            <a:lvl1pPr>
              <a:defRPr b="1" i="0">
                <a:solidFill>
                  <a:schemeClr val="tx1"/>
                </a:solidFill>
                <a:latin typeface="Segoe Semibold" charset="0"/>
                <a:ea typeface="Segoe Semibold" charset="0"/>
                <a:cs typeface="Segoe Semibold" charset="0"/>
              </a:defRPr>
            </a:lvl1pPr>
            <a:lvl2pPr>
              <a:defRPr sz="2000" b="0" i="0">
                <a:solidFill>
                  <a:schemeClr val="tx1"/>
                </a:solidFill>
                <a:latin typeface="Segoe UI" charset="0"/>
                <a:ea typeface="Segoe UI" charset="0"/>
                <a:cs typeface="Segoe UI" charset="0"/>
              </a:defRPr>
            </a:lvl2pPr>
            <a:lvl3pPr>
              <a:defRPr sz="1800" b="0" i="0">
                <a:solidFill>
                  <a:schemeClr val="tx1"/>
                </a:solidFill>
                <a:latin typeface="Segoe UI" charset="0"/>
                <a:ea typeface="Segoe UI" charset="0"/>
                <a:cs typeface="Segoe UI" charset="0"/>
              </a:defRPr>
            </a:lvl3pPr>
            <a:lvl4pPr>
              <a:defRPr sz="1600" b="0" i="0">
                <a:solidFill>
                  <a:schemeClr val="tx1"/>
                </a:solidFill>
                <a:latin typeface="Segoe UI" charset="0"/>
                <a:ea typeface="Segoe UI" charset="0"/>
                <a:cs typeface="Segoe UI" charset="0"/>
              </a:defRPr>
            </a:lvl4pPr>
            <a:lvl5pPr>
              <a:defRPr sz="1400" b="0" i="0">
                <a:solidFill>
                  <a:schemeClr val="tx1"/>
                </a:solidFill>
                <a:latin typeface="Segoe UI" charset="0"/>
                <a:ea typeface="Segoe UI" charset="0"/>
                <a:cs typeface="Segoe UI"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a:extLst>
              <a:ext uri="{FF2B5EF4-FFF2-40B4-BE49-F238E27FC236}">
                <a16:creationId xmlns:a16="http://schemas.microsoft.com/office/drawing/2014/main" id="{FE4AE94F-5DCA-ED49-8E82-3CDE4E86917D}"/>
              </a:ext>
            </a:extLst>
          </p:cNvPr>
          <p:cNvSpPr>
            <a:spLocks noGrp="1"/>
          </p:cNvSpPr>
          <p:nvPr>
            <p:ph type="sldNum" sz="quarter" idx="13"/>
          </p:nvPr>
        </p:nvSpPr>
        <p:spPr>
          <a:xfrm>
            <a:off x="11010899" y="6442502"/>
            <a:ext cx="1180135" cy="415498"/>
          </a:xfrm>
          <a:prstGeom prst="rect">
            <a:avLst/>
          </a:prstGeom>
        </p:spPr>
        <p:txBody>
          <a:bodyPr/>
          <a:lstStyle>
            <a:lvl1pPr>
              <a:defRPr>
                <a:solidFill>
                  <a:schemeClr val="tx2"/>
                </a:solidFill>
              </a:defRPr>
            </a:lvl1pPr>
          </a:lstStyle>
          <a:p>
            <a:fld id="{529AFA16-AEC4-7D4A-82F3-BDAE8E49079E}" type="slidenum">
              <a:rPr lang="en-US" smtClean="0"/>
              <a:pPr/>
              <a:t>‹#›</a:t>
            </a:fld>
            <a:endParaRPr lang="en-US" dirty="0"/>
          </a:p>
        </p:txBody>
      </p:sp>
    </p:spTree>
    <p:extLst>
      <p:ext uri="{BB962C8B-B14F-4D97-AF65-F5344CB8AC3E}">
        <p14:creationId xmlns:p14="http://schemas.microsoft.com/office/powerpoint/2010/main" val="319357346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4" name="Slide Number Placeholder 4"/>
          <p:cNvSpPr>
            <a:spLocks noGrp="1"/>
          </p:cNvSpPr>
          <p:nvPr>
            <p:ph type="sldNum" sz="quarter" idx="4"/>
          </p:nvPr>
        </p:nvSpPr>
        <p:spPr>
          <a:xfrm>
            <a:off x="343940" y="6517209"/>
            <a:ext cx="2844904" cy="273152"/>
          </a:xfrm>
          <a:prstGeom prst="rect">
            <a:avLst/>
          </a:prstGeom>
        </p:spPr>
        <p:txBody>
          <a:bodyPr vert="horz" lIns="91440" tIns="45720" rIns="91440" bIns="45720" rtlCol="0" anchor="ctr"/>
          <a:lstStyle>
            <a:lvl1pPr algn="l">
              <a:defRPr sz="1175">
                <a:solidFill>
                  <a:schemeClr val="tx1">
                    <a:tint val="75000"/>
                  </a:schemeClr>
                </a:solidFill>
              </a:defRPr>
            </a:lvl1pPr>
          </a:lstStyle>
          <a:p>
            <a:fld id="{0E05EA2D-13DB-4BA1-9DA1-8ED54A2EECC2}" type="slidenum">
              <a:rPr lang="en-US" smtClean="0"/>
              <a:pPr/>
              <a:t>‹#›</a:t>
            </a:fld>
            <a:endParaRPr lang="en-US"/>
          </a:p>
        </p:txBody>
      </p:sp>
    </p:spTree>
    <p:extLst>
      <p:ext uri="{BB962C8B-B14F-4D97-AF65-F5344CB8AC3E}">
        <p14:creationId xmlns:p14="http://schemas.microsoft.com/office/powerpoint/2010/main" val="4156097873"/>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1_Main">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217715" y="201706"/>
            <a:ext cx="10232571" cy="326372"/>
          </a:xfrm>
        </p:spPr>
        <p:txBody>
          <a:bodyPr/>
          <a:lstStyle/>
          <a:p>
            <a:r>
              <a:rPr lang="en-US" sz="2118">
                <a:solidFill>
                  <a:schemeClr val="tx1"/>
                </a:solidFill>
              </a:rPr>
              <a:t>Click to edit Master title style</a:t>
            </a:r>
            <a:endParaRPr lang="en-US" sz="2118" dirty="0">
              <a:solidFill>
                <a:schemeClr val="tx1"/>
              </a:solidFill>
            </a:endParaRPr>
          </a:p>
        </p:txBody>
      </p:sp>
      <p:sp>
        <p:nvSpPr>
          <p:cNvPr id="3" name="Text Placeholder 2"/>
          <p:cNvSpPr>
            <a:spLocks noGrp="1"/>
          </p:cNvSpPr>
          <p:nvPr>
            <p:ph type="body" sz="quarter" idx="11" hasCustomPrompt="1"/>
          </p:nvPr>
        </p:nvSpPr>
        <p:spPr>
          <a:xfrm>
            <a:off x="11422743" y="6611470"/>
            <a:ext cx="616857" cy="306815"/>
          </a:xfrm>
          <a:prstGeom prst="rect">
            <a:avLst/>
          </a:prstGeom>
        </p:spPr>
        <p:txBody>
          <a:bodyPr/>
          <a:lstStyle>
            <a:lvl1pPr marL="0" indent="0" algn="r">
              <a:buNone/>
              <a:defRPr sz="882">
                <a:solidFill>
                  <a:schemeClr val="bg1">
                    <a:lumMod val="65000"/>
                  </a:schemeClr>
                </a:solidFill>
                <a:latin typeface="+mn-lt"/>
              </a:defRPr>
            </a:lvl1pPr>
            <a:lvl2pPr marL="263350" indent="0">
              <a:buNone/>
              <a:defRPr/>
            </a:lvl2pPr>
            <a:lvl3pPr marL="438915" indent="0">
              <a:buNone/>
              <a:defRPr/>
            </a:lvl3pPr>
            <a:lvl4pPr marL="614482" indent="0">
              <a:buNone/>
              <a:defRPr/>
            </a:lvl4pPr>
            <a:lvl5pPr marL="790047" indent="0">
              <a:buNone/>
              <a:defRPr/>
            </a:lvl5pPr>
          </a:lstStyle>
          <a:p>
            <a:pPr lvl="0"/>
            <a:r>
              <a:rPr lang="en-US" dirty="0"/>
              <a:t>#</a:t>
            </a:r>
          </a:p>
        </p:txBody>
      </p:sp>
    </p:spTree>
    <p:extLst>
      <p:ext uri="{BB962C8B-B14F-4D97-AF65-F5344CB8AC3E}">
        <p14:creationId xmlns:p14="http://schemas.microsoft.com/office/powerpoint/2010/main" val="3352002187"/>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828760038"/>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Title Slide Photo_Option">
    <p:spTree>
      <p:nvGrpSpPr>
        <p:cNvPr id="1" name=""/>
        <p:cNvGrpSpPr/>
        <p:nvPr/>
      </p:nvGrpSpPr>
      <p:grpSpPr>
        <a:xfrm>
          <a:off x="0" y="0"/>
          <a:ext cx="0" cy="0"/>
          <a:chOff x="0" y="0"/>
          <a:chExt cx="0" cy="0"/>
        </a:xfrm>
      </p:grpSpPr>
      <p:sp>
        <p:nvSpPr>
          <p:cNvPr id="15" name="Shape 12"/>
          <p:cNvSpPr/>
          <p:nvPr userDrawn="1"/>
        </p:nvSpPr>
        <p:spPr>
          <a:xfrm>
            <a:off x="112053" y="109829"/>
            <a:ext cx="11960112" cy="6606529"/>
          </a:xfrm>
          <a:prstGeom prst="rect">
            <a:avLst/>
          </a:prstGeom>
          <a:solidFill>
            <a:srgbClr val="22313C"/>
          </a:solidFill>
          <a:ln>
            <a:noFill/>
          </a:ln>
        </p:spPr>
        <p:txBody>
          <a:bodyPr lIns="89617" tIns="44797" rIns="89617" bIns="44797" anchor="ctr" anchorCtr="0">
            <a:noAutofit/>
          </a:bodyPr>
          <a:lstStyle/>
          <a:p>
            <a:pPr marL="0" marR="0" lvl="0" indent="0" algn="ctr" rtl="0">
              <a:spcBef>
                <a:spcPts val="0"/>
              </a:spcBef>
              <a:buClr>
                <a:schemeClr val="dk1"/>
              </a:buClr>
              <a:buFont typeface="Arial"/>
              <a:buNone/>
            </a:pPr>
            <a:endParaRPr sz="1765" b="0" i="0" u="none" strike="noStrike" cap="none">
              <a:solidFill>
                <a:schemeClr val="lt1"/>
              </a:solidFill>
              <a:latin typeface="Arial"/>
              <a:ea typeface="Arial"/>
              <a:cs typeface="Arial"/>
              <a:sym typeface="Arial"/>
            </a:endParaRPr>
          </a:p>
        </p:txBody>
      </p:sp>
      <p:pic>
        <p:nvPicPr>
          <p:cNvPr id="13" name="Shape 365"/>
          <p:cNvPicPr preferRelativeResize="0">
            <a:picLocks/>
          </p:cNvPicPr>
          <p:nvPr userDrawn="1"/>
        </p:nvPicPr>
        <p:blipFill rotWithShape="1">
          <a:blip r:embed="rId2" cstate="screen">
            <a:alphaModFix amt="40000"/>
            <a:extLst>
              <a:ext uri="{28A0092B-C50C-407E-A947-70E740481C1C}">
                <a14:useLocalDpi xmlns:a14="http://schemas.microsoft.com/office/drawing/2010/main"/>
              </a:ext>
            </a:extLst>
          </a:blip>
          <a:srcRect/>
          <a:stretch/>
        </p:blipFill>
        <p:spPr>
          <a:xfrm>
            <a:off x="119836" y="-82494"/>
            <a:ext cx="12192000" cy="6858000"/>
          </a:xfrm>
          <a:prstGeom prst="rect">
            <a:avLst/>
          </a:prstGeom>
          <a:noFill/>
          <a:ln>
            <a:noFill/>
          </a:ln>
        </p:spPr>
      </p:pic>
      <p:sp>
        <p:nvSpPr>
          <p:cNvPr id="2" name="Rectangle 1"/>
          <p:cNvSpPr/>
          <p:nvPr userDrawn="1"/>
        </p:nvSpPr>
        <p:spPr bwMode="auto">
          <a:xfrm>
            <a:off x="266064" y="2084190"/>
            <a:ext cx="6723187" cy="358620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47" tIns="143400" rIns="179247" bIns="143400" numCol="1" spcCol="0" rtlCol="0" fromWordArt="0" anchor="t" anchorCtr="0" forceAA="0" compatLnSpc="1">
            <a:prstTxWarp prst="textNoShape">
              <a:avLst/>
            </a:prstTxWarp>
            <a:noAutofit/>
          </a:bodyPr>
          <a:lstStyle/>
          <a:p>
            <a:pPr algn="ctr" defTabSz="913914"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1" y="2084186"/>
            <a:ext cx="6723187" cy="1793104"/>
          </a:xfrm>
          <a:noFill/>
          <a:ln>
            <a:noFill/>
          </a:ln>
        </p:spPr>
        <p:txBody>
          <a:bodyPr lIns="146275" tIns="91422" rIns="146275" bIns="91422" anchor="t" anchorCtr="0"/>
          <a:lstStyle>
            <a:lvl1pPr>
              <a:defRPr sz="5294" spc="-97" baseline="0">
                <a:gradFill>
                  <a:gsLst>
                    <a:gs pos="64646">
                      <a:srgbClr val="FFFFFF"/>
                    </a:gs>
                    <a:gs pos="4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3" y="3877273"/>
            <a:ext cx="6723187" cy="1789991"/>
          </a:xfrm>
        </p:spPr>
        <p:txBody>
          <a:bodyPr tIns="109704" bIns="109704">
            <a:noAutofit/>
          </a:bodyPr>
          <a:lstStyle>
            <a:lvl1pPr marL="0" indent="0">
              <a:spcBef>
                <a:spcPts val="0"/>
              </a:spcBef>
              <a:buNone/>
              <a:defRPr sz="3039">
                <a:gradFill>
                  <a:gsLst>
                    <a:gs pos="64646">
                      <a:srgbClr val="FFFFFF"/>
                    </a:gs>
                    <a:gs pos="45000">
                      <a:srgbClr val="FFFFFF"/>
                    </a:gs>
                  </a:gsLst>
                  <a:lin ang="5400000" scaled="0"/>
                </a:gradFill>
              </a:defRPr>
            </a:lvl1pPr>
          </a:lstStyle>
          <a:p>
            <a:pPr lvl="0"/>
            <a:r>
              <a:rPr lang="en-US"/>
              <a:t>Speaker Name</a:t>
            </a:r>
          </a:p>
        </p:txBody>
      </p:sp>
      <p:pic>
        <p:nvPicPr>
          <p:cNvPr id="12" name="Picture 1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343941" y="6193368"/>
            <a:ext cx="1664788" cy="358622"/>
          </a:xfrm>
          <a:prstGeom prst="rect">
            <a:avLst/>
          </a:prstGeom>
        </p:spPr>
      </p:pic>
    </p:spTree>
    <p:extLst>
      <p:ext uri="{BB962C8B-B14F-4D97-AF65-F5344CB8AC3E}">
        <p14:creationId xmlns:p14="http://schemas.microsoft.com/office/powerpoint/2010/main" val="1932243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Bulleted tex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24060428"/>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9"/>
            <a:ext cx="11653523" cy="2015804"/>
          </a:xfrm>
        </p:spPr>
        <p:txBody>
          <a:bodyPr>
            <a:spAutoFit/>
          </a:bodyPr>
          <a:lstStyle>
            <a:lvl1pPr>
              <a:buClr>
                <a:srgbClr val="008774"/>
              </a:buClr>
              <a:defRPr sz="3627">
                <a:solidFill>
                  <a:schemeClr val="tx1"/>
                </a:soli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lvl1pPr>
              <a:defRPr>
                <a:solidFill>
                  <a:srgbClr val="008774"/>
                </a:solidFill>
              </a:defRPr>
            </a:lvl1pPr>
          </a:lstStyle>
          <a:p>
            <a:r>
              <a:rPr lang="en-US"/>
              <a:t>Click to edit Master title style</a:t>
            </a:r>
          </a:p>
        </p:txBody>
      </p:sp>
    </p:spTree>
    <p:extLst>
      <p:ext uri="{BB962C8B-B14F-4D97-AF65-F5344CB8AC3E}">
        <p14:creationId xmlns:p14="http://schemas.microsoft.com/office/powerpoint/2010/main" val="1622893538"/>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333558"/>
            <a:ext cx="11653523" cy="2129777"/>
          </a:xfrm>
        </p:spPr>
        <p:txBody>
          <a:bodyPr>
            <a:spAutoFit/>
          </a:bodyPr>
          <a:lstStyle>
            <a:lvl1pPr>
              <a:defRPr sz="2800" b="0"/>
            </a:lvl1pPr>
            <a:lvl2pPr>
              <a:defRPr sz="2600" b="0">
                <a:latin typeface="+mj-lt"/>
              </a:defRPr>
            </a:lvl2pPr>
            <a:lvl3pPr>
              <a:defRPr sz="2400">
                <a:latin typeface="+mj-lt"/>
              </a:defRPr>
            </a:lvl3pPr>
            <a:lvl4pPr>
              <a:defRPr sz="2200">
                <a:latin typeface="+mj-lt"/>
              </a:defRPr>
            </a:lvl4pPr>
            <a:lvl5pPr>
              <a:defRPr sz="2000">
                <a:latin typeface="+mj-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lvl1pPr>
              <a:defRPr sz="3600" b="1"/>
            </a:lvl1pPr>
          </a:lstStyle>
          <a:p>
            <a:r>
              <a:rPr lang="en-US"/>
              <a:t>Click to edit Master title style</a:t>
            </a:r>
          </a:p>
        </p:txBody>
      </p:sp>
    </p:spTree>
    <p:extLst>
      <p:ext uri="{BB962C8B-B14F-4D97-AF65-F5344CB8AC3E}">
        <p14:creationId xmlns:p14="http://schemas.microsoft.com/office/powerpoint/2010/main" val="2557132513"/>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6"/>
            <a:ext cx="5378548" cy="1949414"/>
          </a:xfrm>
        </p:spPr>
        <p:txBody>
          <a:bodyPr wrap="square">
            <a:spAutoFit/>
          </a:bodyPr>
          <a:lstStyle>
            <a:lvl1pPr marL="0" indent="0">
              <a:spcBef>
                <a:spcPts val="1200"/>
              </a:spcBef>
              <a:buClr>
                <a:schemeClr val="tx1"/>
              </a:buClr>
              <a:buFont typeface="Wingdings" pitchFamily="2" charset="2"/>
              <a:buNone/>
              <a:defRPr sz="3627">
                <a:gradFill>
                  <a:gsLst>
                    <a:gs pos="1250">
                      <a:schemeClr val="tx2"/>
                    </a:gs>
                    <a:gs pos="99000">
                      <a:schemeClr val="tx2"/>
                    </a:gs>
                  </a:gsLst>
                  <a:lin ang="5400000" scaled="0"/>
                </a:gradFill>
              </a:defRPr>
            </a:lvl1pPr>
            <a:lvl2pPr marL="0" indent="0">
              <a:buNone/>
              <a:defRPr sz="1961"/>
            </a:lvl2pPr>
            <a:lvl3pPr marL="227161" indent="0">
              <a:buNone/>
              <a:tabLst/>
              <a:defRPr sz="1961"/>
            </a:lvl3pPr>
            <a:lvl4pPr marL="451212" indent="0">
              <a:buNone/>
              <a:defRPr/>
            </a:lvl4pPr>
            <a:lvl5pPr marL="67215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7" y="1189176"/>
            <a:ext cx="5378548" cy="1949414"/>
          </a:xfrm>
        </p:spPr>
        <p:txBody>
          <a:bodyPr wrap="square">
            <a:spAutoFit/>
          </a:bodyPr>
          <a:lstStyle>
            <a:lvl1pPr marL="0" indent="0">
              <a:spcBef>
                <a:spcPts val="1200"/>
              </a:spcBef>
              <a:buClr>
                <a:schemeClr val="tx1"/>
              </a:buClr>
              <a:buFont typeface="Wingdings" pitchFamily="2" charset="2"/>
              <a:buNone/>
              <a:defRPr sz="3627">
                <a:gradFill>
                  <a:gsLst>
                    <a:gs pos="1250">
                      <a:schemeClr val="tx2"/>
                    </a:gs>
                    <a:gs pos="99000">
                      <a:schemeClr val="tx2"/>
                    </a:gs>
                  </a:gsLst>
                  <a:lin ang="5400000" scaled="0"/>
                </a:gradFill>
              </a:defRPr>
            </a:lvl1pPr>
            <a:lvl2pPr marL="0" indent="0">
              <a:buNone/>
              <a:defRPr sz="1961"/>
            </a:lvl2pPr>
            <a:lvl3pPr marL="227161" indent="0">
              <a:buNone/>
              <a:tabLst/>
              <a:defRPr sz="1961"/>
            </a:lvl3pPr>
            <a:lvl4pPr marL="451212" indent="0">
              <a:buNone/>
              <a:defRPr/>
            </a:lvl4pPr>
            <a:lvl5pPr marL="67215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17720696"/>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6"/>
            <a:ext cx="5378548" cy="1949414"/>
          </a:xfrm>
        </p:spPr>
        <p:txBody>
          <a:bodyPr wrap="square">
            <a:spAutoFit/>
          </a:bodyPr>
          <a:lstStyle>
            <a:lvl1pPr marL="0" indent="0">
              <a:spcBef>
                <a:spcPts val="1200"/>
              </a:spcBef>
              <a:buClr>
                <a:schemeClr val="tx1"/>
              </a:buClr>
              <a:buFont typeface="Wingdings" pitchFamily="2" charset="2"/>
              <a:buNone/>
              <a:defRPr sz="3627"/>
            </a:lvl1pPr>
            <a:lvl2pPr marL="0" indent="0">
              <a:buNone/>
              <a:defRPr sz="1961"/>
            </a:lvl2pPr>
            <a:lvl3pPr marL="227161" indent="0">
              <a:buNone/>
              <a:tabLst/>
              <a:defRPr sz="1961"/>
            </a:lvl3pPr>
            <a:lvl4pPr marL="451212" indent="0">
              <a:buNone/>
              <a:defRPr/>
            </a:lvl4pPr>
            <a:lvl5pPr marL="67215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7" y="1189176"/>
            <a:ext cx="5378548" cy="1949414"/>
          </a:xfrm>
        </p:spPr>
        <p:txBody>
          <a:bodyPr wrap="square">
            <a:spAutoFit/>
          </a:bodyPr>
          <a:lstStyle>
            <a:lvl1pPr marL="0" indent="0">
              <a:spcBef>
                <a:spcPts val="1200"/>
              </a:spcBef>
              <a:buClr>
                <a:schemeClr val="tx1"/>
              </a:buClr>
              <a:buFont typeface="Wingdings" pitchFamily="2" charset="2"/>
              <a:buNone/>
              <a:defRPr sz="3627"/>
            </a:lvl1pPr>
            <a:lvl2pPr marL="0" indent="0">
              <a:buNone/>
              <a:defRPr sz="1961"/>
            </a:lvl2pPr>
            <a:lvl3pPr marL="227161" indent="0">
              <a:buNone/>
              <a:tabLst/>
              <a:defRPr sz="1961"/>
            </a:lvl3pPr>
            <a:lvl4pPr marL="451212" indent="0">
              <a:buNone/>
              <a:defRPr/>
            </a:lvl4pPr>
            <a:lvl5pPr marL="67215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64238046"/>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6"/>
            <a:ext cx="5378548" cy="1934327"/>
          </a:xfrm>
        </p:spPr>
        <p:txBody>
          <a:bodyPr wrap="square">
            <a:spAutoFit/>
          </a:bodyPr>
          <a:lstStyle>
            <a:lvl1pPr marL="281619" indent="-281619">
              <a:spcBef>
                <a:spcPts val="1200"/>
              </a:spcBef>
              <a:buClr>
                <a:schemeClr val="tx2"/>
              </a:buClr>
              <a:buFont typeface="Arial" pitchFamily="34" charset="0"/>
              <a:buChar char="•"/>
              <a:defRPr sz="3039">
                <a:gradFill>
                  <a:gsLst>
                    <a:gs pos="1250">
                      <a:schemeClr val="tx2"/>
                    </a:gs>
                    <a:gs pos="99000">
                      <a:schemeClr val="tx2"/>
                    </a:gs>
                  </a:gsLst>
                  <a:lin ang="5400000" scaled="0"/>
                </a:gradFill>
              </a:defRPr>
            </a:lvl1pPr>
            <a:lvl2pPr marL="520595" indent="-228553">
              <a:defRPr sz="2353"/>
            </a:lvl2pPr>
            <a:lvl3pPr marL="685662" indent="-165067">
              <a:tabLst/>
              <a:defRPr sz="1961"/>
            </a:lvl3pPr>
            <a:lvl4pPr marL="863426" indent="-177765">
              <a:defRPr/>
            </a:lvl4pPr>
            <a:lvl5pPr marL="1028493" indent="-16506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7" y="1189176"/>
            <a:ext cx="5378548" cy="1934327"/>
          </a:xfrm>
        </p:spPr>
        <p:txBody>
          <a:bodyPr wrap="square">
            <a:spAutoFit/>
          </a:bodyPr>
          <a:lstStyle>
            <a:lvl1pPr marL="281619" indent="-281619">
              <a:spcBef>
                <a:spcPts val="1200"/>
              </a:spcBef>
              <a:buClr>
                <a:schemeClr val="tx2"/>
              </a:buClr>
              <a:buFont typeface="Arial" pitchFamily="34" charset="0"/>
              <a:buChar char="•"/>
              <a:defRPr sz="3039">
                <a:gradFill>
                  <a:gsLst>
                    <a:gs pos="1250">
                      <a:schemeClr val="tx2"/>
                    </a:gs>
                    <a:gs pos="99000">
                      <a:schemeClr val="tx2"/>
                    </a:gs>
                  </a:gsLst>
                  <a:lin ang="5400000" scaled="0"/>
                </a:gradFill>
              </a:defRPr>
            </a:lvl1pPr>
            <a:lvl2pPr marL="520595" indent="-228553">
              <a:defRPr sz="2353"/>
            </a:lvl2pPr>
            <a:lvl3pPr marL="685662" indent="-165067">
              <a:tabLst/>
              <a:defRPr sz="1961"/>
            </a:lvl3pPr>
            <a:lvl4pPr marL="863426" indent="-177765">
              <a:defRPr/>
            </a:lvl4pPr>
            <a:lvl5pPr marL="1028493" indent="-16506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19180635"/>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6"/>
            <a:ext cx="5378548" cy="1934327"/>
          </a:xfrm>
        </p:spPr>
        <p:txBody>
          <a:bodyPr wrap="square">
            <a:spAutoFit/>
          </a:bodyPr>
          <a:lstStyle>
            <a:lvl1pPr marL="281619" indent="-281619">
              <a:spcBef>
                <a:spcPts val="1200"/>
              </a:spcBef>
              <a:buClr>
                <a:schemeClr val="tx1"/>
              </a:buClr>
              <a:buFont typeface="Arial" pitchFamily="34" charset="0"/>
              <a:buChar char="•"/>
              <a:defRPr sz="3039"/>
            </a:lvl1pPr>
            <a:lvl2pPr marL="520595" indent="-228553">
              <a:defRPr sz="2353"/>
            </a:lvl2pPr>
            <a:lvl3pPr marL="685662" indent="-165067">
              <a:tabLst/>
              <a:defRPr sz="1961"/>
            </a:lvl3pPr>
            <a:lvl4pPr marL="863426" indent="-177765">
              <a:defRPr/>
            </a:lvl4pPr>
            <a:lvl5pPr marL="1028493" indent="-16506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7" y="1189176"/>
            <a:ext cx="5378548" cy="1934327"/>
          </a:xfrm>
        </p:spPr>
        <p:txBody>
          <a:bodyPr wrap="square">
            <a:spAutoFit/>
          </a:bodyPr>
          <a:lstStyle>
            <a:lvl1pPr marL="281619" indent="-281619">
              <a:spcBef>
                <a:spcPts val="1200"/>
              </a:spcBef>
              <a:buClr>
                <a:schemeClr val="tx1"/>
              </a:buClr>
              <a:buFont typeface="Arial" pitchFamily="34" charset="0"/>
              <a:buChar char="•"/>
              <a:defRPr sz="3039"/>
            </a:lvl1pPr>
            <a:lvl2pPr marL="520595" indent="-228553">
              <a:defRPr sz="2353"/>
            </a:lvl2pPr>
            <a:lvl3pPr marL="685662" indent="-165067">
              <a:tabLst/>
              <a:defRPr sz="1961"/>
            </a:lvl3pPr>
            <a:lvl4pPr marL="863426" indent="-177765">
              <a:defRPr/>
            </a:lvl4pPr>
            <a:lvl5pPr marL="1028493" indent="-16506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61613392"/>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52495482"/>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8"/>
            <a:ext cx="9859116" cy="2697988"/>
          </a:xfrm>
          <a:noFill/>
        </p:spPr>
        <p:txBody>
          <a:bodyPr tIns="91422" bIns="91422" anchor="t" anchorCtr="0"/>
          <a:lstStyle>
            <a:lvl1pPr>
              <a:defRPr sz="7058" spc="-97"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2" y="3877280"/>
            <a:ext cx="9860673" cy="1793881"/>
          </a:xfrm>
          <a:noFill/>
        </p:spPr>
        <p:txBody>
          <a:bodyPr lIns="182841" tIns="146275" rIns="182841" bIns="146275">
            <a:noAutofit/>
          </a:bodyPr>
          <a:lstStyle>
            <a:lvl1pPr marL="0" indent="0">
              <a:spcBef>
                <a:spcPts val="0"/>
              </a:spcBef>
              <a:buNone/>
              <a:defRPr sz="362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83142978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8"/>
            <a:ext cx="9859116" cy="2697988"/>
          </a:xfrm>
          <a:noFill/>
        </p:spPr>
        <p:txBody>
          <a:bodyPr tIns="91422" bIns="91422" anchor="t" anchorCtr="0"/>
          <a:lstStyle>
            <a:lvl1pPr>
              <a:defRPr lang="en-US" sz="7058" b="0" kern="1200" cap="none" spc="-97"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11339194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5"/>
            <a:ext cx="11653523" cy="1176886"/>
          </a:xfrm>
          <a:noFill/>
        </p:spPr>
        <p:txBody>
          <a:bodyPr tIns="91422" bIns="91422" anchor="t" anchorCtr="0">
            <a:spAutoFit/>
          </a:bodyPr>
          <a:lstStyle>
            <a:lvl1pPr>
              <a:defRPr sz="7058" spc="-97"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227641320"/>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12250457"/>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5"/>
            <a:ext cx="11653523" cy="1176886"/>
          </a:xfrm>
          <a:noFill/>
        </p:spPr>
        <p:txBody>
          <a:bodyPr tIns="91422" bIns="91422" anchor="t" anchorCtr="0">
            <a:spAutoFit/>
          </a:bodyPr>
          <a:lstStyle>
            <a:lvl1pPr>
              <a:defRPr sz="7058" spc="-97"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857596223"/>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5"/>
            <a:ext cx="11653523" cy="1176886"/>
          </a:xfrm>
          <a:noFill/>
        </p:spPr>
        <p:txBody>
          <a:bodyPr tIns="91422" bIns="91422" anchor="t" anchorCtr="0">
            <a:spAutoFit/>
          </a:bodyPr>
          <a:lstStyle>
            <a:lvl1pPr>
              <a:defRPr sz="7058" spc="-97"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566935590"/>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32675894"/>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626682260"/>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3404519109"/>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userDrawn="1">
  <p:cSld name="Blank Accent Color 3">
    <p:spTree>
      <p:nvGrpSpPr>
        <p:cNvPr id="1" name=""/>
        <p:cNvGrpSpPr/>
        <p:nvPr/>
      </p:nvGrpSpPr>
      <p:grpSpPr>
        <a:xfrm>
          <a:off x="0" y="0"/>
          <a:ext cx="0" cy="0"/>
          <a:chOff x="0" y="0"/>
          <a:chExt cx="0" cy="0"/>
        </a:xfrm>
      </p:grpSpPr>
    </p:spTree>
    <p:extLst>
      <p:ext uri="{BB962C8B-B14F-4D97-AF65-F5344CB8AC3E}">
        <p14:creationId xmlns:p14="http://schemas.microsoft.com/office/powerpoint/2010/main" val="3785183157"/>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algn="ctr" defTabSz="913914"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2" y="1197323"/>
            <a:ext cx="11653522" cy="1961485"/>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5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5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8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47694270"/>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2" y="6170060"/>
            <a:ext cx="11623331" cy="395296"/>
          </a:xfrm>
          <a:prstGeom prst="rect">
            <a:avLst/>
          </a:prstGeom>
          <a:noFill/>
          <a:ln w="12700">
            <a:noFill/>
            <a:miter lim="800000"/>
            <a:headEnd type="none" w="sm" len="sm"/>
            <a:tailEnd type="none" w="sm" len="sm"/>
          </a:ln>
          <a:effectLst/>
        </p:spPr>
        <p:txBody>
          <a:bodyPr vert="horz" wrap="square" lIns="179247" tIns="143400" rIns="179247" bIns="143400" numCol="1" anchor="t" anchorCtr="0" compatLnSpc="1">
            <a:prstTxWarp prst="textNoShape">
              <a:avLst/>
            </a:prstTxWarp>
            <a:spAutoFit/>
          </a:bodyPr>
          <a:lstStyle/>
          <a:p>
            <a:pPr defTabSz="913736" eaLnBrk="0" hangingPunct="0"/>
            <a:r>
              <a:rPr lang="en-US" sz="686">
                <a:gradFill>
                  <a:gsLst>
                    <a:gs pos="0">
                      <a:schemeClr val="tx1"/>
                    </a:gs>
                    <a:gs pos="100000">
                      <a:schemeClr val="tx1"/>
                    </a:gs>
                  </a:gsLst>
                  <a:lin ang="5400000" scaled="0"/>
                </a:gradFill>
                <a:cs typeface="Segoe UI" pitchFamily="34" charset="0"/>
              </a:rPr>
              <a:t>© 2014 Microsoft Corporation. All rights reserved. </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2958513" y="2943654"/>
            <a:ext cx="3214044" cy="690695"/>
          </a:xfrm>
          <a:prstGeom prst="rect">
            <a:avLst/>
          </a:prstGeom>
        </p:spPr>
      </p:pic>
      <p:pic>
        <p:nvPicPr>
          <p:cNvPr id="4" name="Picture 3" descr="Pivotal_Teal_RGB.eps"/>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135" y="2681875"/>
            <a:ext cx="3103082" cy="1214250"/>
          </a:xfrm>
          <a:prstGeom prst="rect">
            <a:avLst/>
          </a:prstGeom>
        </p:spPr>
      </p:pic>
    </p:spTree>
    <p:extLst>
      <p:ext uri="{BB962C8B-B14F-4D97-AF65-F5344CB8AC3E}">
        <p14:creationId xmlns:p14="http://schemas.microsoft.com/office/powerpoint/2010/main" val="29571467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par>
                          <p:cTn id="9" fill="hold">
                            <p:stCondLst>
                              <p:cond delay="0"/>
                            </p:stCondLst>
                            <p:childTnLst>
                              <p:par>
                                <p:cTn id="10" presetID="42" presetClass="path" presetSubtype="0" accel="50000" decel="50000" fill="hold" nodeType="afterEffect">
                                  <p:stCondLst>
                                    <p:cond delay="0"/>
                                  </p:stCondLst>
                                  <p:childTnLst>
                                    <p:animMotion origin="layout" path="M -0.03195 -0.00124 L -3.4769E-6 1.71499E-6 " pathEditMode="relative" rAng="0" ptsTypes="AA">
                                      <p:cBhvr>
                                        <p:cTn id="11" dur="500" fill="hold"/>
                                        <p:tgtEl>
                                          <p:spTgt spid="4"/>
                                        </p:tgtEl>
                                        <p:attrNameLst>
                                          <p:attrName>ppt_x</p:attrName>
                                          <p:attrName>ppt_y</p:attrName>
                                        </p:attrNameLst>
                                      </p:cBhvr>
                                      <p:rCtr x="1598" y="62"/>
                                    </p:animMotion>
                                  </p:childTnLst>
                                </p:cTn>
                              </p:par>
                              <p:par>
                                <p:cTn id="12" presetID="0" presetClass="path" presetSubtype="0" accel="50000" decel="50000" fill="hold" nodeType="withEffect">
                                  <p:stCondLst>
                                    <p:cond delay="0"/>
                                  </p:stCondLst>
                                  <p:childTnLst>
                                    <p:animMotion origin="layout" path="M 0.04291 3.85802E-6 L -2.35347E-6 3.85802E-6 " pathEditMode="relative" rAng="0" ptsTypes="AA">
                                      <p:cBhvr>
                                        <p:cTn id="13" dur="500" fill="hold"/>
                                        <p:tgtEl>
                                          <p:spTgt spid="7"/>
                                        </p:tgtEl>
                                        <p:attrNameLst>
                                          <p:attrName>ppt_x</p:attrName>
                                          <p:attrName>ppt_y</p:attrName>
                                        </p:attrNameLst>
                                      </p:cBhvr>
                                      <p:rCtr x="-214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6"/>
            <a:ext cx="11653523" cy="2381448"/>
          </a:xfrm>
          <a:prstGeom prst="rect">
            <a:avLst/>
          </a:prstGeom>
        </p:spPr>
        <p:txBody>
          <a:bodyPr/>
          <a:lstStyle>
            <a:lvl1pPr marL="284730" indent="-284730">
              <a:buClr>
                <a:schemeClr val="tx1"/>
              </a:buClr>
              <a:buSzPct val="90000"/>
              <a:buFont typeface="Arial" pitchFamily="34" charset="0"/>
              <a:buChar char="•"/>
              <a:defRPr sz="362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26" indent="-275397">
              <a:buClr>
                <a:schemeClr val="tx1"/>
              </a:buClr>
              <a:buSzPct val="90000"/>
              <a:buFont typeface="Arial" pitchFamily="34" charset="0"/>
              <a:buChar char="•"/>
              <a:defRPr sz="303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57" indent="-284730">
              <a:buClr>
                <a:schemeClr val="tx1"/>
              </a:buClr>
              <a:buSzPct val="90000"/>
              <a:buFont typeface="Arial" pitchFamily="34" charset="0"/>
              <a:buChar char="•"/>
              <a:defRPr sz="2647">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07" indent="-22405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57" indent="-224050">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8"/>
            <a:ext cx="12192001" cy="619126"/>
          </a:xfrm>
          <a:prstGeom prst="rect">
            <a:avLst/>
          </a:prstGeom>
          <a:solidFill>
            <a:srgbClr val="FFFF99"/>
          </a:solidFill>
        </p:spPr>
        <p:txBody>
          <a:bodyPr wrap="square" lIns="155425" tIns="77712" rIns="155425" bIns="77712" anchor="b" anchorCtr="0">
            <a:noAutofit/>
          </a:bodyPr>
          <a:lstStyle>
            <a:lvl1pPr algn="r">
              <a:buFont typeface="Arial" pitchFamily="34" charset="0"/>
              <a:buNone/>
              <a:defRPr sz="3627" spc="-49"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600327880"/>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userDrawn="1">
  <p:cSld name="6_Blank">
    <p:spTree>
      <p:nvGrpSpPr>
        <p:cNvPr id="1" name=""/>
        <p:cNvGrpSpPr/>
        <p:nvPr/>
      </p:nvGrpSpPr>
      <p:grpSpPr>
        <a:xfrm>
          <a:off x="0" y="0"/>
          <a:ext cx="0" cy="0"/>
          <a:chOff x="0" y="0"/>
          <a:chExt cx="0" cy="0"/>
        </a:xfrm>
      </p:grpSpPr>
      <p:sp>
        <p:nvSpPr>
          <p:cNvPr id="5" name="Shape 251"/>
          <p:cNvSpPr/>
          <p:nvPr userDrawn="1"/>
        </p:nvSpPr>
        <p:spPr>
          <a:xfrm>
            <a:off x="152400" y="149352"/>
            <a:ext cx="11887200" cy="6559296"/>
          </a:xfrm>
          <a:prstGeom prst="rect">
            <a:avLst/>
          </a:prstGeom>
          <a:solidFill>
            <a:schemeClr val="accent5">
              <a:lumMod val="90000"/>
              <a:lumOff val="10000"/>
            </a:schemeClr>
          </a:solidFill>
          <a:ln>
            <a:noFill/>
          </a:ln>
        </p:spPr>
        <p:txBody>
          <a:bodyPr lIns="121868" tIns="60918" rIns="121868" bIns="60918" anchor="ctr" anchorCtr="0">
            <a:noAutofit/>
          </a:bodyPr>
          <a:lstStyle/>
          <a:p>
            <a:pPr marL="0" marR="0" lvl="0" indent="0" algn="ctr" rtl="0">
              <a:spcBef>
                <a:spcPts val="0"/>
              </a:spcBef>
              <a:buNone/>
            </a:pPr>
            <a:endParaRPr sz="2353" b="0" i="0" u="none" strike="noStrike" cap="none" baseline="0">
              <a:solidFill>
                <a:schemeClr val="lt1"/>
              </a:solidFill>
              <a:latin typeface="Arial"/>
              <a:ea typeface="Arial"/>
              <a:cs typeface="Arial"/>
              <a:sym typeface="Arial"/>
            </a:endParaRPr>
          </a:p>
        </p:txBody>
      </p:sp>
      <p:sp>
        <p:nvSpPr>
          <p:cNvPr id="4" name="Text Placeholder 3"/>
          <p:cNvSpPr>
            <a:spLocks noGrp="1"/>
          </p:cNvSpPr>
          <p:nvPr>
            <p:ph type="body" sz="quarter" idx="11"/>
          </p:nvPr>
        </p:nvSpPr>
        <p:spPr>
          <a:xfrm>
            <a:off x="548640" y="463299"/>
            <a:ext cx="7071360" cy="374683"/>
          </a:xfrm>
          <a:prstGeom prst="rect">
            <a:avLst/>
          </a:prstGeom>
          <a:effectLst/>
        </p:spPr>
        <p:txBody>
          <a:bodyPr lIns="0"/>
          <a:lstStyle>
            <a:lvl1pPr marL="0" indent="0">
              <a:buNone/>
              <a:defRPr sz="1372" b="1">
                <a:solidFill>
                  <a:srgbClr val="199F80"/>
                </a:solidFill>
              </a:defRPr>
            </a:lvl1pPr>
            <a:lvl2pPr marL="609416" indent="0">
              <a:buNone/>
              <a:defRPr sz="1372" b="1">
                <a:solidFill>
                  <a:schemeClr val="accent2"/>
                </a:solidFill>
              </a:defRPr>
            </a:lvl2pPr>
            <a:lvl3pPr marL="1218834" indent="0">
              <a:buNone/>
              <a:defRPr sz="1372" b="1">
                <a:solidFill>
                  <a:schemeClr val="accent2"/>
                </a:solidFill>
              </a:defRPr>
            </a:lvl3pPr>
            <a:lvl4pPr marL="1828251" indent="0">
              <a:buNone/>
              <a:defRPr sz="1372" b="1">
                <a:solidFill>
                  <a:schemeClr val="accent2"/>
                </a:solidFill>
              </a:defRPr>
            </a:lvl4pPr>
            <a:lvl5pPr marL="2437668" indent="0">
              <a:buNone/>
              <a:defRPr sz="1372" b="1">
                <a:solidFill>
                  <a:schemeClr val="accent2"/>
                </a:solidFill>
              </a:defRPr>
            </a:lvl5pPr>
          </a:lstStyle>
          <a:p>
            <a:pPr lvl="0"/>
            <a:r>
              <a:rPr lang="en-US"/>
              <a:t>Click to edit Master text styles</a:t>
            </a:r>
          </a:p>
        </p:txBody>
      </p:sp>
      <p:sp>
        <p:nvSpPr>
          <p:cNvPr id="8" name="Text Placeholder 7"/>
          <p:cNvSpPr>
            <a:spLocks noGrp="1"/>
          </p:cNvSpPr>
          <p:nvPr>
            <p:ph type="body" sz="quarter" idx="12"/>
          </p:nvPr>
        </p:nvSpPr>
        <p:spPr>
          <a:xfrm>
            <a:off x="548640" y="730759"/>
            <a:ext cx="7071360" cy="485330"/>
          </a:xfrm>
          <a:prstGeom prst="rect">
            <a:avLst/>
          </a:prstGeom>
        </p:spPr>
        <p:txBody>
          <a:bodyPr lIns="0"/>
          <a:lstStyle>
            <a:lvl1pPr marL="0" indent="0">
              <a:buNone/>
              <a:defRPr sz="2157">
                <a:solidFill>
                  <a:schemeClr val="bg1"/>
                </a:solidFill>
                <a:effectLst>
                  <a:outerShdw blurRad="50800" dist="38100" dir="5400000" algn="t" rotWithShape="0">
                    <a:prstClr val="black">
                      <a:alpha val="40000"/>
                    </a:prstClr>
                  </a:outerShdw>
                </a:effectLst>
              </a:defRPr>
            </a:lvl1pPr>
            <a:lvl2pPr marL="609416" indent="0">
              <a:buNone/>
              <a:defRPr sz="2157"/>
            </a:lvl2pPr>
            <a:lvl3pPr marL="1218834" indent="0">
              <a:buNone/>
              <a:defRPr sz="2157"/>
            </a:lvl3pPr>
            <a:lvl4pPr marL="1828251" indent="0">
              <a:buNone/>
              <a:defRPr sz="2157"/>
            </a:lvl4pPr>
            <a:lvl5pPr marL="2437668" indent="0">
              <a:buNone/>
              <a:defRPr sz="2157"/>
            </a:lvl5pPr>
          </a:lstStyle>
          <a:p>
            <a:pPr lvl="0"/>
            <a:r>
              <a:rPr lang="en-US"/>
              <a:t>Click to edit Master text styles</a:t>
            </a:r>
          </a:p>
        </p:txBody>
      </p:sp>
    </p:spTree>
    <p:extLst>
      <p:ext uri="{BB962C8B-B14F-4D97-AF65-F5344CB8AC3E}">
        <p14:creationId xmlns:p14="http://schemas.microsoft.com/office/powerpoint/2010/main" val="1448742500"/>
      </p:ext>
    </p:extLst>
  </p:cSld>
  <p:clrMapOvr>
    <a:masterClrMapping/>
  </p:clrMapOvr>
  <p:transition spd="slow">
    <p:wipe dir="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29761977"/>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p:cSld name="1_Title and Content">
    <p:spTree>
      <p:nvGrpSpPr>
        <p:cNvPr id="1" name="Shape 21"/>
        <p:cNvGrpSpPr/>
        <p:nvPr/>
      </p:nvGrpSpPr>
      <p:grpSpPr>
        <a:xfrm>
          <a:off x="0" y="0"/>
          <a:ext cx="0" cy="0"/>
          <a:chOff x="0" y="0"/>
          <a:chExt cx="0" cy="0"/>
        </a:xfrm>
      </p:grpSpPr>
      <p:sp>
        <p:nvSpPr>
          <p:cNvPr id="22" name="Shape 22"/>
          <p:cNvSpPr txBox="1">
            <a:spLocks noGrp="1"/>
          </p:cNvSpPr>
          <p:nvPr>
            <p:ph type="title"/>
          </p:nvPr>
        </p:nvSpPr>
        <p:spPr>
          <a:xfrm>
            <a:off x="488951" y="433916"/>
            <a:ext cx="11214099" cy="613832"/>
          </a:xfrm>
          <a:prstGeom prst="rect">
            <a:avLst/>
          </a:prstGeom>
          <a:noFill/>
          <a:ln>
            <a:noFill/>
          </a:ln>
        </p:spPr>
        <p:txBody>
          <a:bodyPr lIns="124312" tIns="124312" rIns="124312" bIns="124312" anchor="t" anchorCtr="0"/>
          <a:lstStyle>
            <a:lvl1pPr marL="0" marR="0" lvl="0" indent="0" algn="l" rtl="0">
              <a:lnSpc>
                <a:spcPct val="90000"/>
              </a:lnSpc>
              <a:spcBef>
                <a:spcPts val="0"/>
              </a:spcBef>
              <a:buClr>
                <a:schemeClr val="dk2"/>
              </a:buClr>
              <a:buFont typeface="Arial"/>
              <a:buNone/>
              <a:defRPr sz="4313" b="0" i="0" u="none" strike="noStrike" cap="none">
                <a:solidFill>
                  <a:schemeClr val="dk2"/>
                </a:solidFill>
                <a:latin typeface="Arial"/>
                <a:ea typeface="Arial"/>
                <a:cs typeface="Arial"/>
                <a:sym typeface="Arial"/>
              </a:defRPr>
            </a:lvl1pPr>
            <a:lvl2pPr lvl="1" indent="0">
              <a:spcBef>
                <a:spcPts val="0"/>
              </a:spcBef>
              <a:buNone/>
              <a:defRPr sz="2353"/>
            </a:lvl2pPr>
            <a:lvl3pPr lvl="2" indent="0">
              <a:spcBef>
                <a:spcPts val="0"/>
              </a:spcBef>
              <a:buNone/>
              <a:defRPr sz="2353"/>
            </a:lvl3pPr>
            <a:lvl4pPr lvl="3" indent="0">
              <a:spcBef>
                <a:spcPts val="0"/>
              </a:spcBef>
              <a:buNone/>
              <a:defRPr sz="2353"/>
            </a:lvl4pPr>
            <a:lvl5pPr lvl="4" indent="0">
              <a:spcBef>
                <a:spcPts val="0"/>
              </a:spcBef>
              <a:buNone/>
              <a:defRPr sz="2353"/>
            </a:lvl5pPr>
            <a:lvl6pPr lvl="5" indent="0">
              <a:spcBef>
                <a:spcPts val="0"/>
              </a:spcBef>
              <a:buNone/>
              <a:defRPr sz="2353"/>
            </a:lvl6pPr>
            <a:lvl7pPr lvl="6" indent="0">
              <a:spcBef>
                <a:spcPts val="0"/>
              </a:spcBef>
              <a:buNone/>
              <a:defRPr sz="2353"/>
            </a:lvl7pPr>
            <a:lvl8pPr lvl="7" indent="0">
              <a:spcBef>
                <a:spcPts val="0"/>
              </a:spcBef>
              <a:buNone/>
              <a:defRPr sz="2353"/>
            </a:lvl8pPr>
            <a:lvl9pPr lvl="8" indent="0">
              <a:spcBef>
                <a:spcPts val="0"/>
              </a:spcBef>
              <a:buNone/>
              <a:defRPr sz="2353"/>
            </a:lvl9pPr>
          </a:lstStyle>
          <a:p>
            <a:endParaRPr/>
          </a:p>
        </p:txBody>
      </p:sp>
      <p:sp>
        <p:nvSpPr>
          <p:cNvPr id="23" name="Shape 23"/>
          <p:cNvSpPr txBox="1">
            <a:spLocks noGrp="1"/>
          </p:cNvSpPr>
          <p:nvPr>
            <p:ph type="body" idx="1"/>
          </p:nvPr>
        </p:nvSpPr>
        <p:spPr>
          <a:xfrm>
            <a:off x="488951" y="1432984"/>
            <a:ext cx="11214099" cy="702609"/>
          </a:xfrm>
          <a:prstGeom prst="rect">
            <a:avLst/>
          </a:prstGeom>
          <a:noFill/>
          <a:ln>
            <a:noFill/>
          </a:ln>
        </p:spPr>
        <p:txBody>
          <a:bodyPr lIns="124312" tIns="124312" rIns="124312" bIns="124312" anchor="t" anchorCtr="0"/>
          <a:lstStyle>
            <a:lvl1pPr marL="304708" marR="0" lvl="0" indent="-101569" algn="l" rtl="0">
              <a:spcBef>
                <a:spcPts val="1600"/>
              </a:spcBef>
              <a:buClr>
                <a:schemeClr val="accent1"/>
              </a:buClr>
              <a:buSzPct val="100000"/>
              <a:buFont typeface="Noto Sans Symbols"/>
              <a:buChar char="•"/>
              <a:defRPr sz="3235" b="0" i="0" u="none" strike="noStrike" cap="none">
                <a:solidFill>
                  <a:schemeClr val="dk1"/>
                </a:solidFill>
                <a:latin typeface="Arial"/>
                <a:ea typeface="Arial"/>
                <a:cs typeface="Arial"/>
                <a:sym typeface="Arial"/>
              </a:defRPr>
            </a:lvl1pPr>
            <a:lvl2pPr marL="990303" marR="0" lvl="1" indent="-211603" algn="l" rtl="0">
              <a:spcBef>
                <a:spcPts val="400"/>
              </a:spcBef>
              <a:buClr>
                <a:schemeClr val="accent1"/>
              </a:buClr>
              <a:buSzPct val="100000"/>
              <a:buFont typeface="Verdana"/>
              <a:buChar char="–"/>
              <a:defRPr sz="2647" b="0" i="0" u="none" strike="noStrike" cap="none">
                <a:solidFill>
                  <a:schemeClr val="dk1"/>
                </a:solidFill>
                <a:latin typeface="Arial"/>
                <a:ea typeface="Arial"/>
                <a:cs typeface="Arial"/>
                <a:sym typeface="Arial"/>
              </a:defRPr>
            </a:lvl2pPr>
            <a:lvl3pPr marL="1523543" marR="0" lvl="2" indent="-169283" algn="l" rtl="0">
              <a:spcBef>
                <a:spcPts val="400"/>
              </a:spcBef>
              <a:buClr>
                <a:schemeClr val="accent1"/>
              </a:buClr>
              <a:buSzPct val="100000"/>
              <a:buFont typeface="Verdana"/>
              <a:buChar char="▪"/>
              <a:defRPr sz="2157" b="0" i="0" u="none" strike="noStrike" cap="none">
                <a:solidFill>
                  <a:schemeClr val="dk1"/>
                </a:solidFill>
                <a:latin typeface="Arial"/>
                <a:ea typeface="Arial"/>
                <a:cs typeface="Arial"/>
                <a:sym typeface="Arial"/>
              </a:defRPr>
            </a:lvl3pPr>
            <a:lvl4pPr marL="2211254" marR="0" lvl="3" indent="-281432" algn="l" rtl="0">
              <a:spcBef>
                <a:spcPts val="400"/>
              </a:spcBef>
              <a:buClr>
                <a:schemeClr val="accent1"/>
              </a:buClr>
              <a:buSzPct val="100000"/>
              <a:buFont typeface="Verdana"/>
              <a:buChar char="—"/>
              <a:defRPr sz="1568" b="0" i="0" u="none" strike="noStrike" cap="none">
                <a:solidFill>
                  <a:schemeClr val="dk1"/>
                </a:solidFill>
                <a:latin typeface="Arial"/>
                <a:ea typeface="Arial"/>
                <a:cs typeface="Arial"/>
                <a:sym typeface="Arial"/>
              </a:defRPr>
            </a:lvl4pPr>
            <a:lvl5pPr marL="2742377" marR="0" lvl="4" indent="-211603" algn="l" rtl="0">
              <a:spcBef>
                <a:spcPts val="400"/>
              </a:spcBef>
              <a:buClr>
                <a:schemeClr val="accent1"/>
              </a:buClr>
              <a:buSzPct val="100000"/>
              <a:buFont typeface="Verdana"/>
              <a:buChar char="»"/>
              <a:defRPr sz="1372" b="0" i="0" u="none" strike="noStrike" cap="none">
                <a:solidFill>
                  <a:schemeClr val="dk1"/>
                </a:solidFill>
                <a:latin typeface="Arial"/>
                <a:ea typeface="Arial"/>
                <a:cs typeface="Arial"/>
                <a:sym typeface="Arial"/>
              </a:defRPr>
            </a:lvl5pPr>
            <a:lvl6pPr marL="3351793" marR="0" lvl="5" indent="-135426" algn="l" rtl="0">
              <a:spcBef>
                <a:spcPts val="533"/>
              </a:spcBef>
              <a:buClr>
                <a:schemeClr val="dk1"/>
              </a:buClr>
              <a:buSzPct val="100000"/>
              <a:buFont typeface="Arial"/>
              <a:buChar char="•"/>
              <a:defRPr sz="2647" b="0" i="0" u="none" strike="noStrike" cap="none">
                <a:solidFill>
                  <a:schemeClr val="dk1"/>
                </a:solidFill>
                <a:latin typeface="Arial"/>
                <a:ea typeface="Arial"/>
                <a:cs typeface="Arial"/>
                <a:sym typeface="Arial"/>
              </a:defRPr>
            </a:lvl6pPr>
            <a:lvl7pPr marL="3961210" marR="0" lvl="6" indent="-135426" algn="l" rtl="0">
              <a:spcBef>
                <a:spcPts val="533"/>
              </a:spcBef>
              <a:buClr>
                <a:schemeClr val="dk1"/>
              </a:buClr>
              <a:buSzPct val="100000"/>
              <a:buFont typeface="Arial"/>
              <a:buChar char="•"/>
              <a:defRPr sz="2647" b="0" i="0" u="none" strike="noStrike" cap="none">
                <a:solidFill>
                  <a:schemeClr val="dk1"/>
                </a:solidFill>
                <a:latin typeface="Arial"/>
                <a:ea typeface="Arial"/>
                <a:cs typeface="Arial"/>
                <a:sym typeface="Arial"/>
              </a:defRPr>
            </a:lvl7pPr>
            <a:lvl8pPr marL="4570627" marR="0" lvl="7" indent="-135426" algn="l" rtl="0">
              <a:spcBef>
                <a:spcPts val="533"/>
              </a:spcBef>
              <a:buClr>
                <a:schemeClr val="dk1"/>
              </a:buClr>
              <a:buSzPct val="100000"/>
              <a:buFont typeface="Arial"/>
              <a:buChar char="•"/>
              <a:defRPr sz="2647" b="0" i="0" u="none" strike="noStrike" cap="none">
                <a:solidFill>
                  <a:schemeClr val="dk1"/>
                </a:solidFill>
                <a:latin typeface="Arial"/>
                <a:ea typeface="Arial"/>
                <a:cs typeface="Arial"/>
                <a:sym typeface="Arial"/>
              </a:defRPr>
            </a:lvl8pPr>
            <a:lvl9pPr marL="5180043" marR="0" lvl="8" indent="-135426" algn="l" rtl="0">
              <a:spcBef>
                <a:spcPts val="533"/>
              </a:spcBef>
              <a:buClr>
                <a:schemeClr val="dk1"/>
              </a:buClr>
              <a:buSzPct val="100000"/>
              <a:buFont typeface="Arial"/>
              <a:buChar char="•"/>
              <a:defRPr sz="2647"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933054554"/>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p:cSld name="1_Title with Subtitle and Content">
    <p:spTree>
      <p:nvGrpSpPr>
        <p:cNvPr id="1" name="Shape 19"/>
        <p:cNvGrpSpPr/>
        <p:nvPr/>
      </p:nvGrpSpPr>
      <p:grpSpPr>
        <a:xfrm>
          <a:off x="0" y="0"/>
          <a:ext cx="0" cy="0"/>
          <a:chOff x="0" y="0"/>
          <a:chExt cx="0" cy="0"/>
        </a:xfrm>
      </p:grpSpPr>
      <p:sp>
        <p:nvSpPr>
          <p:cNvPr id="20" name="Shape 20"/>
          <p:cNvSpPr txBox="1">
            <a:spLocks noGrp="1"/>
          </p:cNvSpPr>
          <p:nvPr>
            <p:ph type="body" idx="1"/>
          </p:nvPr>
        </p:nvSpPr>
        <p:spPr>
          <a:xfrm>
            <a:off x="488950" y="1047750"/>
            <a:ext cx="11214099" cy="813278"/>
          </a:xfrm>
          <a:prstGeom prst="rect">
            <a:avLst/>
          </a:prstGeom>
          <a:noFill/>
          <a:ln>
            <a:noFill/>
          </a:ln>
        </p:spPr>
        <p:txBody>
          <a:bodyPr lIns="124338" tIns="124338" rIns="124338" bIns="124338" anchor="t" anchorCtr="0"/>
          <a:lstStyle>
            <a:lvl1pPr marL="0" lvl="0" indent="0" rtl="0">
              <a:spcBef>
                <a:spcPts val="0"/>
              </a:spcBef>
              <a:buClr>
                <a:schemeClr val="dk1"/>
              </a:buClr>
              <a:buFont typeface="Arial"/>
              <a:buNone/>
              <a:defRPr/>
            </a:lvl1pPr>
            <a:lvl2pPr marL="609543" lvl="1" indent="0" rtl="0">
              <a:spcBef>
                <a:spcPts val="0"/>
              </a:spcBef>
              <a:buNone/>
              <a:defRPr/>
            </a:lvl2pPr>
            <a:lvl3pPr marL="1219085" lvl="2" indent="0" rtl="0">
              <a:spcBef>
                <a:spcPts val="0"/>
              </a:spcBef>
              <a:buNone/>
              <a:defRPr/>
            </a:lvl3pPr>
            <a:lvl4pPr marL="1828628" lvl="3" indent="0" rtl="0">
              <a:spcBef>
                <a:spcPts val="0"/>
              </a:spcBef>
              <a:buNone/>
              <a:defRPr/>
            </a:lvl4pPr>
            <a:lvl5pPr marL="2438171" lvl="4" indent="0" rtl="0">
              <a:spcBef>
                <a:spcPts val="0"/>
              </a:spcBef>
              <a:buNone/>
              <a:defRPr/>
            </a:lvl5pPr>
            <a:lvl6pPr marL="3047713" lvl="5" indent="0" rtl="0">
              <a:spcBef>
                <a:spcPts val="0"/>
              </a:spcBef>
              <a:buFont typeface="Arial"/>
              <a:buNone/>
              <a:defRPr/>
            </a:lvl6pPr>
            <a:lvl7pPr marL="3657256" lvl="6" indent="0" rtl="0">
              <a:spcBef>
                <a:spcPts val="0"/>
              </a:spcBef>
              <a:buFont typeface="Arial"/>
              <a:buNone/>
              <a:defRPr/>
            </a:lvl7pPr>
            <a:lvl8pPr marL="4266799" lvl="7" indent="0" rtl="0">
              <a:spcBef>
                <a:spcPts val="0"/>
              </a:spcBef>
              <a:buFont typeface="Arial"/>
              <a:buNone/>
              <a:defRPr/>
            </a:lvl8pPr>
            <a:lvl9pPr marL="4876342" lvl="8" indent="0" rtl="0">
              <a:spcBef>
                <a:spcPts val="0"/>
              </a:spcBef>
              <a:buFont typeface="Arial"/>
              <a:buNone/>
              <a:defRPr/>
            </a:lvl9pPr>
          </a:lstStyle>
          <a:p>
            <a:endParaRPr/>
          </a:p>
        </p:txBody>
      </p:sp>
      <p:sp>
        <p:nvSpPr>
          <p:cNvPr id="21" name="Shape 21"/>
          <p:cNvSpPr txBox="1">
            <a:spLocks noGrp="1"/>
          </p:cNvSpPr>
          <p:nvPr>
            <p:ph type="title"/>
          </p:nvPr>
        </p:nvSpPr>
        <p:spPr>
          <a:xfrm>
            <a:off x="488950" y="433916"/>
            <a:ext cx="11214099" cy="613832"/>
          </a:xfrm>
          <a:prstGeom prst="rect">
            <a:avLst/>
          </a:prstGeom>
          <a:noFill/>
          <a:ln>
            <a:noFill/>
          </a:ln>
        </p:spPr>
        <p:txBody>
          <a:bodyPr lIns="124338" tIns="124338" rIns="124338" bIns="124338" anchor="t" anchorCtr="0"/>
          <a:lstStyle>
            <a:lvl1pPr lvl="0" rtl="0">
              <a:lnSpc>
                <a:spcPct val="90000"/>
              </a:lnSpc>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22" name="Shape 22"/>
          <p:cNvSpPr txBox="1">
            <a:spLocks noGrp="1"/>
          </p:cNvSpPr>
          <p:nvPr>
            <p:ph type="body" idx="2"/>
          </p:nvPr>
        </p:nvSpPr>
        <p:spPr>
          <a:xfrm>
            <a:off x="488952" y="1892299"/>
            <a:ext cx="11214099" cy="813278"/>
          </a:xfrm>
          <a:prstGeom prst="rect">
            <a:avLst/>
          </a:prstGeom>
          <a:noFill/>
          <a:ln>
            <a:noFill/>
          </a:ln>
        </p:spPr>
        <p:txBody>
          <a:bodyPr lIns="124338" tIns="124338" rIns="124338" bIns="124338" anchor="t" anchorCtr="0"/>
          <a:lstStyle>
            <a:lvl1pPr lvl="0" rtl="0">
              <a:spcBef>
                <a:spcPts val="1600"/>
              </a:spcBef>
              <a:buClr>
                <a:schemeClr val="accent1"/>
              </a:buClr>
              <a:buFont typeface="Noto Symbol"/>
              <a:buChar char="•"/>
              <a:defRPr/>
            </a:lvl1pPr>
            <a:lvl2pPr lvl="1" rtl="0">
              <a:spcBef>
                <a:spcPts val="400"/>
              </a:spcBef>
              <a:buClr>
                <a:schemeClr val="accent1"/>
              </a:buClr>
              <a:buFont typeface="Verdana"/>
              <a:buChar char="–"/>
              <a:defRPr/>
            </a:lvl2pPr>
            <a:lvl3pPr lvl="2" rtl="0">
              <a:spcBef>
                <a:spcPts val="400"/>
              </a:spcBef>
              <a:buClr>
                <a:schemeClr val="accent1"/>
              </a:buClr>
              <a:buFont typeface="Verdana"/>
              <a:buChar char="▪"/>
              <a:defRPr/>
            </a:lvl3pPr>
            <a:lvl4pPr marL="2211710" lvl="3" indent="-281491" rtl="0">
              <a:spcBef>
                <a:spcPts val="400"/>
              </a:spcBef>
              <a:buClr>
                <a:schemeClr val="accent1"/>
              </a:buClr>
              <a:buFont typeface="Verdana"/>
              <a:buChar char="—"/>
              <a:defRPr/>
            </a:lvl4pPr>
            <a:lvl5pPr lvl="4" rtl="0">
              <a:spcBef>
                <a:spcPts val="400"/>
              </a:spcBef>
              <a:buClr>
                <a:schemeClr val="accent1"/>
              </a:buClr>
              <a:buFont typeface="Verdana"/>
              <a:buChar char="»"/>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Tree>
    <p:extLst>
      <p:ext uri="{BB962C8B-B14F-4D97-AF65-F5344CB8AC3E}">
        <p14:creationId xmlns:p14="http://schemas.microsoft.com/office/powerpoint/2010/main" val="2750892141"/>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p:cSld name="Main Page">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151629" y="199890"/>
            <a:ext cx="11729237" cy="632594"/>
          </a:xfrm>
          <a:prstGeom prst="rect">
            <a:avLst/>
          </a:prstGeom>
          <a:noFill/>
          <a:ln>
            <a:noFill/>
          </a:ln>
        </p:spPr>
        <p:txBody>
          <a:bodyPr lIns="91425" tIns="91425" rIns="91425" bIns="91425" anchor="t" anchorCtr="0"/>
          <a:lstStyle>
            <a:lvl1pPr marL="0" marR="0" lvl="0" indent="0" algn="l" rtl="0">
              <a:lnSpc>
                <a:spcPct val="90000"/>
              </a:lnSpc>
              <a:spcBef>
                <a:spcPts val="0"/>
              </a:spcBef>
              <a:buClr>
                <a:srgbClr val="008774"/>
              </a:buClr>
              <a:buFont typeface="Arial"/>
              <a:buNone/>
              <a:defRPr sz="3725" b="1" i="0" u="none" strike="noStrike" cap="none">
                <a:solidFill>
                  <a:srgbClr val="008774"/>
                </a:solidFill>
                <a:latin typeface="Arial"/>
                <a:ea typeface="Arial"/>
                <a:cs typeface="Arial"/>
                <a:sym typeface="Arial"/>
              </a:defRPr>
            </a:lvl1pPr>
            <a:lvl2pPr lvl="1" indent="0">
              <a:spcBef>
                <a:spcPts val="0"/>
              </a:spcBef>
              <a:buNone/>
              <a:defRPr sz="1765"/>
            </a:lvl2pPr>
            <a:lvl3pPr lvl="2" indent="0">
              <a:spcBef>
                <a:spcPts val="0"/>
              </a:spcBef>
              <a:buNone/>
              <a:defRPr sz="1765"/>
            </a:lvl3pPr>
            <a:lvl4pPr lvl="3" indent="0">
              <a:spcBef>
                <a:spcPts val="0"/>
              </a:spcBef>
              <a:buNone/>
              <a:defRPr sz="1765"/>
            </a:lvl4pPr>
            <a:lvl5pPr lvl="4" indent="0">
              <a:spcBef>
                <a:spcPts val="0"/>
              </a:spcBef>
              <a:buNone/>
              <a:defRPr sz="1765"/>
            </a:lvl5pPr>
            <a:lvl6pPr lvl="5" indent="0">
              <a:spcBef>
                <a:spcPts val="0"/>
              </a:spcBef>
              <a:buNone/>
              <a:defRPr sz="1765"/>
            </a:lvl6pPr>
            <a:lvl7pPr lvl="6" indent="0">
              <a:spcBef>
                <a:spcPts val="0"/>
              </a:spcBef>
              <a:buNone/>
              <a:defRPr sz="1765"/>
            </a:lvl7pPr>
            <a:lvl8pPr lvl="7" indent="0">
              <a:spcBef>
                <a:spcPts val="0"/>
              </a:spcBef>
              <a:buNone/>
              <a:defRPr sz="1765"/>
            </a:lvl8pPr>
            <a:lvl9pPr lvl="8" indent="0">
              <a:spcBef>
                <a:spcPts val="0"/>
              </a:spcBef>
              <a:buNone/>
              <a:defRPr sz="1765"/>
            </a:lvl9pPr>
          </a:lstStyle>
          <a:p>
            <a:endParaRPr/>
          </a:p>
        </p:txBody>
      </p:sp>
      <p:sp>
        <p:nvSpPr>
          <p:cNvPr id="22" name="Shape 22"/>
          <p:cNvSpPr txBox="1">
            <a:spLocks noGrp="1"/>
          </p:cNvSpPr>
          <p:nvPr>
            <p:ph type="sldNum" idx="12"/>
          </p:nvPr>
        </p:nvSpPr>
        <p:spPr>
          <a:xfrm>
            <a:off x="64330" y="6481950"/>
            <a:ext cx="497783" cy="365125"/>
          </a:xfrm>
          <a:prstGeom prst="rect">
            <a:avLst/>
          </a:prstGeom>
          <a:noFill/>
          <a:ln>
            <a:noFill/>
          </a:ln>
        </p:spPr>
        <p:txBody>
          <a:bodyPr lIns="124350" tIns="62175" rIns="124350" bIns="62175" anchor="t" anchorCtr="0">
            <a:noAutofit/>
          </a:bodyPr>
          <a:lstStyle/>
          <a:p>
            <a:pPr>
              <a:buSzPct val="25000"/>
            </a:pPr>
            <a:fld id="{00000000-1234-1234-1234-123412341234}" type="slidenum">
              <a:rPr lang="en-US" sz="1176" smtClean="0">
                <a:solidFill>
                  <a:srgbClr val="A5A5A5"/>
                </a:solidFill>
                <a:latin typeface="Quattrocento Sans"/>
                <a:ea typeface="Quattrocento Sans"/>
                <a:cs typeface="Quattrocento Sans"/>
                <a:sym typeface="Quattrocento Sans"/>
              </a:rPr>
              <a:pPr>
                <a:buSzPct val="25000"/>
              </a:pPr>
              <a:t>‹#›</a:t>
            </a:fld>
            <a:endParaRPr lang="en-US" sz="1176">
              <a:solidFill>
                <a:srgbClr val="A5A5A5"/>
              </a:solidFill>
              <a:latin typeface="Quattrocento Sans"/>
              <a:ea typeface="Quattrocento Sans"/>
              <a:cs typeface="Quattrocento Sans"/>
              <a:sym typeface="Quattrocento Sans"/>
            </a:endParaRPr>
          </a:p>
        </p:txBody>
      </p:sp>
      <p:sp>
        <p:nvSpPr>
          <p:cNvPr id="23" name="Shape 23"/>
          <p:cNvSpPr txBox="1">
            <a:spLocks noGrp="1"/>
          </p:cNvSpPr>
          <p:nvPr>
            <p:ph type="body" idx="1"/>
          </p:nvPr>
        </p:nvSpPr>
        <p:spPr>
          <a:xfrm>
            <a:off x="152400" y="832485"/>
            <a:ext cx="11728450" cy="513006"/>
          </a:xfrm>
          <a:prstGeom prst="rect">
            <a:avLst/>
          </a:prstGeom>
          <a:noFill/>
          <a:ln>
            <a:noFill/>
          </a:ln>
        </p:spPr>
        <p:txBody>
          <a:bodyPr lIns="91425" tIns="91425" rIns="91425" bIns="91425" anchor="t" anchorCtr="0"/>
          <a:lstStyle>
            <a:lvl1pPr marL="0" marR="0" lvl="0" indent="0" algn="l" rtl="0">
              <a:lnSpc>
                <a:spcPct val="90000"/>
              </a:lnSpc>
              <a:spcBef>
                <a:spcPts val="471"/>
              </a:spcBef>
              <a:spcAft>
                <a:spcPts val="0"/>
              </a:spcAft>
              <a:buClr>
                <a:srgbClr val="7F7F7F"/>
              </a:buClr>
              <a:buFont typeface="Arial"/>
              <a:buNone/>
              <a:defRPr sz="2353" b="0" i="0" u="none" strike="noStrike" cap="none">
                <a:solidFill>
                  <a:srgbClr val="7F7F7F"/>
                </a:solidFill>
                <a:latin typeface="Arial"/>
                <a:ea typeface="Arial"/>
                <a:cs typeface="Arial"/>
                <a:sym typeface="Arial"/>
              </a:defRPr>
            </a:lvl1pPr>
            <a:lvl2pPr marL="572691" marR="0" lvl="1" indent="-102088" algn="l" rtl="0">
              <a:lnSpc>
                <a:spcPct val="90000"/>
              </a:lnSpc>
              <a:spcBef>
                <a:spcPts val="471"/>
              </a:spcBef>
              <a:spcAft>
                <a:spcPts val="0"/>
              </a:spcAft>
              <a:buClr>
                <a:schemeClr val="dk1"/>
              </a:buClr>
              <a:buSzPct val="90000"/>
              <a:buFont typeface="Arial"/>
              <a:buChar char="•"/>
              <a:defRPr sz="2353" b="0" i="0" u="none" strike="noStrike" cap="none">
                <a:solidFill>
                  <a:schemeClr val="dk1"/>
                </a:solidFill>
                <a:latin typeface="Quattrocento Sans"/>
                <a:ea typeface="Quattrocento Sans"/>
                <a:cs typeface="Quattrocento Sans"/>
                <a:sym typeface="Quattrocento Sans"/>
              </a:defRPr>
            </a:lvl2pPr>
            <a:lvl3pPr marL="784338" marR="0" lvl="2" indent="-112048" algn="l" rtl="0">
              <a:lnSpc>
                <a:spcPct val="90000"/>
              </a:lnSpc>
              <a:spcBef>
                <a:spcPts val="392"/>
              </a:spcBef>
              <a:spcAft>
                <a:spcPts val="0"/>
              </a:spcAft>
              <a:buClr>
                <a:schemeClr val="dk1"/>
              </a:buClr>
              <a:buSzPct val="90000"/>
              <a:buFont typeface="Arial"/>
              <a:buChar char="•"/>
              <a:defRPr sz="1961" b="0" i="0" u="none" strike="noStrike" cap="none">
                <a:solidFill>
                  <a:schemeClr val="dk1"/>
                </a:solidFill>
                <a:latin typeface="Quattrocento Sans"/>
                <a:ea typeface="Quattrocento Sans"/>
                <a:cs typeface="Quattrocento Sans"/>
                <a:sym typeface="Quattrocento Sans"/>
              </a:defRPr>
            </a:lvl3pPr>
            <a:lvl4pPr marL="1008435" marR="0" lvl="3" indent="-123253" algn="l" rtl="0">
              <a:lnSpc>
                <a:spcPct val="90000"/>
              </a:lnSpc>
              <a:spcBef>
                <a:spcPts val="353"/>
              </a:spcBef>
              <a:spcAft>
                <a:spcPts val="0"/>
              </a:spcAft>
              <a:buClr>
                <a:schemeClr val="dk1"/>
              </a:buClr>
              <a:buSzPct val="90000"/>
              <a:buFont typeface="Arial"/>
              <a:buChar char="•"/>
              <a:defRPr sz="1765" b="0" i="0" u="none" strike="noStrike" cap="none">
                <a:solidFill>
                  <a:schemeClr val="dk1"/>
                </a:solidFill>
                <a:latin typeface="Quattrocento Sans"/>
                <a:ea typeface="Quattrocento Sans"/>
                <a:cs typeface="Quattrocento Sans"/>
                <a:sym typeface="Quattrocento Sans"/>
              </a:defRPr>
            </a:lvl4pPr>
            <a:lvl5pPr marL="1232531" marR="0" lvl="4" indent="-123253" algn="l" rtl="0">
              <a:lnSpc>
                <a:spcPct val="90000"/>
              </a:lnSpc>
              <a:spcBef>
                <a:spcPts val="353"/>
              </a:spcBef>
              <a:spcAft>
                <a:spcPts val="0"/>
              </a:spcAft>
              <a:buClr>
                <a:schemeClr val="dk1"/>
              </a:buClr>
              <a:buSzPct val="90000"/>
              <a:buFont typeface="Arial"/>
              <a:buChar char="•"/>
              <a:defRPr sz="1765" b="0" i="0" u="none" strike="noStrike" cap="none">
                <a:solidFill>
                  <a:schemeClr val="dk1"/>
                </a:solidFill>
                <a:latin typeface="Quattrocento Sans"/>
                <a:ea typeface="Quattrocento Sans"/>
                <a:cs typeface="Quattrocento Sans"/>
                <a:sym typeface="Quattrocento Sans"/>
              </a:defRPr>
            </a:lvl5pPr>
            <a:lvl6pPr marL="2514509" marR="0" lvl="5" indent="-111694" algn="l" rtl="0">
              <a:spcBef>
                <a:spcPts val="392"/>
              </a:spcBef>
              <a:buClr>
                <a:schemeClr val="dk1"/>
              </a:buClr>
              <a:buSzPct val="100000"/>
              <a:buFont typeface="Arial"/>
              <a:buChar char="•"/>
              <a:defRPr sz="1961" b="0" i="0" u="none" strike="noStrike" cap="none">
                <a:solidFill>
                  <a:schemeClr val="dk1"/>
                </a:solidFill>
                <a:latin typeface="Quattrocento Sans"/>
                <a:ea typeface="Quattrocento Sans"/>
                <a:cs typeface="Quattrocento Sans"/>
                <a:sym typeface="Quattrocento Sans"/>
              </a:defRPr>
            </a:lvl6pPr>
            <a:lvl7pPr marL="2971693" marR="0" lvl="6" indent="-108237" algn="l" rtl="0">
              <a:spcBef>
                <a:spcPts val="392"/>
              </a:spcBef>
              <a:buClr>
                <a:schemeClr val="dk1"/>
              </a:buClr>
              <a:buSzPct val="100000"/>
              <a:buFont typeface="Arial"/>
              <a:buChar char="•"/>
              <a:defRPr sz="1961" b="0" i="0" u="none" strike="noStrike" cap="none">
                <a:solidFill>
                  <a:schemeClr val="dk1"/>
                </a:solidFill>
                <a:latin typeface="Quattrocento Sans"/>
                <a:ea typeface="Quattrocento Sans"/>
                <a:cs typeface="Quattrocento Sans"/>
                <a:sym typeface="Quattrocento Sans"/>
              </a:defRPr>
            </a:lvl7pPr>
            <a:lvl8pPr marL="3428877" marR="0" lvl="7" indent="-104777" algn="l" rtl="0">
              <a:spcBef>
                <a:spcPts val="392"/>
              </a:spcBef>
              <a:buClr>
                <a:schemeClr val="dk1"/>
              </a:buClr>
              <a:buSzPct val="100000"/>
              <a:buFont typeface="Arial"/>
              <a:buChar char="•"/>
              <a:defRPr sz="1961" b="0" i="0" u="none" strike="noStrike" cap="none">
                <a:solidFill>
                  <a:schemeClr val="dk1"/>
                </a:solidFill>
                <a:latin typeface="Quattrocento Sans"/>
                <a:ea typeface="Quattrocento Sans"/>
                <a:cs typeface="Quattrocento Sans"/>
                <a:sym typeface="Quattrocento Sans"/>
              </a:defRPr>
            </a:lvl8pPr>
            <a:lvl9pPr marL="3886061" marR="0" lvl="8" indent="-113768" algn="l" rtl="0">
              <a:spcBef>
                <a:spcPts val="392"/>
              </a:spcBef>
              <a:buClr>
                <a:schemeClr val="dk1"/>
              </a:buClr>
              <a:buSzPct val="100000"/>
              <a:buFont typeface="Arial"/>
              <a:buChar char="•"/>
              <a:defRPr sz="1961" b="0" i="0" u="none" strike="noStrike" cap="none">
                <a:solidFill>
                  <a:schemeClr val="dk1"/>
                </a:solidFill>
                <a:latin typeface="Quattrocento Sans"/>
                <a:ea typeface="Quattrocento Sans"/>
                <a:cs typeface="Quattrocento Sans"/>
                <a:sym typeface="Quattrocento Sans"/>
              </a:defRPr>
            </a:lvl9pPr>
          </a:lstStyle>
          <a:p>
            <a:endParaRPr/>
          </a:p>
        </p:txBody>
      </p:sp>
      <p:sp>
        <p:nvSpPr>
          <p:cNvPr id="24" name="Shape 24"/>
          <p:cNvSpPr/>
          <p:nvPr/>
        </p:nvSpPr>
        <p:spPr>
          <a:xfrm>
            <a:off x="0" y="0"/>
            <a:ext cx="12191999" cy="71991"/>
          </a:xfrm>
          <a:prstGeom prst="rect">
            <a:avLst/>
          </a:prstGeom>
          <a:solidFill>
            <a:srgbClr val="008774"/>
          </a:solidFill>
          <a:ln>
            <a:noFill/>
          </a:ln>
        </p:spPr>
        <p:txBody>
          <a:bodyPr lIns="121906" tIns="60953" rIns="121906" bIns="60953" anchor="ctr" anchorCtr="0">
            <a:noAutofit/>
          </a:bodyPr>
          <a:lstStyle/>
          <a:p>
            <a:pPr marL="0" marR="0" lvl="0" indent="0" algn="ctr" rtl="0">
              <a:spcBef>
                <a:spcPts val="0"/>
              </a:spcBef>
              <a:buNone/>
            </a:pPr>
            <a:endParaRPr sz="1765">
              <a:solidFill>
                <a:schemeClr val="lt1"/>
              </a:solidFill>
              <a:latin typeface="Quattrocento Sans"/>
              <a:ea typeface="Quattrocento Sans"/>
              <a:cs typeface="Quattrocento Sans"/>
              <a:sym typeface="Quattrocento Sans"/>
            </a:endParaRPr>
          </a:p>
        </p:txBody>
      </p:sp>
    </p:spTree>
    <p:extLst>
      <p:ext uri="{BB962C8B-B14F-4D97-AF65-F5344CB8AC3E}">
        <p14:creationId xmlns:p14="http://schemas.microsoft.com/office/powerpoint/2010/main" val="2001697435"/>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p:cSld name="1_Title Slide">
    <p:spTree>
      <p:nvGrpSpPr>
        <p:cNvPr id="1" name="Shape 26"/>
        <p:cNvGrpSpPr/>
        <p:nvPr/>
      </p:nvGrpSpPr>
      <p:grpSpPr>
        <a:xfrm>
          <a:off x="0" y="0"/>
          <a:ext cx="0" cy="0"/>
          <a:chOff x="0" y="0"/>
          <a:chExt cx="0" cy="0"/>
        </a:xfrm>
      </p:grpSpPr>
      <p:sp>
        <p:nvSpPr>
          <p:cNvPr id="27" name="Shape 27"/>
          <p:cNvSpPr/>
          <p:nvPr/>
        </p:nvSpPr>
        <p:spPr>
          <a:xfrm>
            <a:off x="-119527" y="-37319"/>
            <a:ext cx="12345396" cy="6960342"/>
          </a:xfrm>
          <a:prstGeom prst="rect">
            <a:avLst/>
          </a:prstGeom>
          <a:solidFill>
            <a:srgbClr val="1B2831"/>
          </a:solidFill>
          <a:ln w="25400" cap="flat" cmpd="sng">
            <a:solidFill>
              <a:srgbClr val="0D645B"/>
            </a:solidFill>
            <a:prstDash val="solid"/>
            <a:round/>
            <a:headEnd type="none" w="med" len="med"/>
            <a:tailEnd type="none" w="med" len="med"/>
          </a:ln>
        </p:spPr>
        <p:txBody>
          <a:bodyPr lIns="121894" tIns="60930" rIns="121894" bIns="60930" anchor="ctr" anchorCtr="0">
            <a:noAutofit/>
          </a:bodyPr>
          <a:lstStyle/>
          <a:p>
            <a:pPr marL="0" marR="0" lvl="0" indent="0" algn="ctr" rtl="0">
              <a:spcBef>
                <a:spcPts val="0"/>
              </a:spcBef>
              <a:buNone/>
            </a:pPr>
            <a:endParaRPr sz="2353" b="0" i="0" u="none" strike="noStrike" cap="none">
              <a:solidFill>
                <a:schemeClr val="lt1"/>
              </a:solidFill>
              <a:latin typeface="Source Sans Pro"/>
              <a:ea typeface="Source Sans Pro"/>
              <a:cs typeface="Source Sans Pro"/>
              <a:sym typeface="Source Sans Pro"/>
            </a:endParaRPr>
          </a:p>
        </p:txBody>
      </p:sp>
      <p:pic>
        <p:nvPicPr>
          <p:cNvPr id="28" name="Shape 28"/>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9869312" y="488204"/>
            <a:ext cx="1818920" cy="412385"/>
          </a:xfrm>
          <a:prstGeom prst="rect">
            <a:avLst/>
          </a:prstGeom>
          <a:noFill/>
          <a:ln>
            <a:noFill/>
          </a:ln>
        </p:spPr>
      </p:pic>
      <p:sp>
        <p:nvSpPr>
          <p:cNvPr id="29" name="Shape 29"/>
          <p:cNvSpPr txBox="1">
            <a:spLocks noGrp="1"/>
          </p:cNvSpPr>
          <p:nvPr>
            <p:ph type="ctrTitle"/>
          </p:nvPr>
        </p:nvSpPr>
        <p:spPr>
          <a:xfrm>
            <a:off x="1512028" y="2673405"/>
            <a:ext cx="8707716" cy="1530218"/>
          </a:xfrm>
          <a:prstGeom prst="rect">
            <a:avLst/>
          </a:prstGeom>
          <a:noFill/>
          <a:ln>
            <a:noFill/>
          </a:ln>
        </p:spPr>
        <p:txBody>
          <a:bodyPr lIns="124338" tIns="124338" rIns="124338" bIns="124338" anchor="ctr" anchorCtr="0"/>
          <a:lstStyle>
            <a:lvl1pPr marL="0" marR="0" lvl="0" indent="0" algn="l" rtl="0">
              <a:lnSpc>
                <a:spcPct val="80000"/>
              </a:lnSpc>
              <a:spcBef>
                <a:spcPts val="0"/>
              </a:spcBef>
              <a:spcAft>
                <a:spcPts val="667"/>
              </a:spcAft>
              <a:buClr>
                <a:srgbClr val="FFFFFF"/>
              </a:buClr>
              <a:buFont typeface="Source Sans Pro"/>
              <a:buNone/>
              <a:defRPr sz="6372" b="1" i="0" u="none" strike="noStrike" cap="none">
                <a:solidFill>
                  <a:srgbClr val="FFFFFF"/>
                </a:solidFill>
                <a:latin typeface="Source Sans Pro"/>
                <a:ea typeface="Source Sans Pro"/>
                <a:cs typeface="Source Sans Pro"/>
                <a:sym typeface="Source Sans Pro"/>
              </a:defRPr>
            </a:lvl1pPr>
            <a:lvl2pPr marL="0" marR="0" lvl="1" indent="0" algn="l" rtl="0">
              <a:spcBef>
                <a:spcPts val="0"/>
              </a:spcBef>
              <a:defRPr/>
            </a:lvl2pPr>
            <a:lvl3pPr marL="0" marR="0" lvl="2" indent="0" algn="l" rtl="0">
              <a:spcBef>
                <a:spcPts val="0"/>
              </a:spcBef>
              <a:defRPr/>
            </a:lvl3pPr>
            <a:lvl4pPr marL="0" marR="0" lvl="3" indent="0" algn="l" rtl="0">
              <a:spcBef>
                <a:spcPts val="0"/>
              </a:spcBef>
              <a:defRPr/>
            </a:lvl4pPr>
            <a:lvl5pPr marL="0" marR="0" lvl="4" indent="0" algn="l" rtl="0">
              <a:spcBef>
                <a:spcPts val="0"/>
              </a:spcBef>
              <a:defRPr/>
            </a:lvl5pPr>
            <a:lvl6pPr marL="0" marR="0" lvl="5" indent="0" algn="l" rtl="0">
              <a:spcBef>
                <a:spcPts val="0"/>
              </a:spcBef>
              <a:defRPr/>
            </a:lvl6pPr>
            <a:lvl7pPr marL="0" marR="0" lvl="6" indent="0" algn="l" rtl="0">
              <a:spcBef>
                <a:spcPts val="0"/>
              </a:spcBef>
              <a:defRPr/>
            </a:lvl7pPr>
            <a:lvl8pPr marL="0" marR="0" lvl="7" indent="0" algn="l" rtl="0">
              <a:spcBef>
                <a:spcPts val="0"/>
              </a:spcBef>
              <a:defRPr/>
            </a:lvl8pPr>
            <a:lvl9pPr marL="0" marR="0" lvl="8" indent="0" algn="l" rtl="0">
              <a:spcBef>
                <a:spcPts val="0"/>
              </a:spcBef>
              <a:defRPr/>
            </a:lvl9pPr>
          </a:lstStyle>
          <a:p>
            <a:endParaRPr/>
          </a:p>
        </p:txBody>
      </p:sp>
      <p:sp>
        <p:nvSpPr>
          <p:cNvPr id="30" name="Shape 30"/>
          <p:cNvSpPr txBox="1">
            <a:spLocks noGrp="1"/>
          </p:cNvSpPr>
          <p:nvPr>
            <p:ph type="subTitle" idx="1"/>
          </p:nvPr>
        </p:nvSpPr>
        <p:spPr>
          <a:xfrm>
            <a:off x="1512027" y="2115018"/>
            <a:ext cx="8147898" cy="550487"/>
          </a:xfrm>
          <a:prstGeom prst="rect">
            <a:avLst/>
          </a:prstGeom>
          <a:noFill/>
          <a:ln>
            <a:noFill/>
          </a:ln>
        </p:spPr>
        <p:txBody>
          <a:bodyPr lIns="124338" tIns="124338" rIns="124338" bIns="124338" anchor="t" anchorCtr="0"/>
          <a:lstStyle>
            <a:lvl1pPr marL="0" marR="0" lvl="0" indent="0" algn="l" rtl="0">
              <a:spcBef>
                <a:spcPts val="426"/>
              </a:spcBef>
              <a:buClr>
                <a:srgbClr val="43E5D5"/>
              </a:buClr>
              <a:buFont typeface="Arial"/>
              <a:buNone/>
              <a:defRPr sz="2157" b="0" i="0" u="none" strike="noStrike" cap="none">
                <a:solidFill>
                  <a:srgbClr val="43E5D5"/>
                </a:solidFill>
                <a:latin typeface="Source Sans Pro"/>
                <a:ea typeface="Source Sans Pro"/>
                <a:cs typeface="Source Sans Pro"/>
                <a:sym typeface="Source Sans Pro"/>
              </a:defRPr>
            </a:lvl1pPr>
            <a:lvl2pPr marL="609543" marR="0" lvl="1" indent="0" algn="ctr" rtl="0">
              <a:spcBef>
                <a:spcPts val="640"/>
              </a:spcBef>
              <a:buClr>
                <a:srgbClr val="8B8B8B"/>
              </a:buClr>
              <a:buFont typeface="Arial"/>
              <a:buNone/>
              <a:defRPr sz="3235" b="0" i="0" u="none" strike="noStrike" cap="none">
                <a:solidFill>
                  <a:srgbClr val="8B8B8B"/>
                </a:solidFill>
                <a:latin typeface="Source Sans Pro"/>
                <a:ea typeface="Source Sans Pro"/>
                <a:cs typeface="Source Sans Pro"/>
                <a:sym typeface="Source Sans Pro"/>
              </a:defRPr>
            </a:lvl2pPr>
            <a:lvl3pPr marL="1219085" marR="0" lvl="2" indent="0" algn="ctr" rtl="0">
              <a:spcBef>
                <a:spcPts val="533"/>
              </a:spcBef>
              <a:buClr>
                <a:srgbClr val="8B8B8B"/>
              </a:buClr>
              <a:buFont typeface="Arial"/>
              <a:buNone/>
              <a:defRPr sz="2647" b="0" i="0" u="none" strike="noStrike" cap="none">
                <a:solidFill>
                  <a:srgbClr val="8B8B8B"/>
                </a:solidFill>
                <a:latin typeface="Source Sans Pro"/>
                <a:ea typeface="Source Sans Pro"/>
                <a:cs typeface="Source Sans Pro"/>
                <a:sym typeface="Source Sans Pro"/>
              </a:defRPr>
            </a:lvl3pPr>
            <a:lvl4pPr marL="1828628" marR="0" lvl="3" indent="0" algn="ctr" rtl="0">
              <a:spcBef>
                <a:spcPts val="480"/>
              </a:spcBef>
              <a:buClr>
                <a:srgbClr val="8B8B8B"/>
              </a:buClr>
              <a:buFont typeface="Arial"/>
              <a:buNone/>
              <a:defRPr sz="2353" b="0" i="0" u="none" strike="noStrike" cap="none">
                <a:solidFill>
                  <a:srgbClr val="8B8B8B"/>
                </a:solidFill>
                <a:latin typeface="Source Sans Pro"/>
                <a:ea typeface="Source Sans Pro"/>
                <a:cs typeface="Source Sans Pro"/>
                <a:sym typeface="Source Sans Pro"/>
              </a:defRPr>
            </a:lvl4pPr>
            <a:lvl5pPr marL="2438171" marR="0" lvl="4" indent="0" algn="ctr" rtl="0">
              <a:spcBef>
                <a:spcPts val="480"/>
              </a:spcBef>
              <a:buClr>
                <a:srgbClr val="8B8B8B"/>
              </a:buClr>
              <a:buFont typeface="Arial"/>
              <a:buNone/>
              <a:defRPr sz="2353" b="0" i="0" u="none" strike="noStrike" cap="none">
                <a:solidFill>
                  <a:srgbClr val="8B8B8B"/>
                </a:solidFill>
                <a:latin typeface="Source Sans Pro"/>
                <a:ea typeface="Source Sans Pro"/>
                <a:cs typeface="Source Sans Pro"/>
                <a:sym typeface="Source Sans Pro"/>
              </a:defRPr>
            </a:lvl5pPr>
            <a:lvl6pPr marL="3047713" marR="0" lvl="5" indent="0" algn="ctr" rtl="0">
              <a:spcBef>
                <a:spcPts val="533"/>
              </a:spcBef>
              <a:buClr>
                <a:srgbClr val="8B8B8B"/>
              </a:buClr>
              <a:buFont typeface="Arial"/>
              <a:buNone/>
              <a:defRPr sz="2647" b="0" i="0" u="none" strike="noStrike" cap="none">
                <a:solidFill>
                  <a:srgbClr val="8B8B8B"/>
                </a:solidFill>
                <a:latin typeface="Source Sans Pro"/>
                <a:ea typeface="Source Sans Pro"/>
                <a:cs typeface="Source Sans Pro"/>
                <a:sym typeface="Source Sans Pro"/>
              </a:defRPr>
            </a:lvl6pPr>
            <a:lvl7pPr marL="3657256" marR="0" lvl="6" indent="0" algn="ctr" rtl="0">
              <a:spcBef>
                <a:spcPts val="533"/>
              </a:spcBef>
              <a:buClr>
                <a:srgbClr val="8B8B8B"/>
              </a:buClr>
              <a:buFont typeface="Arial"/>
              <a:buNone/>
              <a:defRPr sz="2647" b="0" i="0" u="none" strike="noStrike" cap="none">
                <a:solidFill>
                  <a:srgbClr val="8B8B8B"/>
                </a:solidFill>
                <a:latin typeface="Source Sans Pro"/>
                <a:ea typeface="Source Sans Pro"/>
                <a:cs typeface="Source Sans Pro"/>
                <a:sym typeface="Source Sans Pro"/>
              </a:defRPr>
            </a:lvl7pPr>
            <a:lvl8pPr marL="4266799" marR="0" lvl="7" indent="0" algn="ctr" rtl="0">
              <a:spcBef>
                <a:spcPts val="533"/>
              </a:spcBef>
              <a:buClr>
                <a:srgbClr val="8B8B8B"/>
              </a:buClr>
              <a:buFont typeface="Arial"/>
              <a:buNone/>
              <a:defRPr sz="2647" b="0" i="0" u="none" strike="noStrike" cap="none">
                <a:solidFill>
                  <a:srgbClr val="8B8B8B"/>
                </a:solidFill>
                <a:latin typeface="Source Sans Pro"/>
                <a:ea typeface="Source Sans Pro"/>
                <a:cs typeface="Source Sans Pro"/>
                <a:sym typeface="Source Sans Pro"/>
              </a:defRPr>
            </a:lvl8pPr>
            <a:lvl9pPr marL="4876342" marR="0" lvl="8" indent="0" algn="ctr" rtl="0">
              <a:spcBef>
                <a:spcPts val="533"/>
              </a:spcBef>
              <a:buClr>
                <a:srgbClr val="8B8B8B"/>
              </a:buClr>
              <a:buFont typeface="Arial"/>
              <a:buNone/>
              <a:defRPr sz="2647" b="0" i="0" u="none" strike="noStrike" cap="none">
                <a:solidFill>
                  <a:srgbClr val="8B8B8B"/>
                </a:solidFill>
                <a:latin typeface="Source Sans Pro"/>
                <a:ea typeface="Source Sans Pro"/>
                <a:cs typeface="Source Sans Pro"/>
                <a:sym typeface="Source Sans Pro"/>
              </a:defRPr>
            </a:lvl9pPr>
          </a:lstStyle>
          <a:p>
            <a:endParaRPr/>
          </a:p>
        </p:txBody>
      </p:sp>
      <p:sp>
        <p:nvSpPr>
          <p:cNvPr id="31" name="Shape 31"/>
          <p:cNvSpPr txBox="1">
            <a:spLocks noGrp="1"/>
          </p:cNvSpPr>
          <p:nvPr>
            <p:ph type="body" idx="2"/>
          </p:nvPr>
        </p:nvSpPr>
        <p:spPr>
          <a:xfrm>
            <a:off x="1512027" y="4421098"/>
            <a:ext cx="10508629" cy="508994"/>
          </a:xfrm>
          <a:prstGeom prst="rect">
            <a:avLst/>
          </a:prstGeom>
          <a:noFill/>
          <a:ln>
            <a:noFill/>
          </a:ln>
        </p:spPr>
        <p:txBody>
          <a:bodyPr lIns="124338" tIns="124338" rIns="124338" bIns="124338" anchor="t" anchorCtr="0"/>
          <a:lstStyle>
            <a:lvl1pPr marL="0" lvl="0" indent="0" rtl="0">
              <a:spcBef>
                <a:spcPts val="0"/>
              </a:spcBef>
              <a:buClr>
                <a:schemeClr val="accent5"/>
              </a:buClr>
              <a:buFont typeface="Source Sans Pro"/>
              <a:buNone/>
              <a:defRPr sz="1863">
                <a:solidFill>
                  <a:schemeClr val="accent5"/>
                </a:solidFill>
              </a:defRPr>
            </a:lvl1pPr>
            <a:lvl2pPr lvl="1" rtl="0">
              <a:spcBef>
                <a:spcPts val="0"/>
              </a:spcBef>
              <a:defRPr sz="3235">
                <a:solidFill>
                  <a:srgbClr val="878787"/>
                </a:solidFill>
                <a:latin typeface="Source Sans Pro"/>
                <a:ea typeface="Source Sans Pro"/>
                <a:cs typeface="Source Sans Pro"/>
                <a:sym typeface="Source Sans Pro"/>
              </a:defRPr>
            </a:lvl2pPr>
            <a:lvl3pPr marL="1219085" lvl="2" indent="0" algn="l" rtl="0">
              <a:spcBef>
                <a:spcPts val="0"/>
              </a:spcBef>
              <a:buFont typeface="Source Sans Pro"/>
              <a:buNone/>
              <a:defRPr/>
            </a:lvl3pPr>
            <a:lvl4pPr marL="1828628" lvl="3" indent="0" rtl="0">
              <a:spcBef>
                <a:spcPts val="0"/>
              </a:spcBef>
              <a:buFont typeface="Source Sans Pro"/>
              <a:buNone/>
              <a:defRPr/>
            </a:lvl4pPr>
            <a:lvl5pPr marL="2438171" lvl="4" indent="0" rtl="0">
              <a:spcBef>
                <a:spcPts val="0"/>
              </a:spcBef>
              <a:buFont typeface="Source Sans Pro"/>
              <a:buNone/>
              <a:defRPr/>
            </a:lvl5pPr>
            <a:lvl6pPr lvl="5" rtl="0">
              <a:spcBef>
                <a:spcPts val="0"/>
              </a:spcBef>
              <a:defRPr sz="2647">
                <a:solidFill>
                  <a:schemeClr val="dk1"/>
                </a:solidFill>
                <a:latin typeface="Source Sans Pro"/>
                <a:ea typeface="Source Sans Pro"/>
                <a:cs typeface="Source Sans Pro"/>
                <a:sym typeface="Source Sans Pro"/>
              </a:defRPr>
            </a:lvl6pPr>
            <a:lvl7pPr lvl="6" rtl="0">
              <a:spcBef>
                <a:spcPts val="0"/>
              </a:spcBef>
              <a:defRPr sz="2647">
                <a:solidFill>
                  <a:schemeClr val="dk1"/>
                </a:solidFill>
                <a:latin typeface="Source Sans Pro"/>
                <a:ea typeface="Source Sans Pro"/>
                <a:cs typeface="Source Sans Pro"/>
                <a:sym typeface="Source Sans Pro"/>
              </a:defRPr>
            </a:lvl7pPr>
            <a:lvl8pPr lvl="7" rtl="0">
              <a:spcBef>
                <a:spcPts val="0"/>
              </a:spcBef>
              <a:defRPr sz="2647">
                <a:solidFill>
                  <a:schemeClr val="dk1"/>
                </a:solidFill>
                <a:latin typeface="Source Sans Pro"/>
                <a:ea typeface="Source Sans Pro"/>
                <a:cs typeface="Source Sans Pro"/>
                <a:sym typeface="Source Sans Pro"/>
              </a:defRPr>
            </a:lvl8pPr>
            <a:lvl9pPr lvl="8" rtl="0">
              <a:spcBef>
                <a:spcPts val="0"/>
              </a:spcBef>
              <a:defRPr sz="2647">
                <a:solidFill>
                  <a:schemeClr val="dk1"/>
                </a:solidFill>
                <a:latin typeface="Source Sans Pro"/>
                <a:ea typeface="Source Sans Pro"/>
                <a:cs typeface="Source Sans Pro"/>
                <a:sym typeface="Source Sans Pro"/>
              </a:defRPr>
            </a:lvl9pPr>
          </a:lstStyle>
          <a:p>
            <a:endParaRPr/>
          </a:p>
        </p:txBody>
      </p:sp>
    </p:spTree>
    <p:extLst>
      <p:ext uri="{BB962C8B-B14F-4D97-AF65-F5344CB8AC3E}">
        <p14:creationId xmlns:p14="http://schemas.microsoft.com/office/powerpoint/2010/main" val="1607708289"/>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userDrawn="1">
  <p:cSld name="1_Blank">
    <p:spTree>
      <p:nvGrpSpPr>
        <p:cNvPr id="1" name=""/>
        <p:cNvGrpSpPr/>
        <p:nvPr/>
      </p:nvGrpSpPr>
      <p:grpSpPr>
        <a:xfrm>
          <a:off x="0" y="0"/>
          <a:ext cx="0" cy="0"/>
          <a:chOff x="0" y="0"/>
          <a:chExt cx="0" cy="0"/>
        </a:xfrm>
      </p:grpSpPr>
      <p:sp>
        <p:nvSpPr>
          <p:cNvPr id="3" name="Shape 251"/>
          <p:cNvSpPr/>
          <p:nvPr userDrawn="1"/>
        </p:nvSpPr>
        <p:spPr>
          <a:xfrm>
            <a:off x="0" y="3794"/>
            <a:ext cx="12192000" cy="6858000"/>
          </a:xfrm>
          <a:prstGeom prst="rect">
            <a:avLst/>
          </a:prstGeom>
          <a:solidFill>
            <a:srgbClr val="182730">
              <a:alpha val="62000"/>
            </a:srgbClr>
          </a:solidFill>
          <a:ln>
            <a:noFill/>
          </a:ln>
        </p:spPr>
        <p:txBody>
          <a:bodyPr lIns="121894" tIns="60930" rIns="121894" bIns="60930" anchor="ctr" anchorCtr="0">
            <a:noAutofit/>
          </a:bodyPr>
          <a:lstStyle/>
          <a:p>
            <a:pPr marL="0" marR="0" lvl="0" indent="0" algn="ctr" rtl="0">
              <a:spcBef>
                <a:spcPts val="0"/>
              </a:spcBef>
              <a:buNone/>
            </a:pPr>
            <a:endParaRPr sz="2353" b="0" i="0" u="none" strike="noStrike" cap="none" baseline="0">
              <a:solidFill>
                <a:schemeClr val="lt1"/>
              </a:solidFill>
              <a:latin typeface="Arial"/>
              <a:ea typeface="Arial"/>
              <a:cs typeface="Arial"/>
              <a:sym typeface="Arial"/>
            </a:endParaRPr>
          </a:p>
        </p:txBody>
      </p:sp>
      <p:sp>
        <p:nvSpPr>
          <p:cNvPr id="4" name="Slide Number Placeholder 5"/>
          <p:cNvSpPr>
            <a:spLocks noGrp="1"/>
          </p:cNvSpPr>
          <p:nvPr>
            <p:ph type="sldNum" sz="quarter" idx="12"/>
          </p:nvPr>
        </p:nvSpPr>
        <p:spPr>
          <a:xfrm>
            <a:off x="64329" y="6481951"/>
            <a:ext cx="497784" cy="365125"/>
          </a:xfrm>
          <a:prstGeom prst="rect">
            <a:avLst/>
          </a:prstGeom>
        </p:spPr>
        <p:txBody>
          <a:bodyPr lIns="124358" tIns="62179" rIns="124358" bIns="62179"/>
          <a:lstStyle>
            <a:lvl1pPr>
              <a:defRPr sz="1176">
                <a:solidFill>
                  <a:schemeClr val="bg1">
                    <a:lumMod val="65000"/>
                  </a:schemeClr>
                </a:solidFill>
              </a:defRPr>
            </a:lvl1pPr>
          </a:lstStyle>
          <a:p>
            <a:fld id="{ADA07C09-8A41-3B46-A636-3955072BBB4F}" type="slidenum">
              <a:rPr lang="en-US" smtClean="0">
                <a:solidFill>
                  <a:srgbClr val="FFFFFF">
                    <a:lumMod val="65000"/>
                  </a:srgbClr>
                </a:solidFill>
                <a:latin typeface="Arial"/>
              </a:rPr>
              <a:pPr/>
              <a:t>‹#›</a:t>
            </a:fld>
            <a:endParaRPr lang="en-US">
              <a:solidFill>
                <a:srgbClr val="FFFFFF">
                  <a:lumMod val="65000"/>
                </a:srgbClr>
              </a:solidFill>
              <a:latin typeface="Arial"/>
            </a:endParaRPr>
          </a:p>
        </p:txBody>
      </p:sp>
    </p:spTree>
    <p:extLst>
      <p:ext uri="{BB962C8B-B14F-4D97-AF65-F5344CB8AC3E}">
        <p14:creationId xmlns:p14="http://schemas.microsoft.com/office/powerpoint/2010/main" val="1933171695"/>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1630" y="199891"/>
            <a:ext cx="11729237" cy="632594"/>
          </a:xfrm>
          <a:prstGeom prst="rect">
            <a:avLst/>
          </a:prstGeom>
        </p:spPr>
        <p:txBody>
          <a:bodyPr/>
          <a:lstStyle>
            <a:lvl1pPr algn="r">
              <a:defRPr sz="3725" b="1">
                <a:solidFill>
                  <a:srgbClr val="008774"/>
                </a:solidFill>
                <a:latin typeface="Arial"/>
                <a:cs typeface="Arial"/>
              </a:defRPr>
            </a:lvl1pPr>
          </a:lstStyle>
          <a:p>
            <a:r>
              <a:rPr lang="en-US"/>
              <a:t>Click to edit Master title style</a:t>
            </a:r>
          </a:p>
        </p:txBody>
      </p:sp>
      <p:sp>
        <p:nvSpPr>
          <p:cNvPr id="6" name="Slide Number Placeholder 5"/>
          <p:cNvSpPr>
            <a:spLocks noGrp="1"/>
          </p:cNvSpPr>
          <p:nvPr>
            <p:ph type="sldNum" sz="quarter" idx="12"/>
          </p:nvPr>
        </p:nvSpPr>
        <p:spPr>
          <a:xfrm>
            <a:off x="5063" y="6431151"/>
            <a:ext cx="497784" cy="365125"/>
          </a:xfrm>
          <a:prstGeom prst="rect">
            <a:avLst/>
          </a:prstGeom>
        </p:spPr>
        <p:txBody>
          <a:bodyPr lIns="124358" tIns="62179" rIns="124358" bIns="62179"/>
          <a:lstStyle/>
          <a:p>
            <a:fld id="{ADA07C09-8A41-3B46-A636-3955072BBB4F}" type="slidenum">
              <a:rPr lang="en-US" smtClean="0"/>
              <a:pPr/>
              <a:t>‹#›</a:t>
            </a:fld>
            <a:endParaRPr lang="en-US"/>
          </a:p>
        </p:txBody>
      </p:sp>
    </p:spTree>
    <p:extLst>
      <p:ext uri="{BB962C8B-B14F-4D97-AF65-F5344CB8AC3E}">
        <p14:creationId xmlns:p14="http://schemas.microsoft.com/office/powerpoint/2010/main" val="363559989"/>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p:cSld name="black background">
    <p:spTree>
      <p:nvGrpSpPr>
        <p:cNvPr id="1" name="Shape 31"/>
        <p:cNvGrpSpPr/>
        <p:nvPr/>
      </p:nvGrpSpPr>
      <p:grpSpPr>
        <a:xfrm>
          <a:off x="0" y="0"/>
          <a:ext cx="0" cy="0"/>
          <a:chOff x="0" y="0"/>
          <a:chExt cx="0" cy="0"/>
        </a:xfrm>
      </p:grpSpPr>
      <p:sp>
        <p:nvSpPr>
          <p:cNvPr id="32" name="Shape 32"/>
          <p:cNvSpPr/>
          <p:nvPr/>
        </p:nvSpPr>
        <p:spPr>
          <a:xfrm>
            <a:off x="0" y="1"/>
            <a:ext cx="12192000" cy="6857999"/>
          </a:xfrm>
          <a:prstGeom prst="rect">
            <a:avLst/>
          </a:prstGeom>
          <a:solidFill>
            <a:srgbClr val="000000"/>
          </a:solidFill>
          <a:ln w="12700" cap="flat" cmpd="sng">
            <a:solidFill>
              <a:schemeClr val="lt2"/>
            </a:solidFill>
            <a:prstDash val="solid"/>
            <a:round/>
            <a:headEnd type="none" w="med" len="med"/>
            <a:tailEnd type="none" w="med" len="med"/>
          </a:ln>
        </p:spPr>
        <p:txBody>
          <a:bodyPr lIns="121894" tIns="60930" rIns="121894" bIns="60930" anchor="ctr" anchorCtr="0">
            <a:noAutofit/>
          </a:bodyPr>
          <a:lstStyle/>
          <a:p>
            <a:pPr algn="ctr">
              <a:buClr>
                <a:srgbClr val="FFFFFF"/>
              </a:buClr>
              <a:buFont typeface="Arial"/>
              <a:buNone/>
            </a:pPr>
            <a:endParaRPr sz="2353">
              <a:solidFill>
                <a:srgbClr val="FFFFFF"/>
              </a:solidFill>
            </a:endParaRPr>
          </a:p>
        </p:txBody>
      </p:sp>
      <p:sp>
        <p:nvSpPr>
          <p:cNvPr id="33" name="Shape 33"/>
          <p:cNvSpPr/>
          <p:nvPr/>
        </p:nvSpPr>
        <p:spPr>
          <a:xfrm>
            <a:off x="0" y="6172200"/>
            <a:ext cx="12192000" cy="514400"/>
          </a:xfrm>
          <a:prstGeom prst="rect">
            <a:avLst/>
          </a:prstGeom>
          <a:solidFill>
            <a:srgbClr val="00786E"/>
          </a:solidFill>
          <a:ln>
            <a:noFill/>
          </a:ln>
        </p:spPr>
        <p:txBody>
          <a:bodyPr lIns="121894" tIns="60930" rIns="121894" bIns="60930" anchor="ctr" anchorCtr="0">
            <a:noAutofit/>
          </a:bodyPr>
          <a:lstStyle/>
          <a:p>
            <a:pPr>
              <a:buClr>
                <a:srgbClr val="FFFFFF"/>
              </a:buClr>
              <a:buFont typeface="Arial"/>
              <a:buNone/>
            </a:pPr>
            <a:endParaRPr sz="2353">
              <a:solidFill>
                <a:srgbClr val="FFFFFF"/>
              </a:solidFill>
            </a:endParaRPr>
          </a:p>
        </p:txBody>
      </p:sp>
      <p:sp>
        <p:nvSpPr>
          <p:cNvPr id="34" name="Shape 34"/>
          <p:cNvSpPr txBox="1"/>
          <p:nvPr/>
        </p:nvSpPr>
        <p:spPr>
          <a:xfrm flipH="1">
            <a:off x="11404601" y="6695017"/>
            <a:ext cx="711199" cy="165198"/>
          </a:xfrm>
          <a:prstGeom prst="rect">
            <a:avLst/>
          </a:prstGeom>
          <a:noFill/>
          <a:ln>
            <a:noFill/>
          </a:ln>
        </p:spPr>
        <p:txBody>
          <a:bodyPr lIns="0" tIns="0" rIns="0" bIns="0" anchor="t" anchorCtr="0">
            <a:noAutofit/>
          </a:bodyPr>
          <a:lstStyle/>
          <a:p>
            <a:pPr algn="r">
              <a:buClr>
                <a:srgbClr val="7F7F7F"/>
              </a:buClr>
              <a:buSzPct val="25000"/>
              <a:buFont typeface="Arial"/>
              <a:buNone/>
            </a:pPr>
            <a:fld id="{00000000-1234-1234-1234-123412341234}" type="slidenum">
              <a:rPr lang="en-US" sz="1078">
                <a:solidFill>
                  <a:srgbClr val="7F7F7F"/>
                </a:solidFill>
              </a:rPr>
              <a:pPr algn="r">
                <a:buClr>
                  <a:srgbClr val="7F7F7F"/>
                </a:buClr>
                <a:buSzPct val="25000"/>
                <a:buFont typeface="Arial"/>
                <a:buNone/>
              </a:pPr>
              <a:t>‹#›</a:t>
            </a:fld>
            <a:endParaRPr lang="en-US" sz="1078">
              <a:solidFill>
                <a:srgbClr val="7F7F7F"/>
              </a:solidFill>
            </a:endParaRPr>
          </a:p>
        </p:txBody>
      </p:sp>
      <p:sp>
        <p:nvSpPr>
          <p:cNvPr id="35" name="Shape 35"/>
          <p:cNvSpPr txBox="1"/>
          <p:nvPr/>
        </p:nvSpPr>
        <p:spPr>
          <a:xfrm>
            <a:off x="488950" y="6690783"/>
            <a:ext cx="3033200" cy="133200"/>
          </a:xfrm>
          <a:prstGeom prst="rect">
            <a:avLst/>
          </a:prstGeom>
          <a:noFill/>
          <a:ln>
            <a:noFill/>
          </a:ln>
        </p:spPr>
        <p:txBody>
          <a:bodyPr lIns="0" tIns="0" rIns="0" bIns="0" anchor="t" anchorCtr="0">
            <a:noAutofit/>
          </a:bodyPr>
          <a:lstStyle/>
          <a:p>
            <a:pPr>
              <a:buClr>
                <a:srgbClr val="7F7F7F"/>
              </a:buClr>
              <a:buSzPct val="25000"/>
              <a:buFont typeface="Arial"/>
              <a:buNone/>
            </a:pPr>
            <a:r>
              <a:rPr lang="en-US" sz="784">
                <a:solidFill>
                  <a:srgbClr val="7F7F7F"/>
                </a:solidFill>
              </a:rPr>
              <a:t>© Copyright 2013 Pivotal. All rights reserved.</a:t>
            </a:r>
          </a:p>
        </p:txBody>
      </p:sp>
      <p:pic>
        <p:nvPicPr>
          <p:cNvPr id="36" name="Shape 36"/>
          <p:cNvPicPr preferRelativeResize="0"/>
          <p:nvPr/>
        </p:nvPicPr>
        <p:blipFill rotWithShape="1">
          <a:blip r:embed="rId2">
            <a:alphaModFix/>
          </a:blip>
          <a:srcRect/>
          <a:stretch/>
        </p:blipFill>
        <p:spPr>
          <a:xfrm>
            <a:off x="10589684" y="6284383"/>
            <a:ext cx="1276398" cy="294400"/>
          </a:xfrm>
          <a:prstGeom prst="rect">
            <a:avLst/>
          </a:prstGeom>
          <a:noFill/>
          <a:ln>
            <a:noFill/>
          </a:ln>
        </p:spPr>
      </p:pic>
    </p:spTree>
    <p:extLst>
      <p:ext uri="{BB962C8B-B14F-4D97-AF65-F5344CB8AC3E}">
        <p14:creationId xmlns:p14="http://schemas.microsoft.com/office/powerpoint/2010/main" val="3470061677"/>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p:cSld name="Temp Basic with Rule">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609599" y="426719"/>
            <a:ext cx="10972800" cy="484744"/>
          </a:xfrm>
          <a:prstGeom prst="rect">
            <a:avLst/>
          </a:prstGeom>
          <a:noFill/>
          <a:ln>
            <a:noFill/>
          </a:ln>
        </p:spPr>
        <p:txBody>
          <a:bodyPr lIns="124338" tIns="124338" rIns="124338" bIns="124338" anchor="ctr" anchorCtr="0"/>
          <a:lstStyle>
            <a:lvl1pPr lvl="0" rtl="0">
              <a:spcBef>
                <a:spcPts val="0"/>
              </a:spcBef>
              <a:defRPr sz="4313" b="0">
                <a:solidFill>
                  <a:schemeClr val="lt1"/>
                </a:solidFill>
                <a:latin typeface="Arial"/>
                <a:ea typeface="Arial"/>
                <a:cs typeface="Arial"/>
                <a:sym typeface="Arial"/>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34" name="Shape 34"/>
          <p:cNvSpPr txBox="1">
            <a:spLocks noGrp="1"/>
          </p:cNvSpPr>
          <p:nvPr>
            <p:ph type="body" idx="1"/>
          </p:nvPr>
        </p:nvSpPr>
        <p:spPr>
          <a:xfrm>
            <a:off x="609600" y="1477432"/>
            <a:ext cx="10972800" cy="813278"/>
          </a:xfrm>
          <a:prstGeom prst="rect">
            <a:avLst/>
          </a:prstGeom>
          <a:noFill/>
          <a:ln>
            <a:noFill/>
          </a:ln>
        </p:spPr>
        <p:txBody>
          <a:bodyPr lIns="124338" tIns="124338" rIns="124338" bIns="124338" anchor="t" anchorCtr="0"/>
          <a:lstStyle>
            <a:lvl1pPr lvl="0" rtl="0">
              <a:spcBef>
                <a:spcPts val="0"/>
              </a:spcBef>
              <a:defRPr>
                <a:solidFill>
                  <a:schemeClr val="lt1"/>
                </a:solidFill>
                <a:latin typeface="Arial"/>
                <a:ea typeface="Arial"/>
                <a:cs typeface="Arial"/>
                <a:sym typeface="Arial"/>
              </a:defRPr>
            </a:lvl1pPr>
            <a:lvl2pPr lvl="1" rtl="0">
              <a:spcBef>
                <a:spcPts val="0"/>
              </a:spcBef>
              <a:defRPr>
                <a:solidFill>
                  <a:schemeClr val="lt1"/>
                </a:solidFill>
                <a:latin typeface="Arial"/>
                <a:ea typeface="Arial"/>
                <a:cs typeface="Arial"/>
                <a:sym typeface="Arial"/>
              </a:defRPr>
            </a:lvl2pPr>
            <a:lvl3pPr lvl="2" rtl="0">
              <a:spcBef>
                <a:spcPts val="0"/>
              </a:spcBef>
              <a:defRPr>
                <a:solidFill>
                  <a:schemeClr val="lt1"/>
                </a:solidFill>
                <a:latin typeface="Arial"/>
                <a:ea typeface="Arial"/>
                <a:cs typeface="Arial"/>
                <a:sym typeface="Arial"/>
              </a:defRPr>
            </a:lvl3pPr>
            <a:lvl4pPr lvl="3" rtl="0">
              <a:spcBef>
                <a:spcPts val="0"/>
              </a:spcBef>
              <a:defRPr>
                <a:solidFill>
                  <a:schemeClr val="lt1"/>
                </a:solidFill>
                <a:latin typeface="Arial"/>
                <a:ea typeface="Arial"/>
                <a:cs typeface="Arial"/>
                <a:sym typeface="Arial"/>
              </a:defRPr>
            </a:lvl4pPr>
            <a:lvl5pPr lvl="4" rtl="0">
              <a:spcBef>
                <a:spcPts val="0"/>
              </a:spcBef>
              <a:defRPr>
                <a:solidFill>
                  <a:schemeClr val="lt1"/>
                </a:solidFill>
                <a:latin typeface="Arial"/>
                <a:ea typeface="Arial"/>
                <a:cs typeface="Arial"/>
                <a:sym typeface="Arial"/>
              </a:defRPr>
            </a:lvl5pPr>
            <a:lvl6pPr lvl="5" rtl="0">
              <a:spcBef>
                <a:spcPts val="0"/>
              </a:spcBef>
              <a:defRPr sz="2647">
                <a:solidFill>
                  <a:schemeClr val="dk1"/>
                </a:solidFill>
                <a:latin typeface="Source Sans Pro"/>
                <a:ea typeface="Source Sans Pro"/>
                <a:cs typeface="Source Sans Pro"/>
                <a:sym typeface="Source Sans Pro"/>
              </a:defRPr>
            </a:lvl6pPr>
            <a:lvl7pPr lvl="6" rtl="0">
              <a:spcBef>
                <a:spcPts val="0"/>
              </a:spcBef>
              <a:defRPr sz="2647">
                <a:solidFill>
                  <a:schemeClr val="dk1"/>
                </a:solidFill>
                <a:latin typeface="Source Sans Pro"/>
                <a:ea typeface="Source Sans Pro"/>
                <a:cs typeface="Source Sans Pro"/>
                <a:sym typeface="Source Sans Pro"/>
              </a:defRPr>
            </a:lvl7pPr>
            <a:lvl8pPr lvl="7" rtl="0">
              <a:spcBef>
                <a:spcPts val="0"/>
              </a:spcBef>
              <a:defRPr sz="2647">
                <a:solidFill>
                  <a:schemeClr val="dk1"/>
                </a:solidFill>
                <a:latin typeface="Source Sans Pro"/>
                <a:ea typeface="Source Sans Pro"/>
                <a:cs typeface="Source Sans Pro"/>
                <a:sym typeface="Source Sans Pro"/>
              </a:defRPr>
            </a:lvl8pPr>
            <a:lvl9pPr lvl="8" rtl="0">
              <a:spcBef>
                <a:spcPts val="0"/>
              </a:spcBef>
              <a:defRPr sz="2647">
                <a:solidFill>
                  <a:schemeClr val="dk1"/>
                </a:solidFill>
                <a:latin typeface="Source Sans Pro"/>
                <a:ea typeface="Source Sans Pro"/>
                <a:cs typeface="Source Sans Pro"/>
                <a:sym typeface="Source Sans Pro"/>
              </a:defRPr>
            </a:lvl9pPr>
          </a:lstStyle>
          <a:p>
            <a:endParaRPr/>
          </a:p>
        </p:txBody>
      </p:sp>
      <p:sp>
        <p:nvSpPr>
          <p:cNvPr id="35" name="Shape 35"/>
          <p:cNvSpPr/>
          <p:nvPr/>
        </p:nvSpPr>
        <p:spPr>
          <a:xfrm>
            <a:off x="0" y="6172200"/>
            <a:ext cx="12192000" cy="514350"/>
          </a:xfrm>
          <a:prstGeom prst="rect">
            <a:avLst/>
          </a:prstGeom>
          <a:solidFill>
            <a:srgbClr val="00786E"/>
          </a:solidFill>
          <a:ln>
            <a:noFill/>
          </a:ln>
        </p:spPr>
        <p:txBody>
          <a:bodyPr lIns="121894" tIns="60930" rIns="121894" bIns="60930" anchor="ctr" anchorCtr="0">
            <a:noAutofit/>
          </a:bodyPr>
          <a:lstStyle/>
          <a:p>
            <a:pPr marL="0" marR="0" lvl="0" indent="0" algn="l" rtl="0">
              <a:spcBef>
                <a:spcPts val="0"/>
              </a:spcBef>
              <a:buNone/>
            </a:pPr>
            <a:endParaRPr sz="2353" b="0" i="0" u="none" strike="noStrike" cap="none">
              <a:solidFill>
                <a:schemeClr val="lt1"/>
              </a:solidFill>
              <a:latin typeface="Source Sans Pro"/>
              <a:ea typeface="Source Sans Pro"/>
              <a:cs typeface="Source Sans Pro"/>
              <a:sym typeface="Source Sans Pro"/>
            </a:endParaRPr>
          </a:p>
        </p:txBody>
      </p:sp>
      <p:sp>
        <p:nvSpPr>
          <p:cNvPr id="36" name="Shape 36"/>
          <p:cNvSpPr txBox="1"/>
          <p:nvPr/>
        </p:nvSpPr>
        <p:spPr>
          <a:xfrm>
            <a:off x="488950" y="6691266"/>
            <a:ext cx="3033181" cy="123110"/>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784" b="0" i="0" u="none" strike="noStrike" cap="none">
                <a:solidFill>
                  <a:srgbClr val="7F7F7F"/>
                </a:solidFill>
                <a:latin typeface="Arial"/>
                <a:ea typeface="Arial"/>
                <a:cs typeface="Arial"/>
                <a:sym typeface="Arial"/>
              </a:rPr>
              <a:t>© Copyright 2015 Pivotal. All rights reserved.</a:t>
            </a:r>
          </a:p>
        </p:txBody>
      </p:sp>
      <p:pic>
        <p:nvPicPr>
          <p:cNvPr id="37" name="Shape 37"/>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10588977" y="6285288"/>
            <a:ext cx="1276348" cy="292605"/>
          </a:xfrm>
          <a:prstGeom prst="rect">
            <a:avLst/>
          </a:prstGeom>
          <a:noFill/>
          <a:ln>
            <a:noFill/>
          </a:ln>
        </p:spPr>
      </p:pic>
      <p:cxnSp>
        <p:nvCxnSpPr>
          <p:cNvPr id="38" name="Shape 38"/>
          <p:cNvCxnSpPr/>
          <p:nvPr/>
        </p:nvCxnSpPr>
        <p:spPr>
          <a:xfrm>
            <a:off x="0" y="1181240"/>
            <a:ext cx="12192000" cy="0"/>
          </a:xfrm>
          <a:prstGeom prst="straightConnector1">
            <a:avLst/>
          </a:prstGeom>
          <a:noFill/>
          <a:ln w="9525" cap="flat" cmpd="sng">
            <a:solidFill>
              <a:srgbClr val="E8E8E8"/>
            </a:solidFill>
            <a:prstDash val="solid"/>
            <a:round/>
            <a:headEnd type="none" w="med" len="med"/>
            <a:tailEnd type="none" w="med" len="med"/>
          </a:ln>
        </p:spPr>
      </p:cxnSp>
    </p:spTree>
    <p:extLst>
      <p:ext uri="{BB962C8B-B14F-4D97-AF65-F5344CB8AC3E}">
        <p14:creationId xmlns:p14="http://schemas.microsoft.com/office/powerpoint/2010/main" val="1258815196"/>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type="titleOnly">
  <p:cSld name="3_Title only">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415600" y="593367"/>
            <a:ext cx="11360800" cy="763600"/>
          </a:xfrm>
          <a:prstGeom prst="rect">
            <a:avLst/>
          </a:prstGeom>
        </p:spPr>
        <p:txBody>
          <a:bodyPr lIns="124335" tIns="124335" rIns="124335" bIns="12433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7" name="Shape 27"/>
          <p:cNvSpPr txBox="1">
            <a:spLocks noGrp="1"/>
          </p:cNvSpPr>
          <p:nvPr>
            <p:ph type="sldNum" idx="12"/>
          </p:nvPr>
        </p:nvSpPr>
        <p:spPr>
          <a:xfrm>
            <a:off x="11296609" y="6217622"/>
            <a:ext cx="731600" cy="524800"/>
          </a:xfrm>
          <a:prstGeom prst="rect">
            <a:avLst/>
          </a:prstGeom>
        </p:spPr>
        <p:txBody>
          <a:bodyPr lIns="124335" tIns="124335" rIns="124335" bIns="124335" anchor="ctr" anchorCtr="0">
            <a:noAutofit/>
          </a:bodyPr>
          <a:lstStyle/>
          <a:p>
            <a:fld id="{00000000-1234-1234-1234-123412341234}" type="slidenum">
              <a:rPr lang="en" smtClean="0"/>
              <a:pPr/>
              <a:t>‹#›</a:t>
            </a:fld>
            <a:endParaRPr lang="en"/>
          </a:p>
        </p:txBody>
      </p:sp>
    </p:spTree>
    <p:extLst>
      <p:ext uri="{BB962C8B-B14F-4D97-AF65-F5344CB8AC3E}">
        <p14:creationId xmlns:p14="http://schemas.microsoft.com/office/powerpoint/2010/main" val="80701717"/>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userDrawn="1">
  <p:cSld name="Title Slide - ANIMATED">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13" y="4309988"/>
            <a:ext cx="12188887" cy="2551127"/>
          </a:xfrm>
          <a:prstGeom prst="rect">
            <a:avLst/>
          </a:prstGeom>
          <a:solidFill>
            <a:srgbClr val="4DA0E2"/>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10" name="Rectangle 7"/>
          <p:cNvSpPr>
            <a:spLocks noChangeArrowheads="1"/>
          </p:cNvSpPr>
          <p:nvPr userDrawn="1"/>
        </p:nvSpPr>
        <p:spPr bwMode="auto">
          <a:xfrm>
            <a:off x="1" y="5729528"/>
            <a:ext cx="12188888" cy="1131586"/>
          </a:xfrm>
          <a:prstGeom prst="rect">
            <a:avLst/>
          </a:prstGeom>
          <a:solidFill>
            <a:srgbClr val="00188F"/>
          </a:solidFill>
          <a:ln>
            <a:noFill/>
          </a:ln>
          <a:extLst/>
        </p:spPr>
        <p:txBody>
          <a:bodyPr vert="horz" wrap="square" lIns="89642" tIns="44821" rIns="89642" bIns="44821" numCol="1" anchor="t" anchorCtr="0" compatLnSpc="1">
            <a:prstTxWarp prst="textNoShape">
              <a:avLst/>
            </a:prstTxWarp>
          </a:bodyPr>
          <a:lstStyle/>
          <a:p>
            <a:endParaRPr lang="en-US" sz="1765"/>
          </a:p>
        </p:txBody>
      </p:sp>
      <p:sp>
        <p:nvSpPr>
          <p:cNvPr id="11" name="Rectangle 8"/>
          <p:cNvSpPr>
            <a:spLocks noChangeArrowheads="1"/>
          </p:cNvSpPr>
          <p:nvPr userDrawn="1"/>
        </p:nvSpPr>
        <p:spPr bwMode="auto">
          <a:xfrm>
            <a:off x="3113" y="3343392"/>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 name="Rectangle 12"/>
          <p:cNvSpPr/>
          <p:nvPr userDrawn="1"/>
        </p:nvSpPr>
        <p:spPr bwMode="white">
          <a:xfrm>
            <a:off x="0" y="-312"/>
            <a:ext cx="12191377" cy="685862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a:t>Presentation title</a:t>
            </a:r>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49322" y="6061766"/>
            <a:ext cx="1522404" cy="326167"/>
          </a:xfrm>
          <a:prstGeom prst="rect">
            <a:avLst/>
          </a:prstGeom>
        </p:spPr>
      </p:pic>
      <p:sp>
        <p:nvSpPr>
          <p:cNvPr id="8"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Tree>
    <p:extLst>
      <p:ext uri="{BB962C8B-B14F-4D97-AF65-F5344CB8AC3E}">
        <p14:creationId xmlns:p14="http://schemas.microsoft.com/office/powerpoint/2010/main" val="168281925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Lst>
  </p:timing>
  <p:extLst mod="1">
    <p:ext uri="{DCECCB84-F9BA-43D5-87BE-67443E8EF086}">
      <p15:sldGuideLst xmlns:p15="http://schemas.microsoft.com/office/powerpoint/2012/main">
        <p15:guide id="4" orient="horz" pos="4406">
          <p15:clr>
            <a:srgbClr val="C35EA4"/>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41799441"/>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userDrawn="1">
  <p:cSld name="Content + Image Slide">
    <p:spTree>
      <p:nvGrpSpPr>
        <p:cNvPr id="1" name=""/>
        <p:cNvGrpSpPr/>
        <p:nvPr/>
      </p:nvGrpSpPr>
      <p:grpSpPr>
        <a:xfrm>
          <a:off x="0" y="0"/>
          <a:ext cx="0" cy="0"/>
          <a:chOff x="0" y="0"/>
          <a:chExt cx="0" cy="0"/>
        </a:xfrm>
      </p:grpSpPr>
      <p:sp>
        <p:nvSpPr>
          <p:cNvPr id="12" name="Title 11"/>
          <p:cNvSpPr>
            <a:spLocks noGrp="1"/>
          </p:cNvSpPr>
          <p:nvPr>
            <p:ph type="title" hasCustomPrompt="1"/>
          </p:nvPr>
        </p:nvSpPr>
        <p:spPr>
          <a:xfrm>
            <a:off x="228600" y="228600"/>
            <a:ext cx="11734800" cy="640080"/>
          </a:xfrm>
        </p:spPr>
        <p:txBody>
          <a:bodyPr/>
          <a:lstStyle>
            <a:lvl1pPr>
              <a:defRPr baseline="0">
                <a:solidFill>
                  <a:schemeClr val="accent1"/>
                </a:solidFill>
              </a:defRPr>
            </a:lvl1pPr>
          </a:lstStyle>
          <a:p>
            <a:r>
              <a:rPr lang="en-US"/>
              <a:t>Title of slide (Content &amp; image slide)</a:t>
            </a:r>
          </a:p>
        </p:txBody>
      </p:sp>
      <p:sp>
        <p:nvSpPr>
          <p:cNvPr id="14" name="Picture Placeholder 8"/>
          <p:cNvSpPr>
            <a:spLocks noGrp="1"/>
          </p:cNvSpPr>
          <p:nvPr>
            <p:ph type="pic" sz="quarter" idx="12"/>
          </p:nvPr>
        </p:nvSpPr>
        <p:spPr>
          <a:xfrm>
            <a:off x="384048" y="1825624"/>
            <a:ext cx="5571329" cy="4427872"/>
          </a:xfrm>
        </p:spPr>
        <p:txBody>
          <a:bodyPr tIns="0"/>
          <a:lstStyle>
            <a:lvl1pPr>
              <a:defRPr>
                <a:solidFill>
                  <a:schemeClr val="tx2"/>
                </a:solidFill>
              </a:defRPr>
            </a:lvl1pPr>
          </a:lstStyle>
          <a:p>
            <a:endParaRPr lang="en-US"/>
          </a:p>
        </p:txBody>
      </p:sp>
      <p:sp>
        <p:nvSpPr>
          <p:cNvPr id="17" name="Text Placeholder 6"/>
          <p:cNvSpPr>
            <a:spLocks noGrp="1"/>
          </p:cNvSpPr>
          <p:nvPr>
            <p:ph type="body" sz="quarter" idx="11" hasCustomPrompt="1"/>
          </p:nvPr>
        </p:nvSpPr>
        <p:spPr>
          <a:xfrm>
            <a:off x="6172200" y="1825624"/>
            <a:ext cx="5791199" cy="4427872"/>
          </a:xfrm>
        </p:spPr>
        <p:txBody>
          <a:bodyPr tIns="0"/>
          <a:lstStyle>
            <a:lvl1pPr>
              <a:lnSpc>
                <a:spcPct val="100000"/>
              </a:lnSpc>
              <a:spcBef>
                <a:spcPts val="600"/>
              </a:spcBef>
              <a:spcAft>
                <a:spcPts val="0"/>
              </a:spcAft>
              <a:defRPr spc="-30" baseline="0">
                <a:solidFill>
                  <a:schemeClr val="tx2"/>
                </a:solidFill>
              </a:defRPr>
            </a:lvl1pPr>
            <a:lvl2pPr marL="731520" indent="-274320">
              <a:spcBef>
                <a:spcPts val="600"/>
              </a:spcBef>
              <a:buClr>
                <a:schemeClr val="tx2"/>
              </a:buClr>
              <a:buSzPct val="75000"/>
              <a:buFont typeface="Wingdings" panose="05000000000000000000" pitchFamily="2" charset="2"/>
              <a:buChar char="§"/>
              <a:defRPr/>
            </a:lvl2pPr>
          </a:lstStyle>
          <a:p>
            <a:pPr lvl="0"/>
            <a:r>
              <a:rPr lang="en-US"/>
              <a:t>Add content here</a:t>
            </a:r>
          </a:p>
          <a:p>
            <a:pPr lvl="1"/>
            <a:r>
              <a:rPr lang="en-US"/>
              <a:t>Sub content here</a:t>
            </a:r>
          </a:p>
          <a:p>
            <a:pPr lvl="0"/>
            <a:r>
              <a:rPr lang="en-US"/>
              <a:t>Try to use short phrases and keywords</a:t>
            </a:r>
          </a:p>
          <a:p>
            <a:pPr lvl="0"/>
            <a:r>
              <a:rPr lang="en-US"/>
              <a:t>Use speaker notes for longer explanations</a:t>
            </a:r>
          </a:p>
        </p:txBody>
      </p:sp>
      <p:sp>
        <p:nvSpPr>
          <p:cNvPr id="23" name="Text Placeholder 3"/>
          <p:cNvSpPr>
            <a:spLocks noGrp="1"/>
          </p:cNvSpPr>
          <p:nvPr>
            <p:ph type="body" sz="quarter" idx="36" hasCustomPrompt="1"/>
          </p:nvPr>
        </p:nvSpPr>
        <p:spPr>
          <a:xfrm>
            <a:off x="228600" y="914400"/>
            <a:ext cx="11734800" cy="457200"/>
          </a:xfrm>
        </p:spPr>
        <p:txBody>
          <a:bodyPr lIns="146304" tIns="0" bIns="0" anchor="t" anchorCtr="0"/>
          <a:lstStyle>
            <a:lvl1pPr>
              <a:defRPr baseline="0"/>
            </a:lvl1pPr>
          </a:lstStyle>
          <a:p>
            <a:pPr lvl="0"/>
            <a:r>
              <a:rPr lang="en-US"/>
              <a:t>Title of sub header</a:t>
            </a:r>
          </a:p>
        </p:txBody>
      </p:sp>
    </p:spTree>
    <p:extLst>
      <p:ext uri="{BB962C8B-B14F-4D97-AF65-F5344CB8AC3E}">
        <p14:creationId xmlns:p14="http://schemas.microsoft.com/office/powerpoint/2010/main" val="181521189"/>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58pt Title/16pt Text - Blu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3" y="259792"/>
            <a:ext cx="8964247" cy="3318797"/>
          </a:xfrm>
        </p:spPr>
        <p:txBody>
          <a:bodyPr lIns="146304" tIns="91440" rIns="146304" bIns="91440"/>
          <a:lstStyle>
            <a:lvl1pPr>
              <a:lnSpc>
                <a:spcPts val="6176"/>
              </a:lnSpc>
              <a:defRPr sz="5687" baseline="0">
                <a:solidFill>
                  <a:schemeClr val="bg1"/>
                </a:solidFill>
              </a:defRPr>
            </a:lvl1pPr>
          </a:lstStyle>
          <a:p>
            <a:r>
              <a:rPr lang="en-US"/>
              <a:t>Lorem ipsum dolor sit</a:t>
            </a:r>
            <a:br>
              <a:rPr lang="en-US"/>
            </a:br>
            <a:r>
              <a:rPr lang="en-US" err="1"/>
              <a:t>amet</a:t>
            </a:r>
            <a:r>
              <a:rPr lang="en-US"/>
              <a:t>, </a:t>
            </a:r>
            <a:r>
              <a:rPr lang="en-US" err="1"/>
              <a:t>consectetuer</a:t>
            </a:r>
            <a:r>
              <a:rPr lang="en-US"/>
              <a:t> </a:t>
            </a:r>
            <a:r>
              <a:rPr lang="en-US" err="1"/>
              <a:t>adipi</a:t>
            </a:r>
            <a:br>
              <a:rPr lang="en-US"/>
            </a:br>
            <a:r>
              <a:rPr lang="en-US" err="1"/>
              <a:t>scing</a:t>
            </a:r>
            <a:r>
              <a:rPr lang="en-US"/>
              <a:t> </a:t>
            </a:r>
            <a:r>
              <a:rPr lang="en-US" err="1"/>
              <a:t>elit</a:t>
            </a:r>
            <a:r>
              <a:rPr lang="en-US"/>
              <a:t> </a:t>
            </a:r>
            <a:r>
              <a:rPr lang="en-US" err="1"/>
              <a:t>aenean</a:t>
            </a:r>
            <a:r>
              <a:rPr lang="en-US"/>
              <a:t> </a:t>
            </a:r>
            <a:r>
              <a:rPr lang="en-US" err="1"/>
              <a:t>massa</a:t>
            </a:r>
            <a:r>
              <a:rPr lang="en-US"/>
              <a:t>.</a:t>
            </a:r>
            <a:br>
              <a:rPr lang="en-US"/>
            </a:br>
            <a:r>
              <a:rPr lang="en-US"/>
              <a:t>Cum </a:t>
            </a:r>
            <a:r>
              <a:rPr lang="en-US" err="1"/>
              <a:t>sociis</a:t>
            </a:r>
            <a:r>
              <a:rPr lang="en-US"/>
              <a:t> </a:t>
            </a:r>
            <a:r>
              <a:rPr lang="en-US" err="1"/>
              <a:t>natoque</a:t>
            </a:r>
            <a:r>
              <a:rPr lang="en-US"/>
              <a:t>.</a:t>
            </a:r>
          </a:p>
        </p:txBody>
      </p:sp>
      <p:sp>
        <p:nvSpPr>
          <p:cNvPr id="7" name="Text Placeholder 6"/>
          <p:cNvSpPr>
            <a:spLocks noGrp="1"/>
          </p:cNvSpPr>
          <p:nvPr>
            <p:ph type="body" sz="quarter" idx="12" hasCustomPrompt="1"/>
          </p:nvPr>
        </p:nvSpPr>
        <p:spPr>
          <a:xfrm>
            <a:off x="269239" y="3877276"/>
            <a:ext cx="5378549" cy="2420379"/>
          </a:xfrm>
        </p:spPr>
        <p:txBody>
          <a:bodyPr/>
          <a:lstStyle>
            <a:lvl1pPr marL="0" indent="0">
              <a:lnSpc>
                <a:spcPts val="1765"/>
              </a:lnSpc>
              <a:spcBef>
                <a:spcPts val="1176"/>
              </a:spcBef>
              <a:buNone/>
              <a:defRPr sz="1569" baseline="0">
                <a:solidFill>
                  <a:schemeClr val="bg1"/>
                </a:solidFill>
              </a:defRPr>
            </a:lvl1pPr>
            <a:lvl2pPr marL="0" indent="0">
              <a:lnSpc>
                <a:spcPts val="1765"/>
              </a:lnSpc>
              <a:spcBef>
                <a:spcPts val="1176"/>
              </a:spcBef>
              <a:buNone/>
              <a:defRPr sz="1569"/>
            </a:lvl2pPr>
            <a:lvl3pPr marL="0" indent="0">
              <a:lnSpc>
                <a:spcPts val="1765"/>
              </a:lnSpc>
              <a:spcBef>
                <a:spcPts val="1176"/>
              </a:spcBef>
              <a:buNone/>
              <a:defRPr sz="1569"/>
            </a:lvl3pPr>
            <a:lvl4pPr marL="0" indent="0">
              <a:lnSpc>
                <a:spcPts val="1765"/>
              </a:lnSpc>
              <a:spcBef>
                <a:spcPts val="1176"/>
              </a:spcBef>
              <a:buNone/>
              <a:defRPr sz="1569"/>
            </a:lvl4pPr>
            <a:lvl5pPr marL="0" indent="0">
              <a:lnSpc>
                <a:spcPts val="1765"/>
              </a:lnSpc>
              <a:spcBef>
                <a:spcPts val="1176"/>
              </a:spcBef>
              <a:buNone/>
              <a:defRPr sz="1569"/>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Nunc</a:t>
            </a:r>
            <a:r>
              <a:rPr lang="en-US"/>
              <a:t> et </a:t>
            </a:r>
            <a:r>
              <a:rPr lang="en-US" err="1"/>
              <a:t>sagittis</a:t>
            </a:r>
            <a:r>
              <a:rPr lang="en-US"/>
              <a:t> ligula, non </a:t>
            </a:r>
            <a:r>
              <a:rPr lang="en-US" err="1"/>
              <a:t>laoreet</a:t>
            </a:r>
            <a:r>
              <a:rPr lang="en-US"/>
              <a:t> </a:t>
            </a:r>
            <a:r>
              <a:rPr lang="en-US" err="1"/>
              <a:t>urna</a:t>
            </a:r>
            <a:r>
              <a:rPr lang="en-US"/>
              <a:t>. </a:t>
            </a:r>
            <a:r>
              <a:rPr lang="en-US" err="1"/>
              <a:t>Aenean</a:t>
            </a:r>
            <a:r>
              <a:rPr lang="en-US"/>
              <a:t> </a:t>
            </a:r>
            <a:r>
              <a:rPr lang="en-US" err="1"/>
              <a:t>porttitor</a:t>
            </a:r>
            <a:r>
              <a:rPr lang="en-US"/>
              <a:t> </a:t>
            </a:r>
            <a:r>
              <a:rPr lang="en-US" err="1"/>
              <a:t>pulvinar</a:t>
            </a:r>
            <a:r>
              <a:rPr lang="en-US"/>
              <a:t> lorem, </a:t>
            </a:r>
            <a:r>
              <a:rPr lang="en-US" err="1"/>
              <a:t>eu</a:t>
            </a:r>
            <a:r>
              <a:rPr lang="en-US"/>
              <a:t> </a:t>
            </a:r>
            <a:r>
              <a:rPr lang="en-US" err="1"/>
              <a:t>accumsan</a:t>
            </a:r>
            <a:r>
              <a:rPr lang="en-US"/>
              <a:t> </a:t>
            </a:r>
            <a:r>
              <a:rPr lang="en-US" err="1"/>
              <a:t>purus</a:t>
            </a:r>
            <a:r>
              <a:rPr lang="en-US"/>
              <a:t> </a:t>
            </a:r>
            <a:r>
              <a:rPr lang="en-US" err="1"/>
              <a:t>mattis</a:t>
            </a:r>
            <a:r>
              <a:rPr lang="en-US"/>
              <a:t> </a:t>
            </a:r>
            <a:r>
              <a:rPr lang="en-US" err="1"/>
              <a:t>nec</a:t>
            </a:r>
            <a:r>
              <a:rPr lang="en-US"/>
              <a:t>. </a:t>
            </a:r>
            <a:r>
              <a:rPr lang="en-US" err="1"/>
              <a:t>Suspendisse</a:t>
            </a:r>
            <a:r>
              <a:rPr lang="en-US"/>
              <a:t> </a:t>
            </a:r>
            <a:r>
              <a:rPr lang="en-US" err="1"/>
              <a:t>eu</a:t>
            </a:r>
            <a:r>
              <a:rPr lang="en-US"/>
              <a:t> </a:t>
            </a:r>
            <a:r>
              <a:rPr lang="en-US" err="1"/>
              <a:t>justo</a:t>
            </a:r>
            <a:r>
              <a:rPr lang="en-US"/>
              <a:t> tempus, </a:t>
            </a:r>
            <a:r>
              <a:rPr lang="en-US" err="1"/>
              <a:t>volutpat</a:t>
            </a:r>
            <a:r>
              <a:rPr lang="en-US"/>
              <a:t> </a:t>
            </a:r>
            <a:r>
              <a:rPr lang="en-US" err="1"/>
              <a:t>velit</a:t>
            </a:r>
            <a:r>
              <a:rPr lang="en-US"/>
              <a:t> </a:t>
            </a:r>
            <a:r>
              <a:rPr lang="en-US" err="1"/>
              <a:t>ut</a:t>
            </a:r>
            <a:r>
              <a:rPr lang="en-US"/>
              <a:t>, </a:t>
            </a:r>
            <a:r>
              <a:rPr lang="en-US" err="1"/>
              <a:t>eleifend</a:t>
            </a:r>
            <a:r>
              <a:rPr lang="en-US"/>
              <a:t> </a:t>
            </a:r>
            <a:r>
              <a:rPr lang="en-US" err="1"/>
              <a:t>velit</a:t>
            </a:r>
            <a:r>
              <a:rPr lang="en-US"/>
              <a:t>. </a:t>
            </a:r>
          </a:p>
          <a:p>
            <a:pPr lvl="0"/>
            <a:r>
              <a:rPr lang="en-US"/>
              <a:t>Cum </a:t>
            </a:r>
            <a:r>
              <a:rPr lang="en-US" err="1"/>
              <a:t>sociis</a:t>
            </a:r>
            <a:r>
              <a:rPr lang="en-US"/>
              <a:t> </a:t>
            </a:r>
            <a:r>
              <a:rPr lang="en-US" err="1"/>
              <a:t>natoque</a:t>
            </a:r>
            <a:r>
              <a:rPr lang="en-US"/>
              <a:t> </a:t>
            </a:r>
            <a:r>
              <a:rPr lang="en-US" err="1"/>
              <a:t>penatibus</a:t>
            </a:r>
            <a:r>
              <a:rPr lang="en-US"/>
              <a:t> et </a:t>
            </a:r>
            <a:r>
              <a:rPr lang="en-US" err="1"/>
              <a:t>magnis</a:t>
            </a:r>
            <a:r>
              <a:rPr lang="en-US"/>
              <a:t> dis parturient </a:t>
            </a:r>
            <a:r>
              <a:rPr lang="en-US" err="1"/>
              <a:t>montes</a:t>
            </a:r>
            <a:r>
              <a:rPr lang="en-US"/>
              <a:t>, </a:t>
            </a:r>
            <a:r>
              <a:rPr lang="en-US" err="1"/>
              <a:t>nascetur</a:t>
            </a:r>
            <a:r>
              <a:rPr lang="en-US"/>
              <a:t> </a:t>
            </a:r>
            <a:r>
              <a:rPr lang="en-US" err="1"/>
              <a:t>ridiculus</a:t>
            </a:r>
            <a:r>
              <a:rPr lang="en-US"/>
              <a:t> mus. </a:t>
            </a:r>
            <a:r>
              <a:rPr lang="en-US" err="1"/>
              <a:t>Nullam</a:t>
            </a:r>
            <a:r>
              <a:rPr lang="en-US"/>
              <a:t> tempus lorem </a:t>
            </a:r>
            <a:r>
              <a:rPr lang="en-US" err="1"/>
              <a:t>justo</a:t>
            </a:r>
            <a:r>
              <a:rPr lang="en-US"/>
              <a:t>, ac </a:t>
            </a:r>
            <a:r>
              <a:rPr lang="en-US" err="1"/>
              <a:t>placerat</a:t>
            </a:r>
            <a:r>
              <a:rPr lang="en-US"/>
              <a:t> </a:t>
            </a:r>
            <a:r>
              <a:rPr lang="en-US" err="1"/>
              <a:t>neque</a:t>
            </a:r>
            <a:r>
              <a:rPr lang="en-US"/>
              <a:t> </a:t>
            </a:r>
            <a:r>
              <a:rPr lang="en-US" err="1"/>
              <a:t>molestie</a:t>
            </a:r>
            <a:r>
              <a:rPr lang="en-US"/>
              <a:t> </a:t>
            </a:r>
            <a:r>
              <a:rPr lang="en-US" err="1"/>
              <a:t>ut.</a:t>
            </a:r>
            <a:r>
              <a:rPr lang="en-US"/>
              <a:t> </a:t>
            </a:r>
          </a:p>
        </p:txBody>
      </p:sp>
    </p:spTree>
    <p:extLst>
      <p:ext uri="{BB962C8B-B14F-4D97-AF65-F5344CB8AC3E}">
        <p14:creationId xmlns:p14="http://schemas.microsoft.com/office/powerpoint/2010/main" val="1628095535"/>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63pt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3" y="259793"/>
            <a:ext cx="8964247" cy="1075884"/>
          </a:xfrm>
        </p:spPr>
        <p:txBody>
          <a:bodyPr lIns="146304" tIns="91440" rIns="146304" bIns="91440"/>
          <a:lstStyle>
            <a:lvl1pPr>
              <a:lnSpc>
                <a:spcPts val="6176"/>
              </a:lnSpc>
              <a:defRPr sz="5687" baseline="0">
                <a:solidFill>
                  <a:schemeClr val="accent2"/>
                </a:solidFill>
              </a:defRPr>
            </a:lvl1pPr>
          </a:lstStyle>
          <a:p>
            <a:r>
              <a:rPr lang="en-US"/>
              <a:t>Lorem ipsum dolor sit.</a:t>
            </a:r>
          </a:p>
        </p:txBody>
      </p:sp>
    </p:spTree>
    <p:extLst>
      <p:ext uri="{BB962C8B-B14F-4D97-AF65-F5344CB8AC3E}">
        <p14:creationId xmlns:p14="http://schemas.microsoft.com/office/powerpoint/2010/main" val="3431150978"/>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Blank - Black Background">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99927112"/>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Closing Slide">
    <p:bg>
      <p:bgPr>
        <a:solidFill>
          <a:schemeClr val="accent2"/>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4460527" y="2957826"/>
            <a:ext cx="3223860" cy="690695"/>
          </a:xfrm>
          <a:prstGeom prst="rect">
            <a:avLst/>
          </a:prstGeom>
        </p:spPr>
      </p:pic>
    </p:spTree>
    <p:extLst>
      <p:ext uri="{BB962C8B-B14F-4D97-AF65-F5344CB8AC3E}">
        <p14:creationId xmlns:p14="http://schemas.microsoft.com/office/powerpoint/2010/main" val="840273137"/>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08521083"/>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299091"/>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361648" y="6566925"/>
            <a:ext cx="3468706"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419"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1500988757"/>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91780572"/>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299091"/>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361648" y="6566925"/>
            <a:ext cx="3468706"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419"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2952796592"/>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2"/>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a:extLst>
              <a:ext uri="{FF2B5EF4-FFF2-40B4-BE49-F238E27FC236}">
                <a16:creationId xmlns:a16="http://schemas.microsoft.com/office/drawing/2014/main" id="{62126D9F-6948-4C13-80AA-BCE8907DA7B9}"/>
              </a:ext>
            </a:extLst>
          </p:cNvPr>
          <p:cNvSpPr txBox="1">
            <a:spLocks/>
          </p:cNvSpPr>
          <p:nvPr userDrawn="1"/>
        </p:nvSpPr>
        <p:spPr>
          <a:xfrm>
            <a:off x="588263" y="1871544"/>
            <a:ext cx="4167887" cy="1661993"/>
          </a:xfrm>
          <a:prstGeom prst="rect">
            <a:avLst/>
          </a:prstGeom>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t>Digital Transformation Academy</a:t>
            </a:r>
          </a:p>
        </p:txBody>
      </p:sp>
      <p:sp>
        <p:nvSpPr>
          <p:cNvPr id="10" name="Rectangle 9">
            <a:extLst>
              <a:ext uri="{FF2B5EF4-FFF2-40B4-BE49-F238E27FC236}">
                <a16:creationId xmlns:a16="http://schemas.microsoft.com/office/drawing/2014/main" id="{C60A6FFF-25F2-41E2-8FA0-29D4571CCACB}"/>
              </a:ext>
            </a:extLst>
          </p:cNvPr>
          <p:cNvSpPr/>
          <p:nvPr userDrawn="1"/>
        </p:nvSpPr>
        <p:spPr bwMode="auto">
          <a:xfrm>
            <a:off x="584200" y="3962399"/>
            <a:ext cx="4171950" cy="615553"/>
          </a:xfrm>
          <a:prstGeom prst="rect">
            <a:avLst/>
          </a:prstGeom>
        </p:spPr>
        <p:txBody>
          <a:bodyPr vert="horz" wrap="square" lIns="0" tIns="0" rIns="0" bIns="0" rtlCol="0">
            <a:spAutoFit/>
          </a:bodyPr>
          <a:lstStyle/>
          <a:p>
            <a:pPr marR="0" lvl="0" indent="0" defTabSz="932742" fontAlgn="auto">
              <a:lnSpc>
                <a:spcPct val="100000"/>
              </a:lnSpc>
              <a:spcBef>
                <a:spcPts val="0"/>
              </a:spcBef>
              <a:spcAft>
                <a:spcPts val="0"/>
              </a:spcAft>
              <a:buClrTx/>
              <a:buSzPct val="90000"/>
              <a:buFont typeface="Wingdings" panose="05000000000000000000" pitchFamily="2" charset="2"/>
              <a:buNone/>
              <a:tabLst/>
            </a:pPr>
            <a:r>
              <a:rPr lang="en-US" sz="2000" spc="0" baseline="0" dirty="0">
                <a:gradFill>
                  <a:gsLst>
                    <a:gs pos="91000">
                      <a:schemeClr val="tx1"/>
                    </a:gs>
                    <a:gs pos="0">
                      <a:schemeClr val="tx1"/>
                    </a:gs>
                  </a:gsLst>
                  <a:lin ang="5400000" scaled="0"/>
                </a:gradFill>
                <a:cs typeface="Segoe UI" panose="020B0502040204020203" pitchFamily="34" charset="0"/>
              </a:rPr>
              <a:t>Las Vegas, Nevada</a:t>
            </a:r>
          </a:p>
          <a:p>
            <a:pPr marR="0" lvl="0" indent="0" defTabSz="932742" fontAlgn="auto">
              <a:lnSpc>
                <a:spcPct val="100000"/>
              </a:lnSpc>
              <a:spcBef>
                <a:spcPts val="0"/>
              </a:spcBef>
              <a:spcAft>
                <a:spcPts val="0"/>
              </a:spcAft>
              <a:buClrTx/>
              <a:buSzPct val="90000"/>
              <a:buFont typeface="Wingdings" panose="05000000000000000000" pitchFamily="2" charset="2"/>
              <a:buNone/>
              <a:tabLst/>
            </a:pPr>
            <a:r>
              <a:rPr lang="en-US" sz="2000" spc="0" baseline="0" dirty="0">
                <a:gradFill>
                  <a:gsLst>
                    <a:gs pos="91000">
                      <a:schemeClr val="tx1"/>
                    </a:gs>
                    <a:gs pos="0">
                      <a:schemeClr val="tx1"/>
                    </a:gs>
                  </a:gsLst>
                  <a:lin ang="5400000" scaled="0"/>
                </a:gradFill>
                <a:cs typeface="Segoe UI" panose="020B0502040204020203" pitchFamily="34" charset="0"/>
              </a:rPr>
              <a:t>September 12–14, 2018</a:t>
            </a:r>
          </a:p>
        </p:txBody>
      </p:sp>
      <p:pic>
        <p:nvPicPr>
          <p:cNvPr id="4" name="Picture 3">
            <a:extLst>
              <a:ext uri="{FF2B5EF4-FFF2-40B4-BE49-F238E27FC236}">
                <a16:creationId xmlns:a16="http://schemas.microsoft.com/office/drawing/2014/main" id="{94DAB964-EC7A-4C2E-AAA9-D592E2BB03DD}"/>
              </a:ext>
            </a:extLst>
          </p:cNvPr>
          <p:cNvPicPr>
            <a:picLocks noChangeAspect="1"/>
          </p:cNvPicPr>
          <p:nvPr userDrawn="1"/>
        </p:nvPicPr>
        <p:blipFill>
          <a:blip r:embed="rId3"/>
          <a:stretch>
            <a:fillRect/>
          </a:stretch>
        </p:blipFill>
        <p:spPr>
          <a:xfrm>
            <a:off x="5334000" y="0"/>
            <a:ext cx="6858000" cy="6858000"/>
          </a:xfrm>
          <a:prstGeom prst="rect">
            <a:avLst/>
          </a:prstGeom>
        </p:spPr>
      </p:pic>
    </p:spTree>
    <p:extLst>
      <p:ext uri="{BB962C8B-B14F-4D97-AF65-F5344CB8AC3E}">
        <p14:creationId xmlns:p14="http://schemas.microsoft.com/office/powerpoint/2010/main" val="22898556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51.xml"/><Relationship Id="rId13" Type="http://schemas.openxmlformats.org/officeDocument/2006/relationships/slideLayout" Target="../slideLayouts/slideLayout156.xml"/><Relationship Id="rId18" Type="http://schemas.openxmlformats.org/officeDocument/2006/relationships/slideLayout" Target="../slideLayouts/slideLayout161.xml"/><Relationship Id="rId26" Type="http://schemas.openxmlformats.org/officeDocument/2006/relationships/image" Target="../media/image20.emf"/><Relationship Id="rId3" Type="http://schemas.openxmlformats.org/officeDocument/2006/relationships/slideLayout" Target="../slideLayouts/slideLayout146.xml"/><Relationship Id="rId21" Type="http://schemas.openxmlformats.org/officeDocument/2006/relationships/slideLayout" Target="../slideLayouts/slideLayout164.xml"/><Relationship Id="rId7" Type="http://schemas.openxmlformats.org/officeDocument/2006/relationships/slideLayout" Target="../slideLayouts/slideLayout150.xml"/><Relationship Id="rId12" Type="http://schemas.openxmlformats.org/officeDocument/2006/relationships/slideLayout" Target="../slideLayouts/slideLayout155.xml"/><Relationship Id="rId17" Type="http://schemas.openxmlformats.org/officeDocument/2006/relationships/slideLayout" Target="../slideLayouts/slideLayout160.xml"/><Relationship Id="rId25" Type="http://schemas.openxmlformats.org/officeDocument/2006/relationships/theme" Target="../theme/theme10.xml"/><Relationship Id="rId2" Type="http://schemas.openxmlformats.org/officeDocument/2006/relationships/slideLayout" Target="../slideLayouts/slideLayout145.xml"/><Relationship Id="rId16" Type="http://schemas.openxmlformats.org/officeDocument/2006/relationships/slideLayout" Target="../slideLayouts/slideLayout159.xml"/><Relationship Id="rId20" Type="http://schemas.openxmlformats.org/officeDocument/2006/relationships/slideLayout" Target="../slideLayouts/slideLayout163.xml"/><Relationship Id="rId1" Type="http://schemas.openxmlformats.org/officeDocument/2006/relationships/slideLayout" Target="../slideLayouts/slideLayout144.xml"/><Relationship Id="rId6" Type="http://schemas.openxmlformats.org/officeDocument/2006/relationships/slideLayout" Target="../slideLayouts/slideLayout149.xml"/><Relationship Id="rId11" Type="http://schemas.openxmlformats.org/officeDocument/2006/relationships/slideLayout" Target="../slideLayouts/slideLayout154.xml"/><Relationship Id="rId24" Type="http://schemas.openxmlformats.org/officeDocument/2006/relationships/slideLayout" Target="../slideLayouts/slideLayout167.xml"/><Relationship Id="rId5" Type="http://schemas.openxmlformats.org/officeDocument/2006/relationships/slideLayout" Target="../slideLayouts/slideLayout148.xml"/><Relationship Id="rId15" Type="http://schemas.openxmlformats.org/officeDocument/2006/relationships/slideLayout" Target="../slideLayouts/slideLayout158.xml"/><Relationship Id="rId23" Type="http://schemas.openxmlformats.org/officeDocument/2006/relationships/slideLayout" Target="../slideLayouts/slideLayout166.xml"/><Relationship Id="rId10" Type="http://schemas.openxmlformats.org/officeDocument/2006/relationships/slideLayout" Target="../slideLayouts/slideLayout153.xml"/><Relationship Id="rId19" Type="http://schemas.openxmlformats.org/officeDocument/2006/relationships/slideLayout" Target="../slideLayouts/slideLayout162.xml"/><Relationship Id="rId4" Type="http://schemas.openxmlformats.org/officeDocument/2006/relationships/slideLayout" Target="../slideLayouts/slideLayout147.xml"/><Relationship Id="rId9" Type="http://schemas.openxmlformats.org/officeDocument/2006/relationships/slideLayout" Target="../slideLayouts/slideLayout152.xml"/><Relationship Id="rId14" Type="http://schemas.openxmlformats.org/officeDocument/2006/relationships/slideLayout" Target="../slideLayouts/slideLayout157.xml"/><Relationship Id="rId22" Type="http://schemas.openxmlformats.org/officeDocument/2006/relationships/slideLayout" Target="../slideLayouts/slideLayout165.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75.xml"/><Relationship Id="rId13" Type="http://schemas.openxmlformats.org/officeDocument/2006/relationships/slideLayout" Target="../slideLayouts/slideLayout180.xml"/><Relationship Id="rId18" Type="http://schemas.openxmlformats.org/officeDocument/2006/relationships/slideLayout" Target="../slideLayouts/slideLayout185.xml"/><Relationship Id="rId3" Type="http://schemas.openxmlformats.org/officeDocument/2006/relationships/slideLayout" Target="../slideLayouts/slideLayout170.xml"/><Relationship Id="rId7" Type="http://schemas.openxmlformats.org/officeDocument/2006/relationships/slideLayout" Target="../slideLayouts/slideLayout174.xml"/><Relationship Id="rId12" Type="http://schemas.openxmlformats.org/officeDocument/2006/relationships/slideLayout" Target="../slideLayouts/slideLayout179.xml"/><Relationship Id="rId17" Type="http://schemas.openxmlformats.org/officeDocument/2006/relationships/slideLayout" Target="../slideLayouts/slideLayout184.xml"/><Relationship Id="rId2" Type="http://schemas.openxmlformats.org/officeDocument/2006/relationships/slideLayout" Target="../slideLayouts/slideLayout169.xml"/><Relationship Id="rId16" Type="http://schemas.openxmlformats.org/officeDocument/2006/relationships/slideLayout" Target="../slideLayouts/slideLayout183.xml"/><Relationship Id="rId20" Type="http://schemas.openxmlformats.org/officeDocument/2006/relationships/image" Target="../media/image20.emf"/><Relationship Id="rId1" Type="http://schemas.openxmlformats.org/officeDocument/2006/relationships/slideLayout" Target="../slideLayouts/slideLayout168.xml"/><Relationship Id="rId6" Type="http://schemas.openxmlformats.org/officeDocument/2006/relationships/slideLayout" Target="../slideLayouts/slideLayout173.xml"/><Relationship Id="rId11" Type="http://schemas.openxmlformats.org/officeDocument/2006/relationships/slideLayout" Target="../slideLayouts/slideLayout178.xml"/><Relationship Id="rId5" Type="http://schemas.openxmlformats.org/officeDocument/2006/relationships/slideLayout" Target="../slideLayouts/slideLayout172.xml"/><Relationship Id="rId15" Type="http://schemas.openxmlformats.org/officeDocument/2006/relationships/slideLayout" Target="../slideLayouts/slideLayout182.xml"/><Relationship Id="rId10" Type="http://schemas.openxmlformats.org/officeDocument/2006/relationships/slideLayout" Target="../slideLayouts/slideLayout177.xml"/><Relationship Id="rId19" Type="http://schemas.openxmlformats.org/officeDocument/2006/relationships/theme" Target="../theme/theme11.xml"/><Relationship Id="rId4" Type="http://schemas.openxmlformats.org/officeDocument/2006/relationships/slideLayout" Target="../slideLayouts/slideLayout171.xml"/><Relationship Id="rId9" Type="http://schemas.openxmlformats.org/officeDocument/2006/relationships/slideLayout" Target="../slideLayouts/slideLayout176.xml"/><Relationship Id="rId14" Type="http://schemas.openxmlformats.org/officeDocument/2006/relationships/slideLayout" Target="../slideLayouts/slideLayout181.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93.xml"/><Relationship Id="rId13" Type="http://schemas.openxmlformats.org/officeDocument/2006/relationships/slideLayout" Target="../slideLayouts/slideLayout198.xml"/><Relationship Id="rId18" Type="http://schemas.openxmlformats.org/officeDocument/2006/relationships/slideLayout" Target="../slideLayouts/slideLayout203.xml"/><Relationship Id="rId26" Type="http://schemas.openxmlformats.org/officeDocument/2006/relationships/image" Target="../media/image20.emf"/><Relationship Id="rId3" Type="http://schemas.openxmlformats.org/officeDocument/2006/relationships/slideLayout" Target="../slideLayouts/slideLayout188.xml"/><Relationship Id="rId21" Type="http://schemas.openxmlformats.org/officeDocument/2006/relationships/slideLayout" Target="../slideLayouts/slideLayout206.xml"/><Relationship Id="rId7" Type="http://schemas.openxmlformats.org/officeDocument/2006/relationships/slideLayout" Target="../slideLayouts/slideLayout192.xml"/><Relationship Id="rId12" Type="http://schemas.openxmlformats.org/officeDocument/2006/relationships/slideLayout" Target="../slideLayouts/slideLayout197.xml"/><Relationship Id="rId17" Type="http://schemas.openxmlformats.org/officeDocument/2006/relationships/slideLayout" Target="../slideLayouts/slideLayout202.xml"/><Relationship Id="rId25" Type="http://schemas.openxmlformats.org/officeDocument/2006/relationships/theme" Target="../theme/theme12.xml"/><Relationship Id="rId2" Type="http://schemas.openxmlformats.org/officeDocument/2006/relationships/slideLayout" Target="../slideLayouts/slideLayout187.xml"/><Relationship Id="rId16" Type="http://schemas.openxmlformats.org/officeDocument/2006/relationships/slideLayout" Target="../slideLayouts/slideLayout201.xml"/><Relationship Id="rId20" Type="http://schemas.openxmlformats.org/officeDocument/2006/relationships/slideLayout" Target="../slideLayouts/slideLayout205.xml"/><Relationship Id="rId1" Type="http://schemas.openxmlformats.org/officeDocument/2006/relationships/slideLayout" Target="../slideLayouts/slideLayout186.xml"/><Relationship Id="rId6" Type="http://schemas.openxmlformats.org/officeDocument/2006/relationships/slideLayout" Target="../slideLayouts/slideLayout191.xml"/><Relationship Id="rId11" Type="http://schemas.openxmlformats.org/officeDocument/2006/relationships/slideLayout" Target="../slideLayouts/slideLayout196.xml"/><Relationship Id="rId24" Type="http://schemas.openxmlformats.org/officeDocument/2006/relationships/slideLayout" Target="../slideLayouts/slideLayout209.xml"/><Relationship Id="rId5" Type="http://schemas.openxmlformats.org/officeDocument/2006/relationships/slideLayout" Target="../slideLayouts/slideLayout190.xml"/><Relationship Id="rId15" Type="http://schemas.openxmlformats.org/officeDocument/2006/relationships/slideLayout" Target="../slideLayouts/slideLayout200.xml"/><Relationship Id="rId23" Type="http://schemas.openxmlformats.org/officeDocument/2006/relationships/slideLayout" Target="../slideLayouts/slideLayout208.xml"/><Relationship Id="rId10" Type="http://schemas.openxmlformats.org/officeDocument/2006/relationships/slideLayout" Target="../slideLayouts/slideLayout195.xml"/><Relationship Id="rId19" Type="http://schemas.openxmlformats.org/officeDocument/2006/relationships/slideLayout" Target="../slideLayouts/slideLayout204.xml"/><Relationship Id="rId4" Type="http://schemas.openxmlformats.org/officeDocument/2006/relationships/slideLayout" Target="../slideLayouts/slideLayout189.xml"/><Relationship Id="rId9" Type="http://schemas.openxmlformats.org/officeDocument/2006/relationships/slideLayout" Target="../slideLayouts/slideLayout194.xml"/><Relationship Id="rId14" Type="http://schemas.openxmlformats.org/officeDocument/2006/relationships/slideLayout" Target="../slideLayouts/slideLayout199.xml"/><Relationship Id="rId22" Type="http://schemas.openxmlformats.org/officeDocument/2006/relationships/slideLayout" Target="../slideLayouts/slideLayout207.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217.xml"/><Relationship Id="rId13" Type="http://schemas.openxmlformats.org/officeDocument/2006/relationships/slideLayout" Target="../slideLayouts/slideLayout222.xml"/><Relationship Id="rId18" Type="http://schemas.openxmlformats.org/officeDocument/2006/relationships/slideLayout" Target="../slideLayouts/slideLayout227.xml"/><Relationship Id="rId26" Type="http://schemas.openxmlformats.org/officeDocument/2006/relationships/slideLayout" Target="../slideLayouts/slideLayout235.xml"/><Relationship Id="rId3" Type="http://schemas.openxmlformats.org/officeDocument/2006/relationships/slideLayout" Target="../slideLayouts/slideLayout212.xml"/><Relationship Id="rId21" Type="http://schemas.openxmlformats.org/officeDocument/2006/relationships/slideLayout" Target="../slideLayouts/slideLayout230.xml"/><Relationship Id="rId7" Type="http://schemas.openxmlformats.org/officeDocument/2006/relationships/slideLayout" Target="../slideLayouts/slideLayout216.xml"/><Relationship Id="rId12" Type="http://schemas.openxmlformats.org/officeDocument/2006/relationships/slideLayout" Target="../slideLayouts/slideLayout221.xml"/><Relationship Id="rId17" Type="http://schemas.openxmlformats.org/officeDocument/2006/relationships/slideLayout" Target="../slideLayouts/slideLayout226.xml"/><Relationship Id="rId25" Type="http://schemas.openxmlformats.org/officeDocument/2006/relationships/slideLayout" Target="../slideLayouts/slideLayout234.xml"/><Relationship Id="rId2" Type="http://schemas.openxmlformats.org/officeDocument/2006/relationships/slideLayout" Target="../slideLayouts/slideLayout211.xml"/><Relationship Id="rId16" Type="http://schemas.openxmlformats.org/officeDocument/2006/relationships/slideLayout" Target="../slideLayouts/slideLayout225.xml"/><Relationship Id="rId20" Type="http://schemas.openxmlformats.org/officeDocument/2006/relationships/slideLayout" Target="../slideLayouts/slideLayout229.xml"/><Relationship Id="rId29" Type="http://schemas.openxmlformats.org/officeDocument/2006/relationships/image" Target="../media/image2.emf"/><Relationship Id="rId1" Type="http://schemas.openxmlformats.org/officeDocument/2006/relationships/slideLayout" Target="../slideLayouts/slideLayout210.xml"/><Relationship Id="rId6" Type="http://schemas.openxmlformats.org/officeDocument/2006/relationships/slideLayout" Target="../slideLayouts/slideLayout215.xml"/><Relationship Id="rId11" Type="http://schemas.openxmlformats.org/officeDocument/2006/relationships/slideLayout" Target="../slideLayouts/slideLayout220.xml"/><Relationship Id="rId24" Type="http://schemas.openxmlformats.org/officeDocument/2006/relationships/slideLayout" Target="../slideLayouts/slideLayout233.xml"/><Relationship Id="rId5" Type="http://schemas.openxmlformats.org/officeDocument/2006/relationships/slideLayout" Target="../slideLayouts/slideLayout214.xml"/><Relationship Id="rId15" Type="http://schemas.openxmlformats.org/officeDocument/2006/relationships/slideLayout" Target="../slideLayouts/slideLayout224.xml"/><Relationship Id="rId23" Type="http://schemas.openxmlformats.org/officeDocument/2006/relationships/slideLayout" Target="../slideLayouts/slideLayout232.xml"/><Relationship Id="rId28" Type="http://schemas.openxmlformats.org/officeDocument/2006/relationships/theme" Target="../theme/theme13.xml"/><Relationship Id="rId10" Type="http://schemas.openxmlformats.org/officeDocument/2006/relationships/slideLayout" Target="../slideLayouts/slideLayout219.xml"/><Relationship Id="rId19" Type="http://schemas.openxmlformats.org/officeDocument/2006/relationships/slideLayout" Target="../slideLayouts/slideLayout228.xml"/><Relationship Id="rId4" Type="http://schemas.openxmlformats.org/officeDocument/2006/relationships/slideLayout" Target="../slideLayouts/slideLayout213.xml"/><Relationship Id="rId9" Type="http://schemas.openxmlformats.org/officeDocument/2006/relationships/slideLayout" Target="../slideLayouts/slideLayout218.xml"/><Relationship Id="rId14" Type="http://schemas.openxmlformats.org/officeDocument/2006/relationships/slideLayout" Target="../slideLayouts/slideLayout223.xml"/><Relationship Id="rId22" Type="http://schemas.openxmlformats.org/officeDocument/2006/relationships/slideLayout" Target="../slideLayouts/slideLayout231.xml"/><Relationship Id="rId27" Type="http://schemas.openxmlformats.org/officeDocument/2006/relationships/slideLayout" Target="../slideLayouts/slideLayout236.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244.xml"/><Relationship Id="rId3" Type="http://schemas.openxmlformats.org/officeDocument/2006/relationships/slideLayout" Target="../slideLayouts/slideLayout239.xml"/><Relationship Id="rId7" Type="http://schemas.openxmlformats.org/officeDocument/2006/relationships/slideLayout" Target="../slideLayouts/slideLayout243.xml"/><Relationship Id="rId12" Type="http://schemas.openxmlformats.org/officeDocument/2006/relationships/theme" Target="../theme/theme14.xml"/><Relationship Id="rId2" Type="http://schemas.openxmlformats.org/officeDocument/2006/relationships/slideLayout" Target="../slideLayouts/slideLayout238.xml"/><Relationship Id="rId1" Type="http://schemas.openxmlformats.org/officeDocument/2006/relationships/slideLayout" Target="../slideLayouts/slideLayout237.xml"/><Relationship Id="rId6" Type="http://schemas.openxmlformats.org/officeDocument/2006/relationships/slideLayout" Target="../slideLayouts/slideLayout242.xml"/><Relationship Id="rId11" Type="http://schemas.openxmlformats.org/officeDocument/2006/relationships/slideLayout" Target="../slideLayouts/slideLayout247.xml"/><Relationship Id="rId5" Type="http://schemas.openxmlformats.org/officeDocument/2006/relationships/slideLayout" Target="../slideLayouts/slideLayout241.xml"/><Relationship Id="rId10" Type="http://schemas.openxmlformats.org/officeDocument/2006/relationships/slideLayout" Target="../slideLayouts/slideLayout246.xml"/><Relationship Id="rId4" Type="http://schemas.openxmlformats.org/officeDocument/2006/relationships/slideLayout" Target="../slideLayouts/slideLayout240.xml"/><Relationship Id="rId9" Type="http://schemas.openxmlformats.org/officeDocument/2006/relationships/slideLayout" Target="../slideLayouts/slideLayout245.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255.xml"/><Relationship Id="rId13" Type="http://schemas.openxmlformats.org/officeDocument/2006/relationships/slideLayout" Target="../slideLayouts/slideLayout260.xml"/><Relationship Id="rId18" Type="http://schemas.openxmlformats.org/officeDocument/2006/relationships/theme" Target="../theme/theme15.xml"/><Relationship Id="rId3" Type="http://schemas.openxmlformats.org/officeDocument/2006/relationships/slideLayout" Target="../slideLayouts/slideLayout250.xml"/><Relationship Id="rId7" Type="http://schemas.openxmlformats.org/officeDocument/2006/relationships/slideLayout" Target="../slideLayouts/slideLayout254.xml"/><Relationship Id="rId12" Type="http://schemas.openxmlformats.org/officeDocument/2006/relationships/slideLayout" Target="../slideLayouts/slideLayout259.xml"/><Relationship Id="rId17" Type="http://schemas.openxmlformats.org/officeDocument/2006/relationships/slideLayout" Target="../slideLayouts/slideLayout264.xml"/><Relationship Id="rId2" Type="http://schemas.openxmlformats.org/officeDocument/2006/relationships/slideLayout" Target="../slideLayouts/slideLayout249.xml"/><Relationship Id="rId16" Type="http://schemas.openxmlformats.org/officeDocument/2006/relationships/slideLayout" Target="../slideLayouts/slideLayout263.xml"/><Relationship Id="rId1" Type="http://schemas.openxmlformats.org/officeDocument/2006/relationships/slideLayout" Target="../slideLayouts/slideLayout248.xml"/><Relationship Id="rId6" Type="http://schemas.openxmlformats.org/officeDocument/2006/relationships/slideLayout" Target="../slideLayouts/slideLayout253.xml"/><Relationship Id="rId11" Type="http://schemas.openxmlformats.org/officeDocument/2006/relationships/slideLayout" Target="../slideLayouts/slideLayout258.xml"/><Relationship Id="rId5" Type="http://schemas.openxmlformats.org/officeDocument/2006/relationships/slideLayout" Target="../slideLayouts/slideLayout252.xml"/><Relationship Id="rId15" Type="http://schemas.openxmlformats.org/officeDocument/2006/relationships/slideLayout" Target="../slideLayouts/slideLayout262.xml"/><Relationship Id="rId10" Type="http://schemas.openxmlformats.org/officeDocument/2006/relationships/slideLayout" Target="../slideLayouts/slideLayout257.xml"/><Relationship Id="rId19" Type="http://schemas.openxmlformats.org/officeDocument/2006/relationships/image" Target="../media/image20.emf"/><Relationship Id="rId4" Type="http://schemas.openxmlformats.org/officeDocument/2006/relationships/slideLayout" Target="../slideLayouts/slideLayout251.xml"/><Relationship Id="rId9" Type="http://schemas.openxmlformats.org/officeDocument/2006/relationships/slideLayout" Target="../slideLayouts/slideLayout256.xml"/><Relationship Id="rId14" Type="http://schemas.openxmlformats.org/officeDocument/2006/relationships/slideLayout" Target="../slideLayouts/slideLayout261.xml"/></Relationships>
</file>

<file path=ppt/slideMasters/_rels/slideMaster16.xml.rels><?xml version="1.0" encoding="UTF-8" standalone="yes"?>
<Relationships xmlns="http://schemas.openxmlformats.org/package/2006/relationships"><Relationship Id="rId13" Type="http://schemas.openxmlformats.org/officeDocument/2006/relationships/slideLayout" Target="../slideLayouts/slideLayout277.xml"/><Relationship Id="rId18" Type="http://schemas.openxmlformats.org/officeDocument/2006/relationships/slideLayout" Target="../slideLayouts/slideLayout282.xml"/><Relationship Id="rId26" Type="http://schemas.openxmlformats.org/officeDocument/2006/relationships/slideLayout" Target="../slideLayouts/slideLayout290.xml"/><Relationship Id="rId39" Type="http://schemas.openxmlformats.org/officeDocument/2006/relationships/slideLayout" Target="../slideLayouts/slideLayout303.xml"/><Relationship Id="rId21" Type="http://schemas.openxmlformats.org/officeDocument/2006/relationships/slideLayout" Target="../slideLayouts/slideLayout285.xml"/><Relationship Id="rId34" Type="http://schemas.openxmlformats.org/officeDocument/2006/relationships/slideLayout" Target="../slideLayouts/slideLayout298.xml"/><Relationship Id="rId42" Type="http://schemas.openxmlformats.org/officeDocument/2006/relationships/slideLayout" Target="../slideLayouts/slideLayout306.xml"/><Relationship Id="rId47" Type="http://schemas.openxmlformats.org/officeDocument/2006/relationships/customXml" Target="../../customXml/item8.xml"/><Relationship Id="rId7" Type="http://schemas.openxmlformats.org/officeDocument/2006/relationships/slideLayout" Target="../slideLayouts/slideLayout271.xml"/><Relationship Id="rId2" Type="http://schemas.openxmlformats.org/officeDocument/2006/relationships/slideLayout" Target="../slideLayouts/slideLayout266.xml"/><Relationship Id="rId16" Type="http://schemas.openxmlformats.org/officeDocument/2006/relationships/slideLayout" Target="../slideLayouts/slideLayout280.xml"/><Relationship Id="rId29" Type="http://schemas.openxmlformats.org/officeDocument/2006/relationships/slideLayout" Target="../slideLayouts/slideLayout293.xml"/><Relationship Id="rId1" Type="http://schemas.openxmlformats.org/officeDocument/2006/relationships/slideLayout" Target="../slideLayouts/slideLayout265.xml"/><Relationship Id="rId6" Type="http://schemas.openxmlformats.org/officeDocument/2006/relationships/slideLayout" Target="../slideLayouts/slideLayout270.xml"/><Relationship Id="rId11" Type="http://schemas.openxmlformats.org/officeDocument/2006/relationships/slideLayout" Target="../slideLayouts/slideLayout275.xml"/><Relationship Id="rId24" Type="http://schemas.openxmlformats.org/officeDocument/2006/relationships/slideLayout" Target="../slideLayouts/slideLayout288.xml"/><Relationship Id="rId32" Type="http://schemas.openxmlformats.org/officeDocument/2006/relationships/slideLayout" Target="../slideLayouts/slideLayout296.xml"/><Relationship Id="rId37" Type="http://schemas.openxmlformats.org/officeDocument/2006/relationships/slideLayout" Target="../slideLayouts/slideLayout301.xml"/><Relationship Id="rId40" Type="http://schemas.openxmlformats.org/officeDocument/2006/relationships/slideLayout" Target="../slideLayouts/slideLayout304.xml"/><Relationship Id="rId45" Type="http://schemas.openxmlformats.org/officeDocument/2006/relationships/slideLayout" Target="../slideLayouts/slideLayout309.xml"/><Relationship Id="rId5" Type="http://schemas.openxmlformats.org/officeDocument/2006/relationships/slideLayout" Target="../slideLayouts/slideLayout269.xml"/><Relationship Id="rId15" Type="http://schemas.openxmlformats.org/officeDocument/2006/relationships/slideLayout" Target="../slideLayouts/slideLayout279.xml"/><Relationship Id="rId23" Type="http://schemas.openxmlformats.org/officeDocument/2006/relationships/slideLayout" Target="../slideLayouts/slideLayout287.xml"/><Relationship Id="rId28" Type="http://schemas.openxmlformats.org/officeDocument/2006/relationships/slideLayout" Target="../slideLayouts/slideLayout292.xml"/><Relationship Id="rId36" Type="http://schemas.openxmlformats.org/officeDocument/2006/relationships/slideLayout" Target="../slideLayouts/slideLayout300.xml"/><Relationship Id="rId10" Type="http://schemas.openxmlformats.org/officeDocument/2006/relationships/slideLayout" Target="../slideLayouts/slideLayout274.xml"/><Relationship Id="rId19" Type="http://schemas.openxmlformats.org/officeDocument/2006/relationships/slideLayout" Target="../slideLayouts/slideLayout283.xml"/><Relationship Id="rId31" Type="http://schemas.openxmlformats.org/officeDocument/2006/relationships/slideLayout" Target="../slideLayouts/slideLayout295.xml"/><Relationship Id="rId44" Type="http://schemas.openxmlformats.org/officeDocument/2006/relationships/slideLayout" Target="../slideLayouts/slideLayout308.xml"/><Relationship Id="rId4" Type="http://schemas.openxmlformats.org/officeDocument/2006/relationships/slideLayout" Target="../slideLayouts/slideLayout268.xml"/><Relationship Id="rId9" Type="http://schemas.openxmlformats.org/officeDocument/2006/relationships/slideLayout" Target="../slideLayouts/slideLayout273.xml"/><Relationship Id="rId14" Type="http://schemas.openxmlformats.org/officeDocument/2006/relationships/slideLayout" Target="../slideLayouts/slideLayout278.xml"/><Relationship Id="rId22" Type="http://schemas.openxmlformats.org/officeDocument/2006/relationships/slideLayout" Target="../slideLayouts/slideLayout286.xml"/><Relationship Id="rId27" Type="http://schemas.openxmlformats.org/officeDocument/2006/relationships/slideLayout" Target="../slideLayouts/slideLayout291.xml"/><Relationship Id="rId30" Type="http://schemas.openxmlformats.org/officeDocument/2006/relationships/slideLayout" Target="../slideLayouts/slideLayout294.xml"/><Relationship Id="rId35" Type="http://schemas.openxmlformats.org/officeDocument/2006/relationships/slideLayout" Target="../slideLayouts/slideLayout299.xml"/><Relationship Id="rId43" Type="http://schemas.openxmlformats.org/officeDocument/2006/relationships/slideLayout" Target="../slideLayouts/slideLayout307.xml"/><Relationship Id="rId48" Type="http://schemas.openxmlformats.org/officeDocument/2006/relationships/image" Target="../media/image43.png"/><Relationship Id="rId8" Type="http://schemas.openxmlformats.org/officeDocument/2006/relationships/slideLayout" Target="../slideLayouts/slideLayout272.xml"/><Relationship Id="rId3" Type="http://schemas.openxmlformats.org/officeDocument/2006/relationships/slideLayout" Target="../slideLayouts/slideLayout267.xml"/><Relationship Id="rId12" Type="http://schemas.openxmlformats.org/officeDocument/2006/relationships/slideLayout" Target="../slideLayouts/slideLayout276.xml"/><Relationship Id="rId17" Type="http://schemas.openxmlformats.org/officeDocument/2006/relationships/slideLayout" Target="../slideLayouts/slideLayout281.xml"/><Relationship Id="rId25" Type="http://schemas.openxmlformats.org/officeDocument/2006/relationships/slideLayout" Target="../slideLayouts/slideLayout289.xml"/><Relationship Id="rId33" Type="http://schemas.openxmlformats.org/officeDocument/2006/relationships/slideLayout" Target="../slideLayouts/slideLayout297.xml"/><Relationship Id="rId38" Type="http://schemas.openxmlformats.org/officeDocument/2006/relationships/slideLayout" Target="../slideLayouts/slideLayout302.xml"/><Relationship Id="rId46" Type="http://schemas.openxmlformats.org/officeDocument/2006/relationships/theme" Target="../theme/theme16.xml"/><Relationship Id="rId20" Type="http://schemas.openxmlformats.org/officeDocument/2006/relationships/slideLayout" Target="../slideLayouts/slideLayout284.xml"/><Relationship Id="rId41" Type="http://schemas.openxmlformats.org/officeDocument/2006/relationships/slideLayout" Target="../slideLayouts/slideLayout305.xml"/></Relationships>
</file>

<file path=ppt/slideMasters/_rels/slideMaster1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theme" Target="../theme/theme17.xml"/><Relationship Id="rId1" Type="http://schemas.openxmlformats.org/officeDocument/2006/relationships/slideLayout" Target="../slideLayouts/slideLayout310.xml"/></Relationships>
</file>

<file path=ppt/slideMasters/_rels/slideMaster18.xml.rels><?xml version="1.0" encoding="UTF-8" standalone="yes"?>
<Relationships xmlns="http://schemas.openxmlformats.org/package/2006/relationships"><Relationship Id="rId13" Type="http://schemas.openxmlformats.org/officeDocument/2006/relationships/slideLayout" Target="../slideLayouts/slideLayout323.xml"/><Relationship Id="rId18" Type="http://schemas.openxmlformats.org/officeDocument/2006/relationships/slideLayout" Target="../slideLayouts/slideLayout328.xml"/><Relationship Id="rId26" Type="http://schemas.openxmlformats.org/officeDocument/2006/relationships/slideLayout" Target="../slideLayouts/slideLayout336.xml"/><Relationship Id="rId39" Type="http://schemas.openxmlformats.org/officeDocument/2006/relationships/slideLayout" Target="../slideLayouts/slideLayout349.xml"/><Relationship Id="rId21" Type="http://schemas.openxmlformats.org/officeDocument/2006/relationships/slideLayout" Target="../slideLayouts/slideLayout331.xml"/><Relationship Id="rId34" Type="http://schemas.openxmlformats.org/officeDocument/2006/relationships/slideLayout" Target="../slideLayouts/slideLayout344.xml"/><Relationship Id="rId42" Type="http://schemas.openxmlformats.org/officeDocument/2006/relationships/slideLayout" Target="../slideLayouts/slideLayout352.xml"/><Relationship Id="rId47" Type="http://schemas.openxmlformats.org/officeDocument/2006/relationships/customXml" Target="../../customXml/item5.xml"/><Relationship Id="rId7" Type="http://schemas.openxmlformats.org/officeDocument/2006/relationships/slideLayout" Target="../slideLayouts/slideLayout317.xml"/><Relationship Id="rId2" Type="http://schemas.openxmlformats.org/officeDocument/2006/relationships/slideLayout" Target="../slideLayouts/slideLayout312.xml"/><Relationship Id="rId16" Type="http://schemas.openxmlformats.org/officeDocument/2006/relationships/slideLayout" Target="../slideLayouts/slideLayout326.xml"/><Relationship Id="rId29" Type="http://schemas.openxmlformats.org/officeDocument/2006/relationships/slideLayout" Target="../slideLayouts/slideLayout339.xml"/><Relationship Id="rId1" Type="http://schemas.openxmlformats.org/officeDocument/2006/relationships/slideLayout" Target="../slideLayouts/slideLayout311.xml"/><Relationship Id="rId6" Type="http://schemas.openxmlformats.org/officeDocument/2006/relationships/slideLayout" Target="../slideLayouts/slideLayout316.xml"/><Relationship Id="rId11" Type="http://schemas.openxmlformats.org/officeDocument/2006/relationships/slideLayout" Target="../slideLayouts/slideLayout321.xml"/><Relationship Id="rId24" Type="http://schemas.openxmlformats.org/officeDocument/2006/relationships/slideLayout" Target="../slideLayouts/slideLayout334.xml"/><Relationship Id="rId32" Type="http://schemas.openxmlformats.org/officeDocument/2006/relationships/slideLayout" Target="../slideLayouts/slideLayout342.xml"/><Relationship Id="rId37" Type="http://schemas.openxmlformats.org/officeDocument/2006/relationships/slideLayout" Target="../slideLayouts/slideLayout347.xml"/><Relationship Id="rId40" Type="http://schemas.openxmlformats.org/officeDocument/2006/relationships/slideLayout" Target="../slideLayouts/slideLayout350.xml"/><Relationship Id="rId45" Type="http://schemas.openxmlformats.org/officeDocument/2006/relationships/slideLayout" Target="../slideLayouts/slideLayout355.xml"/><Relationship Id="rId5" Type="http://schemas.openxmlformats.org/officeDocument/2006/relationships/slideLayout" Target="../slideLayouts/slideLayout315.xml"/><Relationship Id="rId15" Type="http://schemas.openxmlformats.org/officeDocument/2006/relationships/slideLayout" Target="../slideLayouts/slideLayout325.xml"/><Relationship Id="rId23" Type="http://schemas.openxmlformats.org/officeDocument/2006/relationships/slideLayout" Target="../slideLayouts/slideLayout333.xml"/><Relationship Id="rId28" Type="http://schemas.openxmlformats.org/officeDocument/2006/relationships/slideLayout" Target="../slideLayouts/slideLayout338.xml"/><Relationship Id="rId36" Type="http://schemas.openxmlformats.org/officeDocument/2006/relationships/slideLayout" Target="../slideLayouts/slideLayout346.xml"/><Relationship Id="rId10" Type="http://schemas.openxmlformats.org/officeDocument/2006/relationships/slideLayout" Target="../slideLayouts/slideLayout320.xml"/><Relationship Id="rId19" Type="http://schemas.openxmlformats.org/officeDocument/2006/relationships/slideLayout" Target="../slideLayouts/slideLayout329.xml"/><Relationship Id="rId31" Type="http://schemas.openxmlformats.org/officeDocument/2006/relationships/slideLayout" Target="../slideLayouts/slideLayout341.xml"/><Relationship Id="rId44" Type="http://schemas.openxmlformats.org/officeDocument/2006/relationships/slideLayout" Target="../slideLayouts/slideLayout354.xml"/><Relationship Id="rId4" Type="http://schemas.openxmlformats.org/officeDocument/2006/relationships/slideLayout" Target="../slideLayouts/slideLayout314.xml"/><Relationship Id="rId9" Type="http://schemas.openxmlformats.org/officeDocument/2006/relationships/slideLayout" Target="../slideLayouts/slideLayout319.xml"/><Relationship Id="rId14" Type="http://schemas.openxmlformats.org/officeDocument/2006/relationships/slideLayout" Target="../slideLayouts/slideLayout324.xml"/><Relationship Id="rId22" Type="http://schemas.openxmlformats.org/officeDocument/2006/relationships/slideLayout" Target="../slideLayouts/slideLayout332.xml"/><Relationship Id="rId27" Type="http://schemas.openxmlformats.org/officeDocument/2006/relationships/slideLayout" Target="../slideLayouts/slideLayout337.xml"/><Relationship Id="rId30" Type="http://schemas.openxmlformats.org/officeDocument/2006/relationships/slideLayout" Target="../slideLayouts/slideLayout340.xml"/><Relationship Id="rId35" Type="http://schemas.openxmlformats.org/officeDocument/2006/relationships/slideLayout" Target="../slideLayouts/slideLayout345.xml"/><Relationship Id="rId43" Type="http://schemas.openxmlformats.org/officeDocument/2006/relationships/slideLayout" Target="../slideLayouts/slideLayout353.xml"/><Relationship Id="rId48" Type="http://schemas.openxmlformats.org/officeDocument/2006/relationships/image" Target="../media/image43.png"/><Relationship Id="rId8" Type="http://schemas.openxmlformats.org/officeDocument/2006/relationships/slideLayout" Target="../slideLayouts/slideLayout318.xml"/><Relationship Id="rId3" Type="http://schemas.openxmlformats.org/officeDocument/2006/relationships/slideLayout" Target="../slideLayouts/slideLayout313.xml"/><Relationship Id="rId12" Type="http://schemas.openxmlformats.org/officeDocument/2006/relationships/slideLayout" Target="../slideLayouts/slideLayout322.xml"/><Relationship Id="rId17" Type="http://schemas.openxmlformats.org/officeDocument/2006/relationships/slideLayout" Target="../slideLayouts/slideLayout327.xml"/><Relationship Id="rId25" Type="http://schemas.openxmlformats.org/officeDocument/2006/relationships/slideLayout" Target="../slideLayouts/slideLayout335.xml"/><Relationship Id="rId33" Type="http://schemas.openxmlformats.org/officeDocument/2006/relationships/slideLayout" Target="../slideLayouts/slideLayout343.xml"/><Relationship Id="rId38" Type="http://schemas.openxmlformats.org/officeDocument/2006/relationships/slideLayout" Target="../slideLayouts/slideLayout348.xml"/><Relationship Id="rId46" Type="http://schemas.openxmlformats.org/officeDocument/2006/relationships/theme" Target="../theme/theme18.xml"/><Relationship Id="rId20" Type="http://schemas.openxmlformats.org/officeDocument/2006/relationships/slideLayout" Target="../slideLayouts/slideLayout330.xml"/><Relationship Id="rId41" Type="http://schemas.openxmlformats.org/officeDocument/2006/relationships/slideLayout" Target="../slideLayouts/slideLayout35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13" Type="http://schemas.openxmlformats.org/officeDocument/2006/relationships/slideLayout" Target="../slideLayouts/slideLayout14.xml"/><Relationship Id="rId18" Type="http://schemas.openxmlformats.org/officeDocument/2006/relationships/slideLayout" Target="../slideLayouts/slideLayout19.xml"/><Relationship Id="rId26" Type="http://schemas.openxmlformats.org/officeDocument/2006/relationships/image" Target="../media/image2.emf"/><Relationship Id="rId3" Type="http://schemas.openxmlformats.org/officeDocument/2006/relationships/slideLayout" Target="../slideLayouts/slideLayout4.xml"/><Relationship Id="rId21" Type="http://schemas.openxmlformats.org/officeDocument/2006/relationships/slideLayout" Target="../slideLayouts/slideLayout22.xml"/><Relationship Id="rId7" Type="http://schemas.openxmlformats.org/officeDocument/2006/relationships/slideLayout" Target="../slideLayouts/slideLayout8.xml"/><Relationship Id="rId12" Type="http://schemas.openxmlformats.org/officeDocument/2006/relationships/slideLayout" Target="../slideLayouts/slideLayout13.xml"/><Relationship Id="rId17" Type="http://schemas.openxmlformats.org/officeDocument/2006/relationships/slideLayout" Target="../slideLayouts/slideLayout18.xml"/><Relationship Id="rId25" Type="http://schemas.openxmlformats.org/officeDocument/2006/relationships/theme" Target="../theme/theme2.xml"/><Relationship Id="rId2" Type="http://schemas.openxmlformats.org/officeDocument/2006/relationships/slideLayout" Target="../slideLayouts/slideLayout3.xml"/><Relationship Id="rId16" Type="http://schemas.openxmlformats.org/officeDocument/2006/relationships/slideLayout" Target="../slideLayouts/slideLayout17.xml"/><Relationship Id="rId20" Type="http://schemas.openxmlformats.org/officeDocument/2006/relationships/slideLayout" Target="../slideLayouts/slideLayout21.xml"/><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slideLayout" Target="../slideLayouts/slideLayout12.xml"/><Relationship Id="rId24" Type="http://schemas.openxmlformats.org/officeDocument/2006/relationships/slideLayout" Target="../slideLayouts/slideLayout25.xml"/><Relationship Id="rId5" Type="http://schemas.openxmlformats.org/officeDocument/2006/relationships/slideLayout" Target="../slideLayouts/slideLayout6.xml"/><Relationship Id="rId15" Type="http://schemas.openxmlformats.org/officeDocument/2006/relationships/slideLayout" Target="../slideLayouts/slideLayout16.xml"/><Relationship Id="rId23" Type="http://schemas.openxmlformats.org/officeDocument/2006/relationships/slideLayout" Target="../slideLayouts/slideLayout24.xml"/><Relationship Id="rId10" Type="http://schemas.openxmlformats.org/officeDocument/2006/relationships/slideLayout" Target="../slideLayouts/slideLayout11.xml"/><Relationship Id="rId19" Type="http://schemas.openxmlformats.org/officeDocument/2006/relationships/slideLayout" Target="../slideLayouts/slideLayout20.xml"/><Relationship Id="rId4" Type="http://schemas.openxmlformats.org/officeDocument/2006/relationships/slideLayout" Target="../slideLayouts/slideLayout5.xml"/><Relationship Id="rId9" Type="http://schemas.openxmlformats.org/officeDocument/2006/relationships/slideLayout" Target="../slideLayouts/slideLayout10.xml"/><Relationship Id="rId14" Type="http://schemas.openxmlformats.org/officeDocument/2006/relationships/slideLayout" Target="../slideLayouts/slideLayout15.xml"/><Relationship Id="rId22" Type="http://schemas.openxmlformats.org/officeDocument/2006/relationships/slideLayout" Target="../slideLayouts/slideLayout23.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38.xml"/><Relationship Id="rId18" Type="http://schemas.openxmlformats.org/officeDocument/2006/relationships/slideLayout" Target="../slideLayouts/slideLayout43.xml"/><Relationship Id="rId26" Type="http://schemas.openxmlformats.org/officeDocument/2006/relationships/slideLayout" Target="../slideLayouts/slideLayout51.xml"/><Relationship Id="rId3" Type="http://schemas.openxmlformats.org/officeDocument/2006/relationships/slideLayout" Target="../slideLayouts/slideLayout28.xml"/><Relationship Id="rId21" Type="http://schemas.openxmlformats.org/officeDocument/2006/relationships/slideLayout" Target="../slideLayouts/slideLayout46.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17" Type="http://schemas.openxmlformats.org/officeDocument/2006/relationships/slideLayout" Target="../slideLayouts/slideLayout42.xml"/><Relationship Id="rId25" Type="http://schemas.openxmlformats.org/officeDocument/2006/relationships/slideLayout" Target="../slideLayouts/slideLayout50.xml"/><Relationship Id="rId33" Type="http://schemas.openxmlformats.org/officeDocument/2006/relationships/theme" Target="../theme/theme3.xml"/><Relationship Id="rId2" Type="http://schemas.openxmlformats.org/officeDocument/2006/relationships/slideLayout" Target="../slideLayouts/slideLayout27.xml"/><Relationship Id="rId16" Type="http://schemas.openxmlformats.org/officeDocument/2006/relationships/slideLayout" Target="../slideLayouts/slideLayout41.xml"/><Relationship Id="rId20" Type="http://schemas.openxmlformats.org/officeDocument/2006/relationships/slideLayout" Target="../slideLayouts/slideLayout45.xml"/><Relationship Id="rId29" Type="http://schemas.openxmlformats.org/officeDocument/2006/relationships/slideLayout" Target="../slideLayouts/slideLayout54.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24" Type="http://schemas.openxmlformats.org/officeDocument/2006/relationships/slideLayout" Target="../slideLayouts/slideLayout49.xml"/><Relationship Id="rId32" Type="http://schemas.openxmlformats.org/officeDocument/2006/relationships/slideLayout" Target="../slideLayouts/slideLayout57.xml"/><Relationship Id="rId5" Type="http://schemas.openxmlformats.org/officeDocument/2006/relationships/slideLayout" Target="../slideLayouts/slideLayout30.xml"/><Relationship Id="rId15" Type="http://schemas.openxmlformats.org/officeDocument/2006/relationships/slideLayout" Target="../slideLayouts/slideLayout40.xml"/><Relationship Id="rId23" Type="http://schemas.openxmlformats.org/officeDocument/2006/relationships/slideLayout" Target="../slideLayouts/slideLayout48.xml"/><Relationship Id="rId28" Type="http://schemas.openxmlformats.org/officeDocument/2006/relationships/slideLayout" Target="../slideLayouts/slideLayout53.xml"/><Relationship Id="rId10" Type="http://schemas.openxmlformats.org/officeDocument/2006/relationships/slideLayout" Target="../slideLayouts/slideLayout35.xml"/><Relationship Id="rId19" Type="http://schemas.openxmlformats.org/officeDocument/2006/relationships/slideLayout" Target="../slideLayouts/slideLayout44.xml"/><Relationship Id="rId31" Type="http://schemas.openxmlformats.org/officeDocument/2006/relationships/slideLayout" Target="../slideLayouts/slideLayout56.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slideLayout" Target="../slideLayouts/slideLayout39.xml"/><Relationship Id="rId22" Type="http://schemas.openxmlformats.org/officeDocument/2006/relationships/slideLayout" Target="../slideLayouts/slideLayout47.xml"/><Relationship Id="rId27" Type="http://schemas.openxmlformats.org/officeDocument/2006/relationships/slideLayout" Target="../slideLayouts/slideLayout52.xml"/><Relationship Id="rId30" Type="http://schemas.openxmlformats.org/officeDocument/2006/relationships/slideLayout" Target="../slideLayouts/slideLayout55.xml"/><Relationship Id="rId8" Type="http://schemas.openxmlformats.org/officeDocument/2006/relationships/slideLayout" Target="../slideLayouts/slideLayout33.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4.xml"/><Relationship Id="rId1" Type="http://schemas.openxmlformats.org/officeDocument/2006/relationships/slideLayout" Target="../slideLayouts/slideLayout58.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71.xml"/><Relationship Id="rId18" Type="http://schemas.openxmlformats.org/officeDocument/2006/relationships/slideLayout" Target="../slideLayouts/slideLayout76.xml"/><Relationship Id="rId26" Type="http://schemas.openxmlformats.org/officeDocument/2006/relationships/slideLayout" Target="../slideLayouts/slideLayout84.xml"/><Relationship Id="rId3" Type="http://schemas.openxmlformats.org/officeDocument/2006/relationships/slideLayout" Target="../slideLayouts/slideLayout61.xml"/><Relationship Id="rId21" Type="http://schemas.openxmlformats.org/officeDocument/2006/relationships/slideLayout" Target="../slideLayouts/slideLayout79.xml"/><Relationship Id="rId34" Type="http://schemas.openxmlformats.org/officeDocument/2006/relationships/image" Target="../media/image9.png"/><Relationship Id="rId7" Type="http://schemas.openxmlformats.org/officeDocument/2006/relationships/slideLayout" Target="../slideLayouts/slideLayout65.xml"/><Relationship Id="rId12" Type="http://schemas.openxmlformats.org/officeDocument/2006/relationships/slideLayout" Target="../slideLayouts/slideLayout70.xml"/><Relationship Id="rId17" Type="http://schemas.openxmlformats.org/officeDocument/2006/relationships/slideLayout" Target="../slideLayouts/slideLayout75.xml"/><Relationship Id="rId25" Type="http://schemas.openxmlformats.org/officeDocument/2006/relationships/slideLayout" Target="../slideLayouts/slideLayout83.xml"/><Relationship Id="rId33" Type="http://schemas.openxmlformats.org/officeDocument/2006/relationships/theme" Target="../theme/theme5.xml"/><Relationship Id="rId2" Type="http://schemas.openxmlformats.org/officeDocument/2006/relationships/slideLayout" Target="../slideLayouts/slideLayout60.xml"/><Relationship Id="rId16" Type="http://schemas.openxmlformats.org/officeDocument/2006/relationships/slideLayout" Target="../slideLayouts/slideLayout74.xml"/><Relationship Id="rId20" Type="http://schemas.openxmlformats.org/officeDocument/2006/relationships/slideLayout" Target="../slideLayouts/slideLayout78.xml"/><Relationship Id="rId29" Type="http://schemas.openxmlformats.org/officeDocument/2006/relationships/slideLayout" Target="../slideLayouts/slideLayout87.xml"/><Relationship Id="rId1" Type="http://schemas.openxmlformats.org/officeDocument/2006/relationships/slideLayout" Target="../slideLayouts/slideLayout59.xml"/><Relationship Id="rId6" Type="http://schemas.openxmlformats.org/officeDocument/2006/relationships/slideLayout" Target="../slideLayouts/slideLayout64.xml"/><Relationship Id="rId11" Type="http://schemas.openxmlformats.org/officeDocument/2006/relationships/slideLayout" Target="../slideLayouts/slideLayout69.xml"/><Relationship Id="rId24" Type="http://schemas.openxmlformats.org/officeDocument/2006/relationships/slideLayout" Target="../slideLayouts/slideLayout82.xml"/><Relationship Id="rId32" Type="http://schemas.openxmlformats.org/officeDocument/2006/relationships/slideLayout" Target="../slideLayouts/slideLayout90.xml"/><Relationship Id="rId5" Type="http://schemas.openxmlformats.org/officeDocument/2006/relationships/slideLayout" Target="../slideLayouts/slideLayout63.xml"/><Relationship Id="rId15" Type="http://schemas.openxmlformats.org/officeDocument/2006/relationships/slideLayout" Target="../slideLayouts/slideLayout73.xml"/><Relationship Id="rId23" Type="http://schemas.openxmlformats.org/officeDocument/2006/relationships/slideLayout" Target="../slideLayouts/slideLayout81.xml"/><Relationship Id="rId28" Type="http://schemas.openxmlformats.org/officeDocument/2006/relationships/slideLayout" Target="../slideLayouts/slideLayout86.xml"/><Relationship Id="rId10" Type="http://schemas.openxmlformats.org/officeDocument/2006/relationships/slideLayout" Target="../slideLayouts/slideLayout68.xml"/><Relationship Id="rId19" Type="http://schemas.openxmlformats.org/officeDocument/2006/relationships/slideLayout" Target="../slideLayouts/slideLayout77.xml"/><Relationship Id="rId31" Type="http://schemas.openxmlformats.org/officeDocument/2006/relationships/slideLayout" Target="../slideLayouts/slideLayout89.xml"/><Relationship Id="rId4" Type="http://schemas.openxmlformats.org/officeDocument/2006/relationships/slideLayout" Target="../slideLayouts/slideLayout62.xml"/><Relationship Id="rId9" Type="http://schemas.openxmlformats.org/officeDocument/2006/relationships/slideLayout" Target="../slideLayouts/slideLayout67.xml"/><Relationship Id="rId14" Type="http://schemas.openxmlformats.org/officeDocument/2006/relationships/slideLayout" Target="../slideLayouts/slideLayout72.xml"/><Relationship Id="rId22" Type="http://schemas.openxmlformats.org/officeDocument/2006/relationships/slideLayout" Target="../slideLayouts/slideLayout80.xml"/><Relationship Id="rId27" Type="http://schemas.openxmlformats.org/officeDocument/2006/relationships/slideLayout" Target="../slideLayouts/slideLayout85.xml"/><Relationship Id="rId30" Type="http://schemas.openxmlformats.org/officeDocument/2006/relationships/slideLayout" Target="../slideLayouts/slideLayout88.xml"/><Relationship Id="rId8" Type="http://schemas.openxmlformats.org/officeDocument/2006/relationships/slideLayout" Target="../slideLayouts/slideLayout66.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93.xml"/><Relationship Id="rId7" Type="http://schemas.openxmlformats.org/officeDocument/2006/relationships/theme" Target="../theme/theme6.xml"/><Relationship Id="rId2" Type="http://schemas.openxmlformats.org/officeDocument/2006/relationships/slideLayout" Target="../slideLayouts/slideLayout92.xml"/><Relationship Id="rId1" Type="http://schemas.openxmlformats.org/officeDocument/2006/relationships/slideLayout" Target="../slideLayouts/slideLayout91.xml"/><Relationship Id="rId6" Type="http://schemas.openxmlformats.org/officeDocument/2006/relationships/slideLayout" Target="../slideLayouts/slideLayout96.xml"/><Relationship Id="rId5" Type="http://schemas.openxmlformats.org/officeDocument/2006/relationships/slideLayout" Target="../slideLayouts/slideLayout95.xml"/><Relationship Id="rId4" Type="http://schemas.openxmlformats.org/officeDocument/2006/relationships/slideLayout" Target="../slideLayouts/slideLayout94.xml"/></Relationships>
</file>

<file path=ppt/slideMasters/_rels/slideMaster7.xml.rels><?xml version="1.0" encoding="UTF-8" standalone="yes"?>
<Relationships xmlns="http://schemas.openxmlformats.org/package/2006/relationships"><Relationship Id="rId3" Type="http://schemas.openxmlformats.org/officeDocument/2006/relationships/theme" Target="../theme/theme7.xml"/><Relationship Id="rId2" Type="http://schemas.openxmlformats.org/officeDocument/2006/relationships/slideLayout" Target="../slideLayouts/slideLayout98.xml"/><Relationship Id="rId1" Type="http://schemas.openxmlformats.org/officeDocument/2006/relationships/slideLayout" Target="../slideLayouts/slideLayout97.xml"/><Relationship Id="rId4" Type="http://schemas.openxmlformats.org/officeDocument/2006/relationships/image" Target="../media/image19.png"/></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06.xml"/><Relationship Id="rId13" Type="http://schemas.openxmlformats.org/officeDocument/2006/relationships/slideLayout" Target="../slideLayouts/slideLayout111.xml"/><Relationship Id="rId18" Type="http://schemas.openxmlformats.org/officeDocument/2006/relationships/slideLayout" Target="../slideLayouts/slideLayout116.xml"/><Relationship Id="rId3" Type="http://schemas.openxmlformats.org/officeDocument/2006/relationships/slideLayout" Target="../slideLayouts/slideLayout101.xml"/><Relationship Id="rId21" Type="http://schemas.openxmlformats.org/officeDocument/2006/relationships/slideLayout" Target="../slideLayouts/slideLayout119.xml"/><Relationship Id="rId7" Type="http://schemas.openxmlformats.org/officeDocument/2006/relationships/slideLayout" Target="../slideLayouts/slideLayout105.xml"/><Relationship Id="rId12" Type="http://schemas.openxmlformats.org/officeDocument/2006/relationships/slideLayout" Target="../slideLayouts/slideLayout110.xml"/><Relationship Id="rId17" Type="http://schemas.openxmlformats.org/officeDocument/2006/relationships/slideLayout" Target="../slideLayouts/slideLayout115.xml"/><Relationship Id="rId2" Type="http://schemas.openxmlformats.org/officeDocument/2006/relationships/slideLayout" Target="../slideLayouts/slideLayout100.xml"/><Relationship Id="rId16" Type="http://schemas.openxmlformats.org/officeDocument/2006/relationships/slideLayout" Target="../slideLayouts/slideLayout114.xml"/><Relationship Id="rId20" Type="http://schemas.openxmlformats.org/officeDocument/2006/relationships/slideLayout" Target="../slideLayouts/slideLayout118.xml"/><Relationship Id="rId1" Type="http://schemas.openxmlformats.org/officeDocument/2006/relationships/slideLayout" Target="../slideLayouts/slideLayout99.xml"/><Relationship Id="rId6" Type="http://schemas.openxmlformats.org/officeDocument/2006/relationships/slideLayout" Target="../slideLayouts/slideLayout104.xml"/><Relationship Id="rId11" Type="http://schemas.openxmlformats.org/officeDocument/2006/relationships/slideLayout" Target="../slideLayouts/slideLayout109.xml"/><Relationship Id="rId24" Type="http://schemas.openxmlformats.org/officeDocument/2006/relationships/image" Target="../media/image2.emf"/><Relationship Id="rId5" Type="http://schemas.openxmlformats.org/officeDocument/2006/relationships/slideLayout" Target="../slideLayouts/slideLayout103.xml"/><Relationship Id="rId15" Type="http://schemas.openxmlformats.org/officeDocument/2006/relationships/slideLayout" Target="../slideLayouts/slideLayout113.xml"/><Relationship Id="rId23" Type="http://schemas.openxmlformats.org/officeDocument/2006/relationships/theme" Target="../theme/theme8.xml"/><Relationship Id="rId10" Type="http://schemas.openxmlformats.org/officeDocument/2006/relationships/slideLayout" Target="../slideLayouts/slideLayout108.xml"/><Relationship Id="rId19" Type="http://schemas.openxmlformats.org/officeDocument/2006/relationships/slideLayout" Target="../slideLayouts/slideLayout117.xml"/><Relationship Id="rId4" Type="http://schemas.openxmlformats.org/officeDocument/2006/relationships/slideLayout" Target="../slideLayouts/slideLayout102.xml"/><Relationship Id="rId9" Type="http://schemas.openxmlformats.org/officeDocument/2006/relationships/slideLayout" Target="../slideLayouts/slideLayout107.xml"/><Relationship Id="rId14" Type="http://schemas.openxmlformats.org/officeDocument/2006/relationships/slideLayout" Target="../slideLayouts/slideLayout112.xml"/><Relationship Id="rId22" Type="http://schemas.openxmlformats.org/officeDocument/2006/relationships/slideLayout" Target="../slideLayouts/slideLayout120.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28.xml"/><Relationship Id="rId13" Type="http://schemas.openxmlformats.org/officeDocument/2006/relationships/slideLayout" Target="../slideLayouts/slideLayout133.xml"/><Relationship Id="rId18" Type="http://schemas.openxmlformats.org/officeDocument/2006/relationships/slideLayout" Target="../slideLayouts/slideLayout138.xml"/><Relationship Id="rId3" Type="http://schemas.openxmlformats.org/officeDocument/2006/relationships/slideLayout" Target="../slideLayouts/slideLayout123.xml"/><Relationship Id="rId21" Type="http://schemas.openxmlformats.org/officeDocument/2006/relationships/slideLayout" Target="../slideLayouts/slideLayout141.xml"/><Relationship Id="rId7" Type="http://schemas.openxmlformats.org/officeDocument/2006/relationships/slideLayout" Target="../slideLayouts/slideLayout127.xml"/><Relationship Id="rId12" Type="http://schemas.openxmlformats.org/officeDocument/2006/relationships/slideLayout" Target="../slideLayouts/slideLayout132.xml"/><Relationship Id="rId17" Type="http://schemas.openxmlformats.org/officeDocument/2006/relationships/slideLayout" Target="../slideLayouts/slideLayout137.xml"/><Relationship Id="rId25" Type="http://schemas.openxmlformats.org/officeDocument/2006/relationships/image" Target="../media/image20.emf"/><Relationship Id="rId2" Type="http://schemas.openxmlformats.org/officeDocument/2006/relationships/slideLayout" Target="../slideLayouts/slideLayout122.xml"/><Relationship Id="rId16" Type="http://schemas.openxmlformats.org/officeDocument/2006/relationships/slideLayout" Target="../slideLayouts/slideLayout136.xml"/><Relationship Id="rId20" Type="http://schemas.openxmlformats.org/officeDocument/2006/relationships/slideLayout" Target="../slideLayouts/slideLayout140.xml"/><Relationship Id="rId1" Type="http://schemas.openxmlformats.org/officeDocument/2006/relationships/slideLayout" Target="../slideLayouts/slideLayout121.xml"/><Relationship Id="rId6" Type="http://schemas.openxmlformats.org/officeDocument/2006/relationships/slideLayout" Target="../slideLayouts/slideLayout126.xml"/><Relationship Id="rId11" Type="http://schemas.openxmlformats.org/officeDocument/2006/relationships/slideLayout" Target="../slideLayouts/slideLayout131.xml"/><Relationship Id="rId24" Type="http://schemas.openxmlformats.org/officeDocument/2006/relationships/theme" Target="../theme/theme9.xml"/><Relationship Id="rId5" Type="http://schemas.openxmlformats.org/officeDocument/2006/relationships/slideLayout" Target="../slideLayouts/slideLayout125.xml"/><Relationship Id="rId15" Type="http://schemas.openxmlformats.org/officeDocument/2006/relationships/slideLayout" Target="../slideLayouts/slideLayout135.xml"/><Relationship Id="rId23" Type="http://schemas.openxmlformats.org/officeDocument/2006/relationships/slideLayout" Target="../slideLayouts/slideLayout143.xml"/><Relationship Id="rId10" Type="http://schemas.openxmlformats.org/officeDocument/2006/relationships/slideLayout" Target="../slideLayouts/slideLayout130.xml"/><Relationship Id="rId19" Type="http://schemas.openxmlformats.org/officeDocument/2006/relationships/slideLayout" Target="../slideLayouts/slideLayout139.xml"/><Relationship Id="rId4" Type="http://schemas.openxmlformats.org/officeDocument/2006/relationships/slideLayout" Target="../slideLayouts/slideLayout124.xml"/><Relationship Id="rId9" Type="http://schemas.openxmlformats.org/officeDocument/2006/relationships/slideLayout" Target="../slideLayouts/slideLayout129.xml"/><Relationship Id="rId14" Type="http://schemas.openxmlformats.org/officeDocument/2006/relationships/slideLayout" Target="../slideLayouts/slideLayout134.xml"/><Relationship Id="rId22" Type="http://schemas.openxmlformats.org/officeDocument/2006/relationships/slideLayout" Target="../slideLayouts/slideLayout14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18480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5"/>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rot="5400000">
            <a:off x="9302127" y="2991034"/>
            <a:ext cx="6858623" cy="876557"/>
          </a:xfrm>
          <a:prstGeom prst="rect">
            <a:avLst/>
          </a:prstGeom>
        </p:spPr>
      </p:pic>
    </p:spTree>
    <p:extLst>
      <p:ext uri="{BB962C8B-B14F-4D97-AF65-F5344CB8AC3E}">
        <p14:creationId xmlns:p14="http://schemas.microsoft.com/office/powerpoint/2010/main" val="900977774"/>
      </p:ext>
    </p:extLst>
  </p:cSld>
  <p:clrMap bg1="dk1" tx1="lt1" bg2="dk2" tx2="lt2" accent1="accent1" accent2="accent2" accent3="accent3" accent4="accent4" accent5="accent5" accent6="accent6" hlink="hlink" folHlink="folHlink"/>
  <p:sldLayoutIdLst>
    <p:sldLayoutId id="2147483666" r:id="rId1"/>
  </p:sldLayoutIdLst>
  <p:transition>
    <p:fade/>
  </p:transition>
  <p:txStyles>
    <p:titleStyle>
      <a:lvl1pPr algn="l" defTabSz="914192"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6">
          <p15:clr>
            <a:srgbClr val="C35EA4"/>
          </p15:clr>
        </p15:guide>
        <p15:guide id="24" pos="7547">
          <p15:clr>
            <a:srgbClr val="C35EA4"/>
          </p15:clr>
        </p15:guide>
        <p15:guide id="25" orient="horz" pos="305">
          <p15:clr>
            <a:srgbClr val="C35EA4"/>
          </p15:clr>
        </p15:guide>
        <p15:guide id="26" orient="horz" pos="4106">
          <p15:clr>
            <a:srgbClr val="C35E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F9FA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6"/>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656243876"/>
      </p:ext>
    </p:extLst>
  </p:cSld>
  <p:clrMap bg1="lt1" tx1="dk1" bg2="lt2" tx2="dk2" accent1="accent1" accent2="accent2" accent3="accent3" accent4="accent4" accent5="accent5" accent6="accent6" hlink="hlink" folHlink="folHlink"/>
  <p:sldLayoutIdLst>
    <p:sldLayoutId id="2147484109" r:id="rId1"/>
    <p:sldLayoutId id="2147484110" r:id="rId2"/>
    <p:sldLayoutId id="2147484111" r:id="rId3"/>
    <p:sldLayoutId id="2147484112" r:id="rId4"/>
    <p:sldLayoutId id="2147484113" r:id="rId5"/>
    <p:sldLayoutId id="2147484114" r:id="rId6"/>
    <p:sldLayoutId id="2147484115" r:id="rId7"/>
    <p:sldLayoutId id="2147484116" r:id="rId8"/>
    <p:sldLayoutId id="2147484117" r:id="rId9"/>
    <p:sldLayoutId id="2147484118" r:id="rId10"/>
    <p:sldLayoutId id="2147484119" r:id="rId11"/>
    <p:sldLayoutId id="2147484120" r:id="rId12"/>
    <p:sldLayoutId id="2147484121" r:id="rId13"/>
    <p:sldLayoutId id="2147484122" r:id="rId14"/>
    <p:sldLayoutId id="2147484123" r:id="rId15"/>
    <p:sldLayoutId id="2147484124" r:id="rId16"/>
    <p:sldLayoutId id="2147484125" r:id="rId17"/>
    <p:sldLayoutId id="2147484126" r:id="rId18"/>
    <p:sldLayoutId id="2147484127" r:id="rId19"/>
    <p:sldLayoutId id="2147484128" r:id="rId20"/>
    <p:sldLayoutId id="2147484129" r:id="rId21"/>
    <p:sldLayoutId id="2147484130" r:id="rId22"/>
    <p:sldLayoutId id="2147484131" r:id="rId23"/>
    <p:sldLayoutId id="2147484132" r:id="rId24"/>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solidFill>
            <a:schemeClr val="tx1"/>
          </a:soli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solidFill>
            <a:schemeClr val="tx1"/>
          </a:soli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solidFill>
            <a:schemeClr val="tx1"/>
          </a:soli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solidFill>
            <a:schemeClr val="tx1"/>
          </a:soli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solidFill>
            <a:schemeClr val="tx1"/>
          </a:soli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0"/>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4242323077"/>
      </p:ext>
    </p:extLst>
  </p:cSld>
  <p:clrMap bg1="lt1" tx1="dk1" bg2="lt2" tx2="dk2" accent1="accent1" accent2="accent2" accent3="accent3" accent4="accent4" accent5="accent5" accent6="accent6" hlink="hlink" folHlink="folHlink"/>
  <p:sldLayoutIdLst>
    <p:sldLayoutId id="2147484134" r:id="rId1"/>
    <p:sldLayoutId id="2147484135" r:id="rId2"/>
    <p:sldLayoutId id="2147484136" r:id="rId3"/>
    <p:sldLayoutId id="2147484137" r:id="rId4"/>
    <p:sldLayoutId id="2147484138" r:id="rId5"/>
    <p:sldLayoutId id="2147484139" r:id="rId6"/>
    <p:sldLayoutId id="2147484140" r:id="rId7"/>
    <p:sldLayoutId id="2147484141" r:id="rId8"/>
    <p:sldLayoutId id="2147484142" r:id="rId9"/>
    <p:sldLayoutId id="2147484143" r:id="rId10"/>
    <p:sldLayoutId id="2147484144" r:id="rId11"/>
    <p:sldLayoutId id="2147484145" r:id="rId12"/>
    <p:sldLayoutId id="2147484146" r:id="rId13"/>
    <p:sldLayoutId id="2147484147" r:id="rId14"/>
    <p:sldLayoutId id="2147484148" r:id="rId15"/>
    <p:sldLayoutId id="2147484149" r:id="rId16"/>
    <p:sldLayoutId id="2147484150" r:id="rId17"/>
    <p:sldLayoutId id="2147484151" r:id="rId18"/>
  </p:sldLayoutIdLst>
  <p:transition>
    <p:fade/>
  </p:transition>
  <p:hf hdr="0" ftr="0" dt="0"/>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6">
            <a:extLst>
              <a:ext uri="{28A0092B-C50C-407E-A947-70E740481C1C}">
                <a14:useLocalDpi xmlns:a14="http://schemas.microsoft.com/office/drawing/2010/main" val="0"/>
              </a:ext>
            </a:extLst>
          </a:blip>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1549877912"/>
      </p:ext>
    </p:extLst>
  </p:cSld>
  <p:clrMap bg1="lt1" tx1="dk1" bg2="lt2" tx2="dk2" accent1="accent1" accent2="accent2" accent3="accent3" accent4="accent4" accent5="accent5" accent6="accent6" hlink="hlink" folHlink="folHlink"/>
  <p:sldLayoutIdLst>
    <p:sldLayoutId id="2147484153" r:id="rId1"/>
    <p:sldLayoutId id="2147484154" r:id="rId2"/>
    <p:sldLayoutId id="2147484155" r:id="rId3"/>
    <p:sldLayoutId id="2147484156" r:id="rId4"/>
    <p:sldLayoutId id="2147484157" r:id="rId5"/>
    <p:sldLayoutId id="2147484158" r:id="rId6"/>
    <p:sldLayoutId id="2147484159" r:id="rId7"/>
    <p:sldLayoutId id="2147484160" r:id="rId8"/>
    <p:sldLayoutId id="2147484161" r:id="rId9"/>
    <p:sldLayoutId id="2147484162" r:id="rId10"/>
    <p:sldLayoutId id="2147484163" r:id="rId11"/>
    <p:sldLayoutId id="2147484164" r:id="rId12"/>
    <p:sldLayoutId id="2147484165" r:id="rId13"/>
    <p:sldLayoutId id="2147484166" r:id="rId14"/>
    <p:sldLayoutId id="2147484167" r:id="rId15"/>
    <p:sldLayoutId id="2147484168" r:id="rId16"/>
    <p:sldLayoutId id="2147484169" r:id="rId17"/>
    <p:sldLayoutId id="2147484170" r:id="rId18"/>
    <p:sldLayoutId id="2147484171" r:id="rId19"/>
    <p:sldLayoutId id="2147484172" r:id="rId20"/>
    <p:sldLayoutId id="2147484173" r:id="rId21"/>
    <p:sldLayoutId id="2147484174" r:id="rId22"/>
    <p:sldLayoutId id="2147484175" r:id="rId23"/>
    <p:sldLayoutId id="2147484176" r:id="rId24"/>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solidFill>
            <a:schemeClr val="tx1"/>
          </a:soli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solidFill>
            <a:schemeClr val="tx1"/>
          </a:soli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solidFill>
            <a:schemeClr val="tx1"/>
          </a:soli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solidFill>
            <a:schemeClr val="tx1"/>
          </a:soli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solidFill>
            <a:schemeClr val="tx1"/>
          </a:soli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9"/>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180396450"/>
      </p:ext>
    </p:extLst>
  </p:cSld>
  <p:clrMap bg1="lt1" tx1="dk1" bg2="lt2" tx2="dk2" accent1="accent1" accent2="accent2" accent3="accent3" accent4="accent4" accent5="accent5" accent6="accent6" hlink="hlink" folHlink="folHlink"/>
  <p:sldLayoutIdLst>
    <p:sldLayoutId id="2147484206" r:id="rId1"/>
    <p:sldLayoutId id="2147484207" r:id="rId2"/>
    <p:sldLayoutId id="2147484208" r:id="rId3"/>
    <p:sldLayoutId id="2147484209" r:id="rId4"/>
    <p:sldLayoutId id="2147484210" r:id="rId5"/>
    <p:sldLayoutId id="2147484211" r:id="rId6"/>
    <p:sldLayoutId id="2147484212" r:id="rId7"/>
    <p:sldLayoutId id="2147484213" r:id="rId8"/>
    <p:sldLayoutId id="2147484214" r:id="rId9"/>
    <p:sldLayoutId id="2147484215" r:id="rId10"/>
    <p:sldLayoutId id="2147484216" r:id="rId11"/>
    <p:sldLayoutId id="2147484217" r:id="rId12"/>
    <p:sldLayoutId id="2147484218" r:id="rId13"/>
    <p:sldLayoutId id="2147484219" r:id="rId14"/>
    <p:sldLayoutId id="2147484220" r:id="rId15"/>
    <p:sldLayoutId id="2147484221" r:id="rId16"/>
    <p:sldLayoutId id="2147484222" r:id="rId17"/>
    <p:sldLayoutId id="2147484223" r:id="rId18"/>
    <p:sldLayoutId id="2147484224" r:id="rId19"/>
    <p:sldLayoutId id="2147484225" r:id="rId20"/>
    <p:sldLayoutId id="2147484226" r:id="rId21"/>
    <p:sldLayoutId id="2147484227" r:id="rId22"/>
    <p:sldLayoutId id="2147484228" r:id="rId23"/>
    <p:sldLayoutId id="2147484229" r:id="rId24"/>
    <p:sldLayoutId id="2147484230" r:id="rId25"/>
    <p:sldLayoutId id="2147484231" r:id="rId26"/>
    <p:sldLayoutId id="2147484232" r:id="rId27"/>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FD75D0C-76E7-4496-920A-FC2C75CBF878}" type="datetimeFigureOut">
              <a:rPr lang="en-US" smtClean="0"/>
              <a:t>9/25/18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54C6E1-62CA-466D-A73F-348E8EFDDC06}" type="slidenum">
              <a:rPr lang="en-US" smtClean="0"/>
              <a:t>‹#›</a:t>
            </a:fld>
            <a:endParaRPr lang="en-US"/>
          </a:p>
        </p:txBody>
      </p:sp>
    </p:spTree>
    <p:extLst>
      <p:ext uri="{BB962C8B-B14F-4D97-AF65-F5344CB8AC3E}">
        <p14:creationId xmlns:p14="http://schemas.microsoft.com/office/powerpoint/2010/main" val="573032544"/>
      </p:ext>
    </p:extLst>
  </p:cSld>
  <p:clrMap bg1="lt1" tx1="dk1" bg2="lt2" tx2="dk2" accent1="accent1" accent2="accent2" accent3="accent3" accent4="accent4" accent5="accent5" accent6="accent6" hlink="hlink" folHlink="folHlink"/>
  <p:sldLayoutIdLst>
    <p:sldLayoutId id="2147484234" r:id="rId1"/>
    <p:sldLayoutId id="2147484235" r:id="rId2"/>
    <p:sldLayoutId id="2147484236" r:id="rId3"/>
    <p:sldLayoutId id="2147484237" r:id="rId4"/>
    <p:sldLayoutId id="2147484238" r:id="rId5"/>
    <p:sldLayoutId id="2147484239" r:id="rId6"/>
    <p:sldLayoutId id="2147484240" r:id="rId7"/>
    <p:sldLayoutId id="2147484241" r:id="rId8"/>
    <p:sldLayoutId id="2147484242" r:id="rId9"/>
    <p:sldLayoutId id="2147484243" r:id="rId10"/>
    <p:sldLayoutId id="2147484244"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19"/>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2037065276"/>
      </p:ext>
    </p:extLst>
  </p:cSld>
  <p:clrMap bg1="lt1" tx1="dk1" bg2="lt2" tx2="dk2" accent1="accent1" accent2="accent2" accent3="accent3" accent4="accent4" accent5="accent5" accent6="accent6" hlink="hlink" folHlink="folHlink"/>
  <p:sldLayoutIdLst>
    <p:sldLayoutId id="2147484246" r:id="rId1"/>
    <p:sldLayoutId id="2147484247" r:id="rId2"/>
    <p:sldLayoutId id="2147484248" r:id="rId3"/>
    <p:sldLayoutId id="2147484249" r:id="rId4"/>
    <p:sldLayoutId id="2147484250" r:id="rId5"/>
    <p:sldLayoutId id="2147484251" r:id="rId6"/>
    <p:sldLayoutId id="2147484252" r:id="rId7"/>
    <p:sldLayoutId id="2147484253" r:id="rId8"/>
    <p:sldLayoutId id="2147484254" r:id="rId9"/>
    <p:sldLayoutId id="2147484255" r:id="rId10"/>
    <p:sldLayoutId id="2147484256" r:id="rId11"/>
    <p:sldLayoutId id="2147484257" r:id="rId12"/>
    <p:sldLayoutId id="2147484258" r:id="rId13"/>
    <p:sldLayoutId id="2147484259" r:id="rId14"/>
    <p:sldLayoutId id="2147484260" r:id="rId15"/>
    <p:sldLayoutId id="2147484261" r:id="rId16"/>
    <p:sldLayoutId id="2147484262" r:id="rId17"/>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651633"/>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286539"/>
            <a:ext cx="10515600" cy="4657061"/>
          </a:xfrm>
          <a:prstGeom prst="rect">
            <a:avLst/>
          </a:prstGeom>
        </p:spPr>
        <p:txBody>
          <a:bodyPr vert="horz" lIns="91440" tIns="45720" rIns="91440" bIns="45720" rtlCol="0" anchor="ctr">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4"/>
          <p:cNvSpPr txBox="1">
            <a:spLocks/>
          </p:cNvSpPr>
          <p:nvPr/>
        </p:nvSpPr>
        <p:spPr>
          <a:xfrm>
            <a:off x="4557222" y="6356350"/>
            <a:ext cx="6781800" cy="365125"/>
          </a:xfrm>
          <a:prstGeom prst="rect">
            <a:avLst/>
          </a:prstGeom>
        </p:spPr>
        <p:txBody>
          <a:bodyPr vert="horz" lIns="91440" tIns="45720" rIns="91440" bIns="45720" rtlCol="0" anchor="ctr"/>
          <a:lstStyle>
            <a:defPPr>
              <a:defRPr lang="en-US"/>
            </a:defPPr>
            <a:lvl1pPr marL="0" algn="ctr" defTabSz="914400" rtl="0" eaLnBrk="1" latinLnBrk="0" hangingPunct="1">
              <a:defRPr sz="10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dirty="0">
                <a:solidFill>
                  <a:srgbClr val="000000">
                    <a:tint val="75000"/>
                  </a:srgbClr>
                </a:solidFill>
                <a:latin typeface="Segoe UI Light" panose="020B0502040204020203" pitchFamily="34" charset="0"/>
                <a:cs typeface="Segoe UI Light" panose="020B0502040204020203" pitchFamily="34" charset="0"/>
              </a:rPr>
              <a:t>© 2017 </a:t>
            </a:r>
            <a:r>
              <a:rPr lang="en-US" sz="700" dirty="0" err="1">
                <a:solidFill>
                  <a:srgbClr val="000000">
                    <a:tint val="75000"/>
                  </a:srgbClr>
                </a:solidFill>
                <a:latin typeface="Segoe UI Light" panose="020B0502040204020203" pitchFamily="34" charset="0"/>
                <a:cs typeface="Segoe UI Light" panose="020B0502040204020203" pitchFamily="34" charset="0"/>
              </a:rPr>
              <a:t>Tallan</a:t>
            </a:r>
            <a:r>
              <a:rPr lang="en-US" sz="700" dirty="0">
                <a:solidFill>
                  <a:srgbClr val="000000">
                    <a:tint val="75000"/>
                  </a:srgbClr>
                </a:solidFill>
                <a:latin typeface="Segoe UI Light" panose="020B0502040204020203" pitchFamily="34" charset="0"/>
                <a:cs typeface="Segoe UI Light" panose="020B0502040204020203" pitchFamily="34" charset="0"/>
              </a:rPr>
              <a:t>  |  All Rights Reserved</a:t>
            </a:r>
          </a:p>
        </p:txBody>
      </p:sp>
      <p:sp>
        <p:nvSpPr>
          <p:cNvPr id="8" name="Slide Number Placeholder 5"/>
          <p:cNvSpPr txBox="1">
            <a:spLocks/>
          </p:cNvSpPr>
          <p:nvPr/>
        </p:nvSpPr>
        <p:spPr>
          <a:xfrm>
            <a:off x="11339022" y="6356350"/>
            <a:ext cx="533400" cy="365125"/>
          </a:xfrm>
          <a:prstGeom prst="rect">
            <a:avLst/>
          </a:prstGeom>
        </p:spPr>
        <p:txBody>
          <a:bodyPr vert="horz" lIns="91440" tIns="45720" rIns="91440" bIns="45720" rtlCol="0" anchor="ctr"/>
          <a:lstStyle>
            <a:defPPr>
              <a:defRPr lang="en-US"/>
            </a:defPPr>
            <a:lvl1pPr marL="0" algn="r" defTabSz="914400" rtl="0" eaLnBrk="1" latinLnBrk="0" hangingPunct="1">
              <a:defRPr sz="105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64AC10A-AFEC-434B-9745-6443AA45B9A5}" type="slidenum">
              <a:rPr lang="en-US" sz="700" smtClean="0">
                <a:solidFill>
                  <a:srgbClr val="000000">
                    <a:tint val="75000"/>
                  </a:srgbClr>
                </a:solidFill>
                <a:latin typeface="Segoe UI Light" panose="020B0502040204020203" pitchFamily="34" charset="0"/>
                <a:cs typeface="Segoe UI Light" panose="020B0502040204020203" pitchFamily="34" charset="0"/>
              </a:rPr>
              <a:pPr/>
              <a:t>‹#›</a:t>
            </a:fld>
            <a:endParaRPr lang="en-US" dirty="0">
              <a:solidFill>
                <a:srgbClr val="000000">
                  <a:tint val="75000"/>
                </a:srgbClr>
              </a:solidFill>
              <a:latin typeface="Segoe UI Light" panose="020B0502040204020203" pitchFamily="34" charset="0"/>
              <a:cs typeface="Segoe UI Light" panose="020B0502040204020203" pitchFamily="34" charset="0"/>
            </a:endParaRPr>
          </a:p>
        </p:txBody>
      </p:sp>
      <p:pic>
        <p:nvPicPr>
          <p:cNvPr id="9" name="Picture 8"/>
          <p:cNvPicPr>
            <a:picLocks noChangeAspect="1"/>
          </p:cNvPicPr>
          <p:nvPr/>
        </p:nvPicPr>
        <p:blipFill>
          <a:blip r:embed="rId48" cstate="print">
            <a:extLst>
              <a:ext uri="{28A0092B-C50C-407E-A947-70E740481C1C}">
                <a14:useLocalDpi xmlns:a14="http://schemas.microsoft.com/office/drawing/2010/main" val="0"/>
              </a:ext>
            </a:extLst>
          </a:blip>
          <a:stretch>
            <a:fillRect/>
          </a:stretch>
        </p:blipFill>
        <p:spPr>
          <a:xfrm>
            <a:off x="317042" y="6286831"/>
            <a:ext cx="629414" cy="352045"/>
          </a:xfrm>
          <a:prstGeom prst="rect">
            <a:avLst/>
          </a:prstGeom>
        </p:spPr>
      </p:pic>
      <p:cxnSp>
        <p:nvCxnSpPr>
          <p:cNvPr id="11" name="Straight Connector 10"/>
          <p:cNvCxnSpPr/>
          <p:nvPr/>
        </p:nvCxnSpPr>
        <p:spPr>
          <a:xfrm>
            <a:off x="0" y="1151602"/>
            <a:ext cx="12192000" cy="0"/>
          </a:xfrm>
          <a:prstGeom prst="line">
            <a:avLst/>
          </a:prstGeom>
          <a:ln w="6350">
            <a:solidFill>
              <a:srgbClr val="6CC300"/>
            </a:solidFill>
          </a:ln>
        </p:spPr>
        <p:style>
          <a:lnRef idx="1">
            <a:schemeClr val="accent1"/>
          </a:lnRef>
          <a:fillRef idx="0">
            <a:schemeClr val="accent1"/>
          </a:fillRef>
          <a:effectRef idx="0">
            <a:schemeClr val="accent1"/>
          </a:effectRef>
          <a:fontRef idx="minor">
            <a:schemeClr val="tx1"/>
          </a:fontRef>
        </p:style>
      </p:cxnSp>
      <p:sp>
        <p:nvSpPr>
          <p:cNvPr id="12" name="Slide Number Placeholder 5"/>
          <p:cNvSpPr txBox="1">
            <a:spLocks/>
          </p:cNvSpPr>
          <p:nvPr userDrawn="1"/>
        </p:nvSpPr>
        <p:spPr>
          <a:xfrm>
            <a:off x="11339022" y="6356350"/>
            <a:ext cx="533400" cy="365125"/>
          </a:xfrm>
          <a:prstGeom prst="rect">
            <a:avLst/>
          </a:prstGeom>
        </p:spPr>
        <p:txBody>
          <a:bodyPr vert="horz" lIns="91440" tIns="45720" rIns="91440" bIns="45720" rtlCol="0" anchor="ctr"/>
          <a:lstStyle>
            <a:defPPr>
              <a:defRPr lang="en-US"/>
            </a:defPPr>
            <a:lvl1pPr marL="0" algn="r" defTabSz="914400" rtl="0" eaLnBrk="1" latinLnBrk="0" hangingPunct="1">
              <a:defRPr sz="105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64AC10A-AFEC-434B-9745-6443AA45B9A5}" type="slidenum">
              <a:rPr lang="en-US" sz="700" smtClean="0">
                <a:solidFill>
                  <a:srgbClr val="000000">
                    <a:tint val="75000"/>
                  </a:srgbClr>
                </a:solidFill>
                <a:latin typeface="Segoe UI Light" panose="020B0502040204020203" pitchFamily="34" charset="0"/>
                <a:cs typeface="Segoe UI Light" panose="020B0502040204020203" pitchFamily="34" charset="0"/>
              </a:rPr>
              <a:pPr/>
              <a:t>‹#›</a:t>
            </a:fld>
            <a:endParaRPr lang="en-US" dirty="0">
              <a:solidFill>
                <a:srgbClr val="000000">
                  <a:tint val="75000"/>
                </a:srgbClr>
              </a:solidFill>
              <a:latin typeface="Segoe UI Light" panose="020B0502040204020203" pitchFamily="34" charset="0"/>
              <a:cs typeface="Segoe UI Light" panose="020B0502040204020203" pitchFamily="34" charset="0"/>
            </a:endParaRPr>
          </a:p>
        </p:txBody>
      </p:sp>
      <p:cxnSp>
        <p:nvCxnSpPr>
          <p:cNvPr id="14" name="Straight Connector 13"/>
          <p:cNvCxnSpPr/>
          <p:nvPr userDrawn="1">
            <p:custDataLst>
              <p:custData r:id="rId47"/>
            </p:custDataLst>
          </p:nvPr>
        </p:nvCxnSpPr>
        <p:spPr>
          <a:xfrm>
            <a:off x="0" y="1151602"/>
            <a:ext cx="12192000" cy="0"/>
          </a:xfrm>
          <a:prstGeom prst="line">
            <a:avLst/>
          </a:prstGeom>
          <a:ln w="6350">
            <a:solidFill>
              <a:srgbClr val="226AD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6528334"/>
      </p:ext>
    </p:extLst>
  </p:cSld>
  <p:clrMap bg1="lt1" tx1="dk1" bg2="lt2" tx2="dk2" accent1="accent1" accent2="accent2" accent3="accent3" accent4="accent4" accent5="accent5" accent6="accent6" hlink="hlink" folHlink="folHlink"/>
  <p:sldLayoutIdLst>
    <p:sldLayoutId id="2147484264" r:id="rId1"/>
    <p:sldLayoutId id="2147484265" r:id="rId2"/>
    <p:sldLayoutId id="2147484266" r:id="rId3"/>
    <p:sldLayoutId id="2147484267" r:id="rId4"/>
    <p:sldLayoutId id="2147484268" r:id="rId5"/>
    <p:sldLayoutId id="2147484269" r:id="rId6"/>
    <p:sldLayoutId id="2147484270" r:id="rId7"/>
    <p:sldLayoutId id="2147484271" r:id="rId8"/>
    <p:sldLayoutId id="2147484272" r:id="rId9"/>
    <p:sldLayoutId id="2147484273" r:id="rId10"/>
    <p:sldLayoutId id="2147484274" r:id="rId11"/>
    <p:sldLayoutId id="2147484275" r:id="rId12"/>
    <p:sldLayoutId id="2147484276" r:id="rId13"/>
    <p:sldLayoutId id="2147484277" r:id="rId14"/>
    <p:sldLayoutId id="2147484278" r:id="rId15"/>
    <p:sldLayoutId id="2147484279" r:id="rId16"/>
    <p:sldLayoutId id="2147484280" r:id="rId17"/>
    <p:sldLayoutId id="2147484281" r:id="rId18"/>
    <p:sldLayoutId id="2147484282" r:id="rId19"/>
    <p:sldLayoutId id="2147484283" r:id="rId20"/>
    <p:sldLayoutId id="2147484284" r:id="rId21"/>
    <p:sldLayoutId id="2147484285" r:id="rId22"/>
    <p:sldLayoutId id="2147484286" r:id="rId23"/>
    <p:sldLayoutId id="2147484287" r:id="rId24"/>
    <p:sldLayoutId id="2147484288" r:id="rId25"/>
    <p:sldLayoutId id="2147484289" r:id="rId26"/>
    <p:sldLayoutId id="2147484290" r:id="rId27"/>
    <p:sldLayoutId id="2147484291" r:id="rId28"/>
    <p:sldLayoutId id="2147484292" r:id="rId29"/>
    <p:sldLayoutId id="2147484293" r:id="rId30"/>
    <p:sldLayoutId id="2147484294" r:id="rId31"/>
    <p:sldLayoutId id="2147484295" r:id="rId32"/>
    <p:sldLayoutId id="2147484296" r:id="rId33"/>
    <p:sldLayoutId id="2147484297" r:id="rId34"/>
    <p:sldLayoutId id="2147484298" r:id="rId35"/>
    <p:sldLayoutId id="2147484299" r:id="rId36"/>
    <p:sldLayoutId id="2147484300" r:id="rId37"/>
    <p:sldLayoutId id="2147484301" r:id="rId38"/>
    <p:sldLayoutId id="2147484302" r:id="rId39"/>
    <p:sldLayoutId id="2147484303" r:id="rId40"/>
    <p:sldLayoutId id="2147484304" r:id="rId41"/>
    <p:sldLayoutId id="2147484305" r:id="rId42"/>
    <p:sldLayoutId id="2147484306" r:id="rId43"/>
    <p:sldLayoutId id="2147484307" r:id="rId44"/>
    <p:sldLayoutId id="2147484309" r:id="rId45"/>
  </p:sldLayoutIdLst>
  <p:txStyles>
    <p:titleStyle>
      <a:lvl1pPr algn="ctr" defTabSz="914400" rtl="0" eaLnBrk="1" latinLnBrk="0" hangingPunct="1">
        <a:lnSpc>
          <a:spcPct val="90000"/>
        </a:lnSpc>
        <a:spcBef>
          <a:spcPct val="0"/>
        </a:spcBef>
        <a:buNone/>
        <a:defRPr sz="3600" kern="1200">
          <a:solidFill>
            <a:srgbClr val="575757"/>
          </a:solidFill>
          <a:latin typeface="Segoe UI Light" panose="020B0502040204020203" pitchFamily="34" charset="0"/>
          <a:ea typeface="+mj-ea"/>
          <a:cs typeface="Segoe UI Light" panose="020B0502040204020203" pitchFamily="34" charset="0"/>
        </a:defRPr>
      </a:lvl1pPr>
    </p:titleStyle>
    <p:bodyStyle>
      <a:lvl1pPr marL="228600" indent="-228600" algn="l" defTabSz="914400" rtl="0" eaLnBrk="1" latinLnBrk="0" hangingPunct="1">
        <a:lnSpc>
          <a:spcPct val="90000"/>
        </a:lnSpc>
        <a:spcBef>
          <a:spcPts val="600"/>
        </a:spcBef>
        <a:buFont typeface="Arial" panose="020B0604020202020204" pitchFamily="34" charset="0"/>
        <a:buChar char="•"/>
        <a:defRPr sz="2400" kern="1200">
          <a:solidFill>
            <a:srgbClr val="575757"/>
          </a:solidFill>
          <a:latin typeface="+mn-lt"/>
          <a:ea typeface="+mn-ea"/>
          <a:cs typeface="+mn-cs"/>
        </a:defRPr>
      </a:lvl1pPr>
      <a:lvl2pPr marL="685800" indent="-228600" algn="l" defTabSz="914400" rtl="0" eaLnBrk="1" latinLnBrk="0" hangingPunct="1">
        <a:lnSpc>
          <a:spcPct val="90000"/>
        </a:lnSpc>
        <a:spcBef>
          <a:spcPts val="600"/>
        </a:spcBef>
        <a:buFont typeface="Arial" panose="020B0604020202020204" pitchFamily="34" charset="0"/>
        <a:buChar char="•"/>
        <a:defRPr sz="1800" kern="1200">
          <a:solidFill>
            <a:srgbClr val="575757"/>
          </a:solidFill>
          <a:latin typeface="+mn-lt"/>
          <a:ea typeface="+mn-ea"/>
          <a:cs typeface="+mn-cs"/>
        </a:defRPr>
      </a:lvl2pPr>
      <a:lvl3pPr marL="1143000" indent="-228600" algn="l" defTabSz="914400" rtl="0" eaLnBrk="1" latinLnBrk="0" hangingPunct="1">
        <a:lnSpc>
          <a:spcPct val="90000"/>
        </a:lnSpc>
        <a:spcBef>
          <a:spcPts val="600"/>
        </a:spcBef>
        <a:buFont typeface="Arial" panose="020B0604020202020204" pitchFamily="34" charset="0"/>
        <a:buChar char="•"/>
        <a:defRPr sz="1400" kern="1200">
          <a:solidFill>
            <a:srgbClr val="575757"/>
          </a:solidFill>
          <a:latin typeface="+mn-lt"/>
          <a:ea typeface="+mn-ea"/>
          <a:cs typeface="+mn-cs"/>
        </a:defRPr>
      </a:lvl3pPr>
      <a:lvl4pPr marL="1600200" indent="-228600" algn="l" defTabSz="914400" rtl="0" eaLnBrk="1" latinLnBrk="0" hangingPunct="1">
        <a:lnSpc>
          <a:spcPct val="90000"/>
        </a:lnSpc>
        <a:spcBef>
          <a:spcPts val="600"/>
        </a:spcBef>
        <a:buFont typeface="Arial" panose="020B0604020202020204" pitchFamily="34" charset="0"/>
        <a:buChar char="•"/>
        <a:defRPr sz="1200" kern="1200">
          <a:solidFill>
            <a:srgbClr val="575757"/>
          </a:solidFill>
          <a:latin typeface="+mn-lt"/>
          <a:ea typeface="+mn-ea"/>
          <a:cs typeface="+mn-cs"/>
        </a:defRPr>
      </a:lvl4pPr>
      <a:lvl5pPr marL="2057400" indent="-228600" algn="l" defTabSz="914400" rtl="0" eaLnBrk="1" latinLnBrk="0" hangingPunct="1">
        <a:lnSpc>
          <a:spcPct val="90000"/>
        </a:lnSpc>
        <a:spcBef>
          <a:spcPts val="600"/>
        </a:spcBef>
        <a:buFont typeface="Arial" panose="020B0604020202020204" pitchFamily="34" charset="0"/>
        <a:buChar char="•"/>
        <a:defRPr sz="1200" kern="1200">
          <a:solidFill>
            <a:srgbClr val="575757"/>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30220" y="457200"/>
            <a:ext cx="9144000" cy="5486401"/>
          </a:xfrm>
          <a:prstGeom prst="rect">
            <a:avLst/>
          </a:prstGeom>
        </p:spPr>
        <p:txBody>
          <a:bodyPr vert="horz" lIns="91440" tIns="45720" rIns="91440" bIns="45720" rtlCol="0" anchor="ctr">
            <a:noAutofit/>
          </a:bodyPr>
          <a:lstStyle/>
          <a:p>
            <a:pPr lvl="0"/>
            <a:r>
              <a:rPr lang="en-US" dirty="0"/>
              <a:t>Edit Master text styles</a:t>
            </a:r>
          </a:p>
        </p:txBody>
      </p:sp>
      <p:sp>
        <p:nvSpPr>
          <p:cNvPr id="7" name="Footer Placeholder 4"/>
          <p:cNvSpPr txBox="1">
            <a:spLocks/>
          </p:cNvSpPr>
          <p:nvPr/>
        </p:nvSpPr>
        <p:spPr>
          <a:xfrm>
            <a:off x="4557222" y="6356350"/>
            <a:ext cx="6781800" cy="365125"/>
          </a:xfrm>
          <a:prstGeom prst="rect">
            <a:avLst/>
          </a:prstGeom>
        </p:spPr>
        <p:txBody>
          <a:bodyPr vert="horz" lIns="91440" tIns="45720" rIns="91440" bIns="45720" rtlCol="0" anchor="ctr"/>
          <a:lstStyle>
            <a:defPPr>
              <a:defRPr lang="en-US"/>
            </a:defPPr>
            <a:lvl1pPr marL="0" algn="ctr" defTabSz="914400" rtl="0" eaLnBrk="1" latinLnBrk="0" hangingPunct="1">
              <a:defRPr sz="10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dirty="0">
                <a:solidFill>
                  <a:srgbClr val="000000">
                    <a:tint val="75000"/>
                  </a:srgbClr>
                </a:solidFill>
                <a:latin typeface="Segoe UI Light" panose="020B0502040204020203" pitchFamily="34" charset="0"/>
                <a:cs typeface="Segoe UI Light" panose="020B0502040204020203" pitchFamily="34" charset="0"/>
              </a:rPr>
              <a:t>© 2017 </a:t>
            </a:r>
            <a:r>
              <a:rPr lang="en-US" sz="700" dirty="0" err="1">
                <a:solidFill>
                  <a:srgbClr val="000000">
                    <a:tint val="75000"/>
                  </a:srgbClr>
                </a:solidFill>
                <a:latin typeface="Segoe UI Light" panose="020B0502040204020203" pitchFamily="34" charset="0"/>
                <a:cs typeface="Segoe UI Light" panose="020B0502040204020203" pitchFamily="34" charset="0"/>
              </a:rPr>
              <a:t>Tallan</a:t>
            </a:r>
            <a:r>
              <a:rPr lang="en-US" sz="700" dirty="0">
                <a:solidFill>
                  <a:srgbClr val="000000">
                    <a:tint val="75000"/>
                  </a:srgbClr>
                </a:solidFill>
                <a:latin typeface="Segoe UI Light" panose="020B0502040204020203" pitchFamily="34" charset="0"/>
                <a:cs typeface="Segoe UI Light" panose="020B0502040204020203" pitchFamily="34" charset="0"/>
              </a:rPr>
              <a:t>  |  All Rights Reserved</a:t>
            </a:r>
          </a:p>
        </p:txBody>
      </p:sp>
      <p:sp>
        <p:nvSpPr>
          <p:cNvPr id="8" name="Slide Number Placeholder 5"/>
          <p:cNvSpPr txBox="1">
            <a:spLocks/>
          </p:cNvSpPr>
          <p:nvPr/>
        </p:nvSpPr>
        <p:spPr>
          <a:xfrm>
            <a:off x="11339022" y="6356350"/>
            <a:ext cx="533400" cy="365125"/>
          </a:xfrm>
          <a:prstGeom prst="rect">
            <a:avLst/>
          </a:prstGeom>
        </p:spPr>
        <p:txBody>
          <a:bodyPr vert="horz" lIns="91440" tIns="45720" rIns="91440" bIns="45720" rtlCol="0" anchor="ctr"/>
          <a:lstStyle>
            <a:defPPr>
              <a:defRPr lang="en-US"/>
            </a:defPPr>
            <a:lvl1pPr marL="0" algn="r" defTabSz="914400" rtl="0" eaLnBrk="1" latinLnBrk="0" hangingPunct="1">
              <a:defRPr sz="105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64AC10A-AFEC-434B-9745-6443AA45B9A5}" type="slidenum">
              <a:rPr lang="en-US" sz="700" smtClean="0">
                <a:solidFill>
                  <a:srgbClr val="000000">
                    <a:tint val="75000"/>
                  </a:srgbClr>
                </a:solidFill>
                <a:latin typeface="Segoe UI Light" panose="020B0502040204020203" pitchFamily="34" charset="0"/>
                <a:cs typeface="Segoe UI Light" panose="020B0502040204020203" pitchFamily="34" charset="0"/>
              </a:rPr>
              <a:pPr/>
              <a:t>‹#›</a:t>
            </a:fld>
            <a:endParaRPr lang="en-US" dirty="0">
              <a:solidFill>
                <a:srgbClr val="000000">
                  <a:tint val="75000"/>
                </a:srgbClr>
              </a:solidFill>
              <a:latin typeface="Segoe UI Light" panose="020B0502040204020203" pitchFamily="34" charset="0"/>
              <a:cs typeface="Segoe UI Light" panose="020B0502040204020203" pitchFamily="34" charset="0"/>
            </a:endParaRPr>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7042" y="6286831"/>
            <a:ext cx="629414" cy="352045"/>
          </a:xfrm>
          <a:prstGeom prst="rect">
            <a:avLst/>
          </a:prstGeom>
        </p:spPr>
      </p:pic>
      <p:sp>
        <p:nvSpPr>
          <p:cNvPr id="12" name="Slide Number Placeholder 5"/>
          <p:cNvSpPr txBox="1">
            <a:spLocks/>
          </p:cNvSpPr>
          <p:nvPr userDrawn="1"/>
        </p:nvSpPr>
        <p:spPr>
          <a:xfrm>
            <a:off x="11339022" y="6356350"/>
            <a:ext cx="533400" cy="365125"/>
          </a:xfrm>
          <a:prstGeom prst="rect">
            <a:avLst/>
          </a:prstGeom>
        </p:spPr>
        <p:txBody>
          <a:bodyPr vert="horz" lIns="91440" tIns="45720" rIns="91440" bIns="45720" rtlCol="0" anchor="ctr"/>
          <a:lstStyle>
            <a:defPPr>
              <a:defRPr lang="en-US"/>
            </a:defPPr>
            <a:lvl1pPr marL="0" algn="r" defTabSz="914400" rtl="0" eaLnBrk="1" latinLnBrk="0" hangingPunct="1">
              <a:defRPr sz="105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64AC10A-AFEC-434B-9745-6443AA45B9A5}" type="slidenum">
              <a:rPr lang="en-US" sz="700" smtClean="0">
                <a:solidFill>
                  <a:srgbClr val="000000">
                    <a:tint val="75000"/>
                  </a:srgbClr>
                </a:solidFill>
                <a:latin typeface="Segoe UI Light" panose="020B0502040204020203" pitchFamily="34" charset="0"/>
                <a:cs typeface="Segoe UI Light" panose="020B0502040204020203" pitchFamily="34" charset="0"/>
              </a:rPr>
              <a:pPr/>
              <a:t>‹#›</a:t>
            </a:fld>
            <a:endParaRPr lang="en-US" dirty="0">
              <a:solidFill>
                <a:srgbClr val="000000">
                  <a:tint val="75000"/>
                </a:srgbClr>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856958991"/>
      </p:ext>
    </p:extLst>
  </p:cSld>
  <p:clrMap bg1="lt1" tx1="dk1" bg2="lt2" tx2="dk2" accent1="accent1" accent2="accent2" accent3="accent3" accent4="accent4" accent5="accent5" accent6="accent6" hlink="hlink" folHlink="folHlink"/>
  <p:sldLayoutIdLst>
    <p:sldLayoutId id="2147484311" r:id="rId1"/>
  </p:sldLayoutIdLst>
  <p:txStyles>
    <p:titleStyle>
      <a:lvl1pPr algn="ctr" defTabSz="914400" rtl="0" eaLnBrk="1" latinLnBrk="0" hangingPunct="1">
        <a:lnSpc>
          <a:spcPct val="90000"/>
        </a:lnSpc>
        <a:spcBef>
          <a:spcPct val="0"/>
        </a:spcBef>
        <a:buNone/>
        <a:defRPr sz="3600" kern="1200">
          <a:solidFill>
            <a:srgbClr val="575757"/>
          </a:solidFill>
          <a:latin typeface="Segoe UI Light" panose="020B0502040204020203" pitchFamily="34" charset="0"/>
          <a:ea typeface="+mj-ea"/>
          <a:cs typeface="Segoe UI Light" panose="020B0502040204020203" pitchFamily="34" charset="0"/>
        </a:defRPr>
      </a:lvl1pPr>
    </p:titleStyle>
    <p:bodyStyle>
      <a:lvl1pPr marL="0" indent="0" algn="ctr" defTabSz="914400" rtl="0" eaLnBrk="1" latinLnBrk="0" hangingPunct="1">
        <a:lnSpc>
          <a:spcPct val="90000"/>
        </a:lnSpc>
        <a:spcBef>
          <a:spcPts val="600"/>
        </a:spcBef>
        <a:buFont typeface="Arial" panose="020B0604020202020204" pitchFamily="34" charset="0"/>
        <a:buNone/>
        <a:defRPr sz="3600" kern="1200">
          <a:solidFill>
            <a:srgbClr val="575757"/>
          </a:solidFill>
          <a:latin typeface="+mn-lt"/>
          <a:ea typeface="+mn-ea"/>
          <a:cs typeface="+mn-cs"/>
        </a:defRPr>
      </a:lvl1pPr>
      <a:lvl2pPr marL="457200" indent="0" algn="ctr" defTabSz="914400" rtl="0" eaLnBrk="1" latinLnBrk="0" hangingPunct="1">
        <a:lnSpc>
          <a:spcPct val="90000"/>
        </a:lnSpc>
        <a:spcBef>
          <a:spcPts val="600"/>
        </a:spcBef>
        <a:buFont typeface="Arial" panose="020B0604020202020204" pitchFamily="34" charset="0"/>
        <a:buNone/>
        <a:defRPr sz="1800" kern="1200">
          <a:solidFill>
            <a:srgbClr val="575757"/>
          </a:solidFill>
          <a:latin typeface="+mn-lt"/>
          <a:ea typeface="+mn-ea"/>
          <a:cs typeface="+mn-cs"/>
        </a:defRPr>
      </a:lvl2pPr>
      <a:lvl3pPr marL="914400" indent="0" algn="ctr" defTabSz="914400" rtl="0" eaLnBrk="1" latinLnBrk="0" hangingPunct="1">
        <a:lnSpc>
          <a:spcPct val="90000"/>
        </a:lnSpc>
        <a:spcBef>
          <a:spcPts val="600"/>
        </a:spcBef>
        <a:buFont typeface="Arial" panose="020B0604020202020204" pitchFamily="34" charset="0"/>
        <a:buNone/>
        <a:defRPr sz="1400" kern="1200">
          <a:solidFill>
            <a:srgbClr val="575757"/>
          </a:solidFill>
          <a:latin typeface="+mn-lt"/>
          <a:ea typeface="+mn-ea"/>
          <a:cs typeface="+mn-cs"/>
        </a:defRPr>
      </a:lvl3pPr>
      <a:lvl4pPr marL="1371600" indent="0" algn="ctr" defTabSz="914400" rtl="0" eaLnBrk="1" latinLnBrk="0" hangingPunct="1">
        <a:lnSpc>
          <a:spcPct val="90000"/>
        </a:lnSpc>
        <a:spcBef>
          <a:spcPts val="600"/>
        </a:spcBef>
        <a:buFont typeface="Arial" panose="020B0604020202020204" pitchFamily="34" charset="0"/>
        <a:buNone/>
        <a:defRPr sz="1200" kern="1200">
          <a:solidFill>
            <a:srgbClr val="575757"/>
          </a:solidFill>
          <a:latin typeface="+mn-lt"/>
          <a:ea typeface="+mn-ea"/>
          <a:cs typeface="+mn-cs"/>
        </a:defRPr>
      </a:lvl4pPr>
      <a:lvl5pPr marL="1828800" indent="0" algn="ctr" defTabSz="914400" rtl="0" eaLnBrk="1" latinLnBrk="0" hangingPunct="1">
        <a:lnSpc>
          <a:spcPct val="90000"/>
        </a:lnSpc>
        <a:spcBef>
          <a:spcPts val="600"/>
        </a:spcBef>
        <a:buFont typeface="Arial" panose="020B0604020202020204" pitchFamily="34" charset="0"/>
        <a:buNone/>
        <a:defRPr sz="1200" kern="1200">
          <a:solidFill>
            <a:srgbClr val="575757"/>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651633"/>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286539"/>
            <a:ext cx="10515600" cy="4657061"/>
          </a:xfrm>
          <a:prstGeom prst="rect">
            <a:avLst/>
          </a:prstGeom>
        </p:spPr>
        <p:txBody>
          <a:bodyPr vert="horz" lIns="91440" tIns="45720" rIns="91440" bIns="45720" rtlCol="0" anchor="ctr">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4"/>
          <p:cNvSpPr txBox="1">
            <a:spLocks/>
          </p:cNvSpPr>
          <p:nvPr/>
        </p:nvSpPr>
        <p:spPr>
          <a:xfrm>
            <a:off x="4557222" y="6356350"/>
            <a:ext cx="6781800" cy="365125"/>
          </a:xfrm>
          <a:prstGeom prst="rect">
            <a:avLst/>
          </a:prstGeom>
        </p:spPr>
        <p:txBody>
          <a:bodyPr vert="horz" lIns="91440" tIns="45720" rIns="91440" bIns="45720" rtlCol="0" anchor="ctr"/>
          <a:lstStyle>
            <a:defPPr>
              <a:defRPr lang="en-US"/>
            </a:defPPr>
            <a:lvl1pPr marL="0" algn="ctr" defTabSz="914400" rtl="0" eaLnBrk="1" latinLnBrk="0" hangingPunct="1">
              <a:defRPr sz="10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dirty="0">
                <a:solidFill>
                  <a:srgbClr val="000000">
                    <a:tint val="75000"/>
                  </a:srgbClr>
                </a:solidFill>
                <a:latin typeface="Segoe UI Light" panose="020B0502040204020203" pitchFamily="34" charset="0"/>
                <a:cs typeface="Segoe UI Light" panose="020B0502040204020203" pitchFamily="34" charset="0"/>
              </a:rPr>
              <a:t>© 2017 </a:t>
            </a:r>
            <a:r>
              <a:rPr lang="en-US" sz="700" dirty="0" err="1">
                <a:solidFill>
                  <a:srgbClr val="000000">
                    <a:tint val="75000"/>
                  </a:srgbClr>
                </a:solidFill>
                <a:latin typeface="Segoe UI Light" panose="020B0502040204020203" pitchFamily="34" charset="0"/>
                <a:cs typeface="Segoe UI Light" panose="020B0502040204020203" pitchFamily="34" charset="0"/>
              </a:rPr>
              <a:t>Tallan</a:t>
            </a:r>
            <a:r>
              <a:rPr lang="en-US" sz="700" dirty="0">
                <a:solidFill>
                  <a:srgbClr val="000000">
                    <a:tint val="75000"/>
                  </a:srgbClr>
                </a:solidFill>
                <a:latin typeface="Segoe UI Light" panose="020B0502040204020203" pitchFamily="34" charset="0"/>
                <a:cs typeface="Segoe UI Light" panose="020B0502040204020203" pitchFamily="34" charset="0"/>
              </a:rPr>
              <a:t>  |  All Rights Reserved</a:t>
            </a:r>
          </a:p>
        </p:txBody>
      </p:sp>
      <p:sp>
        <p:nvSpPr>
          <p:cNvPr id="8" name="Slide Number Placeholder 5"/>
          <p:cNvSpPr txBox="1">
            <a:spLocks/>
          </p:cNvSpPr>
          <p:nvPr/>
        </p:nvSpPr>
        <p:spPr>
          <a:xfrm>
            <a:off x="11339022" y="6356350"/>
            <a:ext cx="533400" cy="365125"/>
          </a:xfrm>
          <a:prstGeom prst="rect">
            <a:avLst/>
          </a:prstGeom>
        </p:spPr>
        <p:txBody>
          <a:bodyPr vert="horz" lIns="91440" tIns="45720" rIns="91440" bIns="45720" rtlCol="0" anchor="ctr"/>
          <a:lstStyle>
            <a:defPPr>
              <a:defRPr lang="en-US"/>
            </a:defPPr>
            <a:lvl1pPr marL="0" algn="r" defTabSz="914400" rtl="0" eaLnBrk="1" latinLnBrk="0" hangingPunct="1">
              <a:defRPr sz="105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64AC10A-AFEC-434B-9745-6443AA45B9A5}" type="slidenum">
              <a:rPr lang="en-US" sz="700" smtClean="0">
                <a:solidFill>
                  <a:srgbClr val="000000">
                    <a:tint val="75000"/>
                  </a:srgbClr>
                </a:solidFill>
                <a:latin typeface="Segoe UI Light" panose="020B0502040204020203" pitchFamily="34" charset="0"/>
                <a:cs typeface="Segoe UI Light" panose="020B0502040204020203" pitchFamily="34" charset="0"/>
              </a:rPr>
              <a:pPr/>
              <a:t>‹#›</a:t>
            </a:fld>
            <a:endParaRPr lang="en-US" dirty="0">
              <a:solidFill>
                <a:srgbClr val="000000">
                  <a:tint val="75000"/>
                </a:srgbClr>
              </a:solidFill>
              <a:latin typeface="Segoe UI Light" panose="020B0502040204020203" pitchFamily="34" charset="0"/>
              <a:cs typeface="Segoe UI Light" panose="020B0502040204020203" pitchFamily="34" charset="0"/>
            </a:endParaRPr>
          </a:p>
        </p:txBody>
      </p:sp>
      <p:pic>
        <p:nvPicPr>
          <p:cNvPr id="9" name="Picture 8"/>
          <p:cNvPicPr>
            <a:picLocks noChangeAspect="1"/>
          </p:cNvPicPr>
          <p:nvPr/>
        </p:nvPicPr>
        <p:blipFill>
          <a:blip r:embed="rId48" cstate="print">
            <a:extLst>
              <a:ext uri="{28A0092B-C50C-407E-A947-70E740481C1C}">
                <a14:useLocalDpi xmlns:a14="http://schemas.microsoft.com/office/drawing/2010/main" val="0"/>
              </a:ext>
            </a:extLst>
          </a:blip>
          <a:stretch>
            <a:fillRect/>
          </a:stretch>
        </p:blipFill>
        <p:spPr>
          <a:xfrm>
            <a:off x="317042" y="6286831"/>
            <a:ext cx="629414" cy="352045"/>
          </a:xfrm>
          <a:prstGeom prst="rect">
            <a:avLst/>
          </a:prstGeom>
        </p:spPr>
      </p:pic>
      <p:cxnSp>
        <p:nvCxnSpPr>
          <p:cNvPr id="11" name="Straight Connector 10"/>
          <p:cNvCxnSpPr/>
          <p:nvPr/>
        </p:nvCxnSpPr>
        <p:spPr>
          <a:xfrm>
            <a:off x="0" y="1151602"/>
            <a:ext cx="12192000" cy="0"/>
          </a:xfrm>
          <a:prstGeom prst="line">
            <a:avLst/>
          </a:prstGeom>
          <a:ln w="6350">
            <a:solidFill>
              <a:srgbClr val="6CC300"/>
            </a:solidFill>
          </a:ln>
        </p:spPr>
        <p:style>
          <a:lnRef idx="1">
            <a:schemeClr val="accent1"/>
          </a:lnRef>
          <a:fillRef idx="0">
            <a:schemeClr val="accent1"/>
          </a:fillRef>
          <a:effectRef idx="0">
            <a:schemeClr val="accent1"/>
          </a:effectRef>
          <a:fontRef idx="minor">
            <a:schemeClr val="tx1"/>
          </a:fontRef>
        </p:style>
      </p:cxnSp>
      <p:sp>
        <p:nvSpPr>
          <p:cNvPr id="12" name="Slide Number Placeholder 5"/>
          <p:cNvSpPr txBox="1">
            <a:spLocks/>
          </p:cNvSpPr>
          <p:nvPr userDrawn="1"/>
        </p:nvSpPr>
        <p:spPr>
          <a:xfrm>
            <a:off x="11339022" y="6356350"/>
            <a:ext cx="533400" cy="365125"/>
          </a:xfrm>
          <a:prstGeom prst="rect">
            <a:avLst/>
          </a:prstGeom>
        </p:spPr>
        <p:txBody>
          <a:bodyPr vert="horz" lIns="91440" tIns="45720" rIns="91440" bIns="45720" rtlCol="0" anchor="ctr"/>
          <a:lstStyle>
            <a:defPPr>
              <a:defRPr lang="en-US"/>
            </a:defPPr>
            <a:lvl1pPr marL="0" algn="r" defTabSz="914400" rtl="0" eaLnBrk="1" latinLnBrk="0" hangingPunct="1">
              <a:defRPr sz="105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64AC10A-AFEC-434B-9745-6443AA45B9A5}" type="slidenum">
              <a:rPr lang="en-US" sz="700" smtClean="0">
                <a:solidFill>
                  <a:srgbClr val="000000">
                    <a:tint val="75000"/>
                  </a:srgbClr>
                </a:solidFill>
                <a:latin typeface="Segoe UI Light" panose="020B0502040204020203" pitchFamily="34" charset="0"/>
                <a:cs typeface="Segoe UI Light" panose="020B0502040204020203" pitchFamily="34" charset="0"/>
              </a:rPr>
              <a:pPr/>
              <a:t>‹#›</a:t>
            </a:fld>
            <a:endParaRPr lang="en-US" dirty="0">
              <a:solidFill>
                <a:srgbClr val="000000">
                  <a:tint val="75000"/>
                </a:srgbClr>
              </a:solidFill>
              <a:latin typeface="Segoe UI Light" panose="020B0502040204020203" pitchFamily="34" charset="0"/>
              <a:cs typeface="Segoe UI Light" panose="020B0502040204020203" pitchFamily="34" charset="0"/>
            </a:endParaRPr>
          </a:p>
        </p:txBody>
      </p:sp>
      <p:cxnSp>
        <p:nvCxnSpPr>
          <p:cNvPr id="14" name="Straight Connector 13"/>
          <p:cNvCxnSpPr/>
          <p:nvPr userDrawn="1">
            <p:custDataLst>
              <p:custData r:id="rId47"/>
            </p:custDataLst>
          </p:nvPr>
        </p:nvCxnSpPr>
        <p:spPr>
          <a:xfrm>
            <a:off x="0" y="1151602"/>
            <a:ext cx="12192000" cy="0"/>
          </a:xfrm>
          <a:prstGeom prst="line">
            <a:avLst/>
          </a:prstGeom>
          <a:ln w="6350">
            <a:solidFill>
              <a:srgbClr val="226AD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86435177"/>
      </p:ext>
    </p:extLst>
  </p:cSld>
  <p:clrMap bg1="lt1" tx1="dk1" bg2="lt2" tx2="dk2" accent1="accent1" accent2="accent2" accent3="accent3" accent4="accent4" accent5="accent5" accent6="accent6" hlink="hlink" folHlink="folHlink"/>
  <p:sldLayoutIdLst>
    <p:sldLayoutId id="2147484314" r:id="rId1"/>
    <p:sldLayoutId id="2147484315" r:id="rId2"/>
    <p:sldLayoutId id="2147484316" r:id="rId3"/>
    <p:sldLayoutId id="2147484317" r:id="rId4"/>
    <p:sldLayoutId id="2147484318" r:id="rId5"/>
    <p:sldLayoutId id="2147484319" r:id="rId6"/>
    <p:sldLayoutId id="2147484320" r:id="rId7"/>
    <p:sldLayoutId id="2147484321" r:id="rId8"/>
    <p:sldLayoutId id="2147484322" r:id="rId9"/>
    <p:sldLayoutId id="2147484323" r:id="rId10"/>
    <p:sldLayoutId id="2147484324" r:id="rId11"/>
    <p:sldLayoutId id="2147484325" r:id="rId12"/>
    <p:sldLayoutId id="2147484326" r:id="rId13"/>
    <p:sldLayoutId id="2147484327" r:id="rId14"/>
    <p:sldLayoutId id="2147484328" r:id="rId15"/>
    <p:sldLayoutId id="2147484329" r:id="rId16"/>
    <p:sldLayoutId id="2147484330" r:id="rId17"/>
    <p:sldLayoutId id="2147484331" r:id="rId18"/>
    <p:sldLayoutId id="2147484332" r:id="rId19"/>
    <p:sldLayoutId id="2147484333" r:id="rId20"/>
    <p:sldLayoutId id="2147484334" r:id="rId21"/>
    <p:sldLayoutId id="2147484335" r:id="rId22"/>
    <p:sldLayoutId id="2147484336" r:id="rId23"/>
    <p:sldLayoutId id="2147484337" r:id="rId24"/>
    <p:sldLayoutId id="2147484338" r:id="rId25"/>
    <p:sldLayoutId id="2147484339" r:id="rId26"/>
    <p:sldLayoutId id="2147484340" r:id="rId27"/>
    <p:sldLayoutId id="2147484341" r:id="rId28"/>
    <p:sldLayoutId id="2147484342" r:id="rId29"/>
    <p:sldLayoutId id="2147484343" r:id="rId30"/>
    <p:sldLayoutId id="2147484344" r:id="rId31"/>
    <p:sldLayoutId id="2147484345" r:id="rId32"/>
    <p:sldLayoutId id="2147484346" r:id="rId33"/>
    <p:sldLayoutId id="2147484347" r:id="rId34"/>
    <p:sldLayoutId id="2147484348" r:id="rId35"/>
    <p:sldLayoutId id="2147484349" r:id="rId36"/>
    <p:sldLayoutId id="2147484350" r:id="rId37"/>
    <p:sldLayoutId id="2147484351" r:id="rId38"/>
    <p:sldLayoutId id="2147484352" r:id="rId39"/>
    <p:sldLayoutId id="2147484353" r:id="rId40"/>
    <p:sldLayoutId id="2147484354" r:id="rId41"/>
    <p:sldLayoutId id="2147484355" r:id="rId42"/>
    <p:sldLayoutId id="2147484356" r:id="rId43"/>
    <p:sldLayoutId id="2147484357" r:id="rId44"/>
    <p:sldLayoutId id="2147484359" r:id="rId45"/>
  </p:sldLayoutIdLst>
  <p:txStyles>
    <p:titleStyle>
      <a:lvl1pPr algn="ctr" defTabSz="914400" rtl="0" eaLnBrk="1" latinLnBrk="0" hangingPunct="1">
        <a:lnSpc>
          <a:spcPct val="90000"/>
        </a:lnSpc>
        <a:spcBef>
          <a:spcPct val="0"/>
        </a:spcBef>
        <a:buNone/>
        <a:defRPr sz="3600" kern="1200">
          <a:solidFill>
            <a:srgbClr val="575757"/>
          </a:solidFill>
          <a:latin typeface="Segoe UI Light" panose="020B0502040204020203" pitchFamily="34" charset="0"/>
          <a:ea typeface="+mj-ea"/>
          <a:cs typeface="Segoe UI Light" panose="020B0502040204020203" pitchFamily="34" charset="0"/>
        </a:defRPr>
      </a:lvl1pPr>
    </p:titleStyle>
    <p:bodyStyle>
      <a:lvl1pPr marL="228600" indent="-228600" algn="l" defTabSz="914400" rtl="0" eaLnBrk="1" latinLnBrk="0" hangingPunct="1">
        <a:lnSpc>
          <a:spcPct val="90000"/>
        </a:lnSpc>
        <a:spcBef>
          <a:spcPts val="600"/>
        </a:spcBef>
        <a:buFont typeface="Arial" panose="020B0604020202020204" pitchFamily="34" charset="0"/>
        <a:buChar char="•"/>
        <a:defRPr sz="2400" kern="1200">
          <a:solidFill>
            <a:srgbClr val="575757"/>
          </a:solidFill>
          <a:latin typeface="+mn-lt"/>
          <a:ea typeface="+mn-ea"/>
          <a:cs typeface="+mn-cs"/>
        </a:defRPr>
      </a:lvl1pPr>
      <a:lvl2pPr marL="685800" indent="-228600" algn="l" defTabSz="914400" rtl="0" eaLnBrk="1" latinLnBrk="0" hangingPunct="1">
        <a:lnSpc>
          <a:spcPct val="90000"/>
        </a:lnSpc>
        <a:spcBef>
          <a:spcPts val="600"/>
        </a:spcBef>
        <a:buFont typeface="Arial" panose="020B0604020202020204" pitchFamily="34" charset="0"/>
        <a:buChar char="•"/>
        <a:defRPr sz="1800" kern="1200">
          <a:solidFill>
            <a:srgbClr val="575757"/>
          </a:solidFill>
          <a:latin typeface="+mn-lt"/>
          <a:ea typeface="+mn-ea"/>
          <a:cs typeface="+mn-cs"/>
        </a:defRPr>
      </a:lvl2pPr>
      <a:lvl3pPr marL="1143000" indent="-228600" algn="l" defTabSz="914400" rtl="0" eaLnBrk="1" latinLnBrk="0" hangingPunct="1">
        <a:lnSpc>
          <a:spcPct val="90000"/>
        </a:lnSpc>
        <a:spcBef>
          <a:spcPts val="600"/>
        </a:spcBef>
        <a:buFont typeface="Arial" panose="020B0604020202020204" pitchFamily="34" charset="0"/>
        <a:buChar char="•"/>
        <a:defRPr sz="1400" kern="1200">
          <a:solidFill>
            <a:srgbClr val="575757"/>
          </a:solidFill>
          <a:latin typeface="+mn-lt"/>
          <a:ea typeface="+mn-ea"/>
          <a:cs typeface="+mn-cs"/>
        </a:defRPr>
      </a:lvl3pPr>
      <a:lvl4pPr marL="1600200" indent="-228600" algn="l" defTabSz="914400" rtl="0" eaLnBrk="1" latinLnBrk="0" hangingPunct="1">
        <a:lnSpc>
          <a:spcPct val="90000"/>
        </a:lnSpc>
        <a:spcBef>
          <a:spcPts val="600"/>
        </a:spcBef>
        <a:buFont typeface="Arial" panose="020B0604020202020204" pitchFamily="34" charset="0"/>
        <a:buChar char="•"/>
        <a:defRPr sz="1200" kern="1200">
          <a:solidFill>
            <a:srgbClr val="575757"/>
          </a:solidFill>
          <a:latin typeface="+mn-lt"/>
          <a:ea typeface="+mn-ea"/>
          <a:cs typeface="+mn-cs"/>
        </a:defRPr>
      </a:lvl4pPr>
      <a:lvl5pPr marL="2057400" indent="-228600" algn="l" defTabSz="914400" rtl="0" eaLnBrk="1" latinLnBrk="0" hangingPunct="1">
        <a:lnSpc>
          <a:spcPct val="90000"/>
        </a:lnSpc>
        <a:spcBef>
          <a:spcPts val="600"/>
        </a:spcBef>
        <a:buFont typeface="Arial" panose="020B0604020202020204" pitchFamily="34" charset="0"/>
        <a:buChar char="•"/>
        <a:defRPr sz="1200" kern="1200">
          <a:solidFill>
            <a:srgbClr val="575757"/>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6" cstate="screen">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185019416"/>
      </p:ext>
    </p:extLst>
  </p:cSld>
  <p:clrMap bg1="lt1" tx1="dk1" bg2="lt2" tx2="dk2" accent1="accent1" accent2="accent2" accent3="accent3" accent4="accent4" accent5="accent5" accent6="accent6" hlink="hlink" folHlink="folHlink"/>
  <p:sldLayoutIdLst>
    <p:sldLayoutId id="2147483958" r:id="rId1"/>
    <p:sldLayoutId id="2147483959" r:id="rId2"/>
    <p:sldLayoutId id="2147483960" r:id="rId3"/>
    <p:sldLayoutId id="2147483961" r:id="rId4"/>
    <p:sldLayoutId id="2147483962" r:id="rId5"/>
    <p:sldLayoutId id="2147483963" r:id="rId6"/>
    <p:sldLayoutId id="2147483964" r:id="rId7"/>
    <p:sldLayoutId id="2147483965" r:id="rId8"/>
    <p:sldLayoutId id="2147483966" r:id="rId9"/>
    <p:sldLayoutId id="2147483967" r:id="rId10"/>
    <p:sldLayoutId id="2147483968" r:id="rId11"/>
    <p:sldLayoutId id="2147483969" r:id="rId12"/>
    <p:sldLayoutId id="2147483970" r:id="rId13"/>
    <p:sldLayoutId id="2147483971" r:id="rId14"/>
    <p:sldLayoutId id="2147483972" r:id="rId15"/>
    <p:sldLayoutId id="2147483973" r:id="rId16"/>
    <p:sldLayoutId id="2147483974" r:id="rId17"/>
    <p:sldLayoutId id="2147483975" r:id="rId18"/>
    <p:sldLayoutId id="2147483976" r:id="rId19"/>
    <p:sldLayoutId id="2147483977" r:id="rId20"/>
    <p:sldLayoutId id="2147483978" r:id="rId21"/>
    <p:sldLayoutId id="2147483979" r:id="rId22"/>
    <p:sldLayoutId id="2147483980" r:id="rId23"/>
    <p:sldLayoutId id="2147483981" r:id="rId2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idx="1"/>
          </p:nvPr>
        </p:nvSpPr>
        <p:spPr>
          <a:xfrm>
            <a:off x="457200" y="1866900"/>
            <a:ext cx="11277600" cy="4533900"/>
          </a:xfrm>
          <a:prstGeom prst="rect">
            <a:avLst/>
          </a:prstGeom>
        </p:spPr>
        <p:txBody>
          <a:bodyPr vert="horz"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Placeholder 2"/>
          <p:cNvSpPr>
            <a:spLocks noGrp="1"/>
          </p:cNvSpPr>
          <p:nvPr>
            <p:ph type="title"/>
          </p:nvPr>
        </p:nvSpPr>
        <p:spPr>
          <a:xfrm>
            <a:off x="457200" y="457200"/>
            <a:ext cx="11277599" cy="712379"/>
          </a:xfrm>
          <a:prstGeom prst="rect">
            <a:avLst/>
          </a:prstGeom>
        </p:spPr>
        <p:txBody>
          <a:bodyPr vert="horz" lIns="0" tIns="0" rIns="0" bIns="0" rtlCol="0" anchor="t">
            <a:normAutofit/>
          </a:bodyPr>
          <a:lstStyle/>
          <a:p>
            <a:r>
              <a:rPr lang="en-US"/>
              <a:t>Click to edit Master title style</a:t>
            </a:r>
            <a:endParaRPr lang="en-US" dirty="0"/>
          </a:p>
        </p:txBody>
      </p:sp>
      <p:sp>
        <p:nvSpPr>
          <p:cNvPr id="28" name="Slide Number Placeholder 27">
            <a:extLst>
              <a:ext uri="{FF2B5EF4-FFF2-40B4-BE49-F238E27FC236}">
                <a16:creationId xmlns:a16="http://schemas.microsoft.com/office/drawing/2014/main" id="{5CFBB3EC-AC91-8E45-9E42-0DA1434795C3}"/>
              </a:ext>
            </a:extLst>
          </p:cNvPr>
          <p:cNvSpPr>
            <a:spLocks noGrp="1"/>
          </p:cNvSpPr>
          <p:nvPr userDrawn="1">
            <p:ph type="sldNum" sz="quarter" idx="4"/>
          </p:nvPr>
        </p:nvSpPr>
        <p:spPr>
          <a:xfrm>
            <a:off x="11010899" y="6442502"/>
            <a:ext cx="1180135" cy="415498"/>
          </a:xfrm>
          <a:prstGeom prst="rect">
            <a:avLst/>
          </a:prstGeom>
        </p:spPr>
        <p:txBody>
          <a:bodyPr vert="horz" lIns="91440" tIns="45720" rIns="182880" bIns="182880" rtlCol="0" anchor="b" anchorCtr="0">
            <a:spAutoFit/>
          </a:bodyPr>
          <a:lstStyle>
            <a:lvl1pPr algn="r">
              <a:defRPr sz="1200">
                <a:solidFill>
                  <a:schemeClr val="accent6"/>
                </a:solidFill>
              </a:defRPr>
            </a:lvl1pPr>
          </a:lstStyle>
          <a:p>
            <a:fld id="{529AFA16-AEC4-7D4A-82F3-BDAE8E49079E}" type="slidenum">
              <a:rPr lang="en-US" smtClean="0"/>
              <a:pPr/>
              <a:t>‹#›</a:t>
            </a:fld>
            <a:endParaRPr lang="en-US" dirty="0"/>
          </a:p>
        </p:txBody>
      </p:sp>
      <p:grpSp>
        <p:nvGrpSpPr>
          <p:cNvPr id="66" name="Group 65"/>
          <p:cNvGrpSpPr/>
          <p:nvPr userDrawn="1"/>
        </p:nvGrpSpPr>
        <p:grpSpPr>
          <a:xfrm>
            <a:off x="12478437" y="16476"/>
            <a:ext cx="1054899" cy="6900254"/>
            <a:chOff x="12478437" y="16476"/>
            <a:chExt cx="1054899" cy="6900254"/>
          </a:xfrm>
        </p:grpSpPr>
        <p:grpSp>
          <p:nvGrpSpPr>
            <p:cNvPr id="5" name="Group 4"/>
            <p:cNvGrpSpPr/>
            <p:nvPr userDrawn="1"/>
          </p:nvGrpSpPr>
          <p:grpSpPr>
            <a:xfrm>
              <a:off x="12481674" y="2825291"/>
              <a:ext cx="899599" cy="830046"/>
              <a:chOff x="12481674" y="567"/>
              <a:chExt cx="899599" cy="830046"/>
            </a:xfrm>
          </p:grpSpPr>
          <p:sp>
            <p:nvSpPr>
              <p:cNvPr id="57" name="Rectangle 56"/>
              <p:cNvSpPr/>
              <p:nvPr userDrawn="1"/>
            </p:nvSpPr>
            <p:spPr>
              <a:xfrm>
                <a:off x="12481674" y="567"/>
                <a:ext cx="899599" cy="830046"/>
              </a:xfrm>
              <a:prstGeom prst="rect">
                <a:avLst/>
              </a:prstGeom>
              <a:solidFill>
                <a:srgbClr val="42424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solidFill>
                    <a:schemeClr val="tx1"/>
                  </a:solidFill>
                  <a:latin typeface="Segoe UI" charset="0"/>
                  <a:ea typeface="Segoe UI" charset="0"/>
                  <a:cs typeface="Segoe UI" charset="0"/>
                </a:endParaRPr>
              </a:p>
            </p:txBody>
          </p:sp>
          <p:sp>
            <p:nvSpPr>
              <p:cNvPr id="58" name="Content Placeholder 17"/>
              <p:cNvSpPr txBox="1">
                <a:spLocks/>
              </p:cNvSpPr>
              <p:nvPr userDrawn="1"/>
            </p:nvSpPr>
            <p:spPr>
              <a:xfrm>
                <a:off x="12538855" y="37543"/>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1"/>
                    </a:solidFill>
                    <a:latin typeface="Segoe UI Semibold" charset="0"/>
                    <a:ea typeface="Segoe UI Semibold" charset="0"/>
                    <a:cs typeface="Segoe UI Semibold" charset="0"/>
                  </a:rPr>
                  <a:t>BACKGROUND 1</a:t>
                </a:r>
              </a:p>
              <a:p>
                <a:pPr>
                  <a:spcBef>
                    <a:spcPts val="0"/>
                  </a:spcBef>
                  <a:spcAft>
                    <a:spcPts val="0"/>
                  </a:spcAft>
                </a:pPr>
                <a:r>
                  <a:rPr lang="en-US" sz="700" b="1" i="0" dirty="0">
                    <a:solidFill>
                      <a:schemeClr val="tx1"/>
                    </a:solidFill>
                    <a:latin typeface="Segoe UI Semibold" charset="0"/>
                    <a:ea typeface="Segoe UI Semibold" charset="0"/>
                    <a:cs typeface="Segoe UI Semibold" charset="0"/>
                  </a:rPr>
                  <a:t>R66 G66 B66</a:t>
                </a:r>
                <a:br>
                  <a:rPr lang="en-US" sz="700" b="1" i="0" dirty="0">
                    <a:solidFill>
                      <a:schemeClr val="tx1"/>
                    </a:solidFill>
                    <a:latin typeface="Segoe UI Semibold" charset="0"/>
                    <a:ea typeface="Segoe UI Semibold" charset="0"/>
                    <a:cs typeface="Segoe UI Semibold" charset="0"/>
                  </a:rPr>
                </a:br>
                <a:r>
                  <a:rPr lang="tr-TR" sz="700" b="1" i="0" dirty="0">
                    <a:solidFill>
                      <a:schemeClr val="tx1"/>
                    </a:solidFill>
                    <a:latin typeface="Segoe UI Semibold" charset="0"/>
                    <a:ea typeface="Segoe UI Semibold" charset="0"/>
                    <a:cs typeface="Segoe UI Semibold" charset="0"/>
                  </a:rPr>
                  <a:t>424242</a:t>
                </a:r>
                <a:endParaRPr lang="en-US" sz="700" b="1" i="0" dirty="0">
                  <a:solidFill>
                    <a:schemeClr val="tx1"/>
                  </a:solidFill>
                  <a:latin typeface="Segoe UI Semibold" charset="0"/>
                  <a:ea typeface="Segoe UI Semibold" charset="0"/>
                  <a:cs typeface="Segoe UI Semibold" charset="0"/>
                </a:endParaRPr>
              </a:p>
            </p:txBody>
          </p:sp>
        </p:grpSp>
        <p:sp>
          <p:nvSpPr>
            <p:cNvPr id="13" name="Text Placeholder 16"/>
            <p:cNvSpPr txBox="1">
              <a:spLocks/>
            </p:cNvSpPr>
            <p:nvPr/>
          </p:nvSpPr>
          <p:spPr>
            <a:xfrm>
              <a:off x="12559431" y="201180"/>
              <a:ext cx="973905" cy="256020"/>
            </a:xfrm>
            <a:prstGeom prst="rect">
              <a:avLst/>
            </a:prstGeom>
            <a:noFill/>
            <a:ln w="12700">
              <a:noFill/>
            </a:ln>
          </p:spPr>
          <p:txBody>
            <a:bodyPr vert="horz" lIns="0" tIns="0" rIns="0" bIns="0" rtlCol="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lang="en-US" sz="1800" b="0" i="0" kern="1200" dirty="0">
                  <a:solidFill>
                    <a:schemeClr val="bg1"/>
                  </a:solidFill>
                  <a:effectLst/>
                  <a:latin typeface="Segoe UI" charset="0"/>
                  <a:ea typeface="Segoe UI" charset="0"/>
                  <a:cs typeface="Segoe UI" charset="0"/>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r>
                <a:rPr lang="en-US" sz="1100" dirty="0">
                  <a:solidFill>
                    <a:schemeClr val="tx1"/>
                  </a:solidFill>
                </a:rPr>
                <a:t>Chart Colors</a:t>
              </a:r>
            </a:p>
          </p:txBody>
        </p:sp>
        <p:grpSp>
          <p:nvGrpSpPr>
            <p:cNvPr id="6" name="Group 5"/>
            <p:cNvGrpSpPr/>
            <p:nvPr userDrawn="1"/>
          </p:nvGrpSpPr>
          <p:grpSpPr>
            <a:xfrm>
              <a:off x="12481674" y="174765"/>
              <a:ext cx="899599" cy="830046"/>
              <a:chOff x="12481674" y="1038535"/>
              <a:chExt cx="899599" cy="830046"/>
            </a:xfrm>
          </p:grpSpPr>
          <p:sp>
            <p:nvSpPr>
              <p:cNvPr id="8" name="Rectangle 7"/>
              <p:cNvSpPr/>
              <p:nvPr/>
            </p:nvSpPr>
            <p:spPr>
              <a:xfrm>
                <a:off x="12481674" y="1038535"/>
                <a:ext cx="899599" cy="83004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solidFill>
                    <a:schemeClr val="tx1"/>
                  </a:solidFill>
                  <a:latin typeface="Segoe UI" charset="0"/>
                  <a:ea typeface="Segoe UI" charset="0"/>
                  <a:cs typeface="Segoe UI" charset="0"/>
                </a:endParaRPr>
              </a:p>
            </p:txBody>
          </p:sp>
          <p:sp>
            <p:nvSpPr>
              <p:cNvPr id="14" name="Content Placeholder 17"/>
              <p:cNvSpPr txBox="1">
                <a:spLocks/>
              </p:cNvSpPr>
              <p:nvPr/>
            </p:nvSpPr>
            <p:spPr>
              <a:xfrm>
                <a:off x="12538855" y="1075511"/>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tx1"/>
                    </a:solidFill>
                    <a:latin typeface="Segoe UI Semibold" charset="0"/>
                    <a:ea typeface="Segoe UI Semibold" charset="0"/>
                    <a:cs typeface="Segoe UI Semibold" charset="0"/>
                  </a:rPr>
                  <a:t>AZURE Blue</a:t>
                </a:r>
              </a:p>
              <a:p>
                <a:pPr>
                  <a:spcBef>
                    <a:spcPts val="0"/>
                  </a:spcBef>
                  <a:spcAft>
                    <a:spcPts val="0"/>
                  </a:spcAft>
                </a:pPr>
                <a:r>
                  <a:rPr lang="en-US" sz="700" b="1" i="0" dirty="0">
                    <a:solidFill>
                      <a:schemeClr val="tx1"/>
                    </a:solidFill>
                    <a:latin typeface="Segoe UI Semibold" charset="0"/>
                    <a:ea typeface="Segoe UI Semibold" charset="0"/>
                    <a:cs typeface="Segoe UI Semibold" charset="0"/>
                  </a:rPr>
                  <a:t>R0 G120 B215</a:t>
                </a:r>
                <a:br>
                  <a:rPr lang="en-US" sz="700" b="1" i="0" dirty="0">
                    <a:solidFill>
                      <a:schemeClr val="tx1"/>
                    </a:solidFill>
                    <a:latin typeface="Segoe UI Semibold" charset="0"/>
                    <a:ea typeface="Segoe UI Semibold" charset="0"/>
                    <a:cs typeface="Segoe UI Semibold" charset="0"/>
                  </a:rPr>
                </a:br>
                <a:r>
                  <a:rPr lang="tr-TR" sz="700" b="1" i="0" dirty="0">
                    <a:solidFill>
                      <a:schemeClr val="tx1"/>
                    </a:solidFill>
                    <a:latin typeface="Segoe UI Semibold" charset="0"/>
                    <a:ea typeface="Segoe UI Semibold" charset="0"/>
                    <a:cs typeface="Segoe UI Semibold" charset="0"/>
                  </a:rPr>
                  <a:t>0078D7</a:t>
                </a:r>
                <a:endParaRPr lang="en-US" sz="700" b="1" i="0" dirty="0">
                  <a:solidFill>
                    <a:schemeClr val="tx1"/>
                  </a:solidFill>
                  <a:latin typeface="Segoe UI Semibold" charset="0"/>
                  <a:ea typeface="Segoe UI Semibold" charset="0"/>
                  <a:cs typeface="Segoe UI Semibold" charset="0"/>
                </a:endParaRPr>
              </a:p>
            </p:txBody>
          </p:sp>
        </p:grpSp>
        <p:grpSp>
          <p:nvGrpSpPr>
            <p:cNvPr id="27" name="Group 26">
              <a:extLst>
                <a:ext uri="{FF2B5EF4-FFF2-40B4-BE49-F238E27FC236}">
                  <a16:creationId xmlns:a16="http://schemas.microsoft.com/office/drawing/2014/main" id="{DCDFBAE3-68D9-4F23-BC09-995958797A9A}"/>
                </a:ext>
              </a:extLst>
            </p:cNvPr>
            <p:cNvGrpSpPr/>
            <p:nvPr userDrawn="1"/>
          </p:nvGrpSpPr>
          <p:grpSpPr>
            <a:xfrm>
              <a:off x="12482262" y="5456419"/>
              <a:ext cx="896684" cy="324884"/>
              <a:chOff x="12442099" y="7665719"/>
              <a:chExt cx="896684" cy="324884"/>
            </a:xfrm>
          </p:grpSpPr>
          <p:sp>
            <p:nvSpPr>
              <p:cNvPr id="9" name="Rectangle 8"/>
              <p:cNvSpPr/>
              <p:nvPr/>
            </p:nvSpPr>
            <p:spPr>
              <a:xfrm>
                <a:off x="12442099" y="7665719"/>
                <a:ext cx="896684" cy="308780"/>
              </a:xfrm>
              <a:prstGeom prst="rect">
                <a:avLst/>
              </a:pr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15" name="Content Placeholder 17"/>
              <p:cNvSpPr txBox="1">
                <a:spLocks/>
              </p:cNvSpPr>
              <p:nvPr/>
            </p:nvSpPr>
            <p:spPr>
              <a:xfrm>
                <a:off x="12500301" y="7707561"/>
                <a:ext cx="808679" cy="283042"/>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tx1"/>
                    </a:solidFill>
                    <a:latin typeface="Segoe UI Semibold" charset="0"/>
                    <a:ea typeface="Segoe UI Semibold" charset="0"/>
                    <a:cs typeface="Segoe UI Semibold" charset="0"/>
                  </a:rPr>
                  <a:t>R0 G138 B249</a:t>
                </a:r>
                <a:br>
                  <a:rPr lang="en-US" sz="700" b="1" i="0" dirty="0">
                    <a:solidFill>
                      <a:schemeClr val="tx1"/>
                    </a:solidFill>
                    <a:latin typeface="Segoe UI Semibold" charset="0"/>
                    <a:ea typeface="Segoe UI Semibold" charset="0"/>
                    <a:cs typeface="Segoe UI Semibold" charset="0"/>
                  </a:rPr>
                </a:br>
                <a:r>
                  <a:rPr lang="is-IS" sz="700" b="1" i="0" dirty="0">
                    <a:solidFill>
                      <a:schemeClr val="tx1"/>
                    </a:solidFill>
                    <a:latin typeface="Segoe UI Semibold" charset="0"/>
                    <a:ea typeface="Segoe UI Semibold" charset="0"/>
                    <a:cs typeface="Segoe UI Semibold" charset="0"/>
                  </a:rPr>
                  <a:t>008AF9</a:t>
                </a:r>
                <a:endParaRPr lang="en-US" sz="700" b="1" i="0" dirty="0">
                  <a:solidFill>
                    <a:schemeClr val="tx1"/>
                  </a:solidFill>
                  <a:latin typeface="Segoe UI Semibold" charset="0"/>
                  <a:ea typeface="Segoe UI Semibold" charset="0"/>
                  <a:cs typeface="Segoe UI Semibold" charset="0"/>
                </a:endParaRPr>
              </a:p>
            </p:txBody>
          </p:sp>
        </p:grpSp>
        <p:grpSp>
          <p:nvGrpSpPr>
            <p:cNvPr id="59" name="Group 58"/>
            <p:cNvGrpSpPr/>
            <p:nvPr userDrawn="1"/>
          </p:nvGrpSpPr>
          <p:grpSpPr>
            <a:xfrm>
              <a:off x="12481674" y="1058688"/>
              <a:ext cx="896685" cy="830046"/>
              <a:chOff x="12481674" y="1905452"/>
              <a:chExt cx="896685" cy="830046"/>
            </a:xfrm>
          </p:grpSpPr>
          <p:sp>
            <p:nvSpPr>
              <p:cNvPr id="10" name="Rectangle 9"/>
              <p:cNvSpPr/>
              <p:nvPr/>
            </p:nvSpPr>
            <p:spPr>
              <a:xfrm>
                <a:off x="12481674" y="1905452"/>
                <a:ext cx="896685" cy="830046"/>
              </a:xfrm>
              <a:prstGeom prst="rect">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latin typeface="Segoe UI" charset="0"/>
                  <a:ea typeface="Segoe UI" charset="0"/>
                  <a:cs typeface="Segoe UI" charset="0"/>
                </a:endParaRPr>
              </a:p>
            </p:txBody>
          </p:sp>
          <p:sp>
            <p:nvSpPr>
              <p:cNvPr id="16" name="Content Placeholder 17"/>
              <p:cNvSpPr txBox="1">
                <a:spLocks/>
              </p:cNvSpPr>
              <p:nvPr/>
            </p:nvSpPr>
            <p:spPr>
              <a:xfrm>
                <a:off x="12538855" y="1949994"/>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tx2"/>
                    </a:solidFill>
                    <a:latin typeface="Segoe UI Semibold" charset="0"/>
                    <a:ea typeface="Segoe UI Semibold" charset="0"/>
                    <a:cs typeface="Segoe UI Semibold" charset="0"/>
                  </a:rPr>
                  <a:t>Medium Blue</a:t>
                </a:r>
              </a:p>
              <a:p>
                <a:pPr>
                  <a:spcBef>
                    <a:spcPts val="0"/>
                  </a:spcBef>
                  <a:spcAft>
                    <a:spcPts val="0"/>
                  </a:spcAft>
                </a:pPr>
                <a:r>
                  <a:rPr lang="en-US" sz="700" b="1" i="0" dirty="0">
                    <a:solidFill>
                      <a:schemeClr val="tx2"/>
                    </a:solidFill>
                    <a:latin typeface="Segoe UI Semibold" charset="0"/>
                    <a:ea typeface="Segoe UI Semibold" charset="0"/>
                    <a:cs typeface="Segoe UI Semibold" charset="0"/>
                  </a:rPr>
                  <a:t>R77 G176 B255</a:t>
                </a:r>
                <a:br>
                  <a:rPr lang="en-US" sz="700" b="1" i="0" dirty="0">
                    <a:solidFill>
                      <a:schemeClr val="tx2"/>
                    </a:solidFill>
                    <a:latin typeface="Segoe UI Semibold" charset="0"/>
                    <a:ea typeface="Segoe UI Semibold" charset="0"/>
                    <a:cs typeface="Segoe UI Semibold" charset="0"/>
                  </a:rPr>
                </a:br>
                <a:r>
                  <a:rPr lang="cs-CZ" sz="700" b="1" i="0" dirty="0">
                    <a:solidFill>
                      <a:schemeClr val="tx2"/>
                    </a:solidFill>
                    <a:latin typeface="Segoe UI Semibold" charset="0"/>
                    <a:ea typeface="Segoe UI Semibold" charset="0"/>
                    <a:cs typeface="Segoe UI Semibold" charset="0"/>
                  </a:rPr>
                  <a:t>4DB0FF</a:t>
                </a:r>
                <a:endParaRPr lang="en-US" sz="700" b="1" i="0" dirty="0">
                  <a:solidFill>
                    <a:schemeClr val="tx2"/>
                  </a:solidFill>
                  <a:latin typeface="Segoe UI Semibold" charset="0"/>
                  <a:ea typeface="Segoe UI Semibold" charset="0"/>
                  <a:cs typeface="Segoe UI Semibold" charset="0"/>
                </a:endParaRPr>
              </a:p>
            </p:txBody>
          </p:sp>
        </p:grpSp>
        <p:grpSp>
          <p:nvGrpSpPr>
            <p:cNvPr id="30" name="Group 29">
              <a:extLst>
                <a:ext uri="{FF2B5EF4-FFF2-40B4-BE49-F238E27FC236}">
                  <a16:creationId xmlns:a16="http://schemas.microsoft.com/office/drawing/2014/main" id="{DC330CFF-4FDE-4352-9D1C-62BD69F6DBA6}"/>
                </a:ext>
              </a:extLst>
            </p:cNvPr>
            <p:cNvGrpSpPr/>
            <p:nvPr userDrawn="1"/>
          </p:nvGrpSpPr>
          <p:grpSpPr>
            <a:xfrm rot="5400000">
              <a:off x="12753338" y="5555171"/>
              <a:ext cx="354532" cy="896684"/>
              <a:chOff x="12516568" y="4568745"/>
              <a:chExt cx="354532" cy="896684"/>
            </a:xfrm>
          </p:grpSpPr>
          <p:sp>
            <p:nvSpPr>
              <p:cNvPr id="11" name="Rectangle 10"/>
              <p:cNvSpPr/>
              <p:nvPr/>
            </p:nvSpPr>
            <p:spPr>
              <a:xfrm rot="16200000">
                <a:off x="12222616" y="4862697"/>
                <a:ext cx="896684" cy="308780"/>
              </a:xfrm>
              <a:prstGeom prst="rect">
                <a:avLst/>
              </a:prstGeom>
              <a:solidFill>
                <a:srgbClr val="94D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17" name="Content Placeholder 17"/>
              <p:cNvSpPr txBox="1">
                <a:spLocks/>
              </p:cNvSpPr>
              <p:nvPr/>
            </p:nvSpPr>
            <p:spPr>
              <a:xfrm rot="16200000">
                <a:off x="12340014" y="4888515"/>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tx2"/>
                    </a:solidFill>
                    <a:latin typeface="Segoe UI Semibold" charset="0"/>
                    <a:ea typeface="Segoe UI Semibold" charset="0"/>
                    <a:cs typeface="Segoe UI Semibold" charset="0"/>
                  </a:rPr>
                  <a:t>R148 G208 B255</a:t>
                </a:r>
                <a:br>
                  <a:rPr lang="en-US" sz="700" b="1" i="0" dirty="0">
                    <a:solidFill>
                      <a:schemeClr val="tx2"/>
                    </a:solidFill>
                    <a:latin typeface="Segoe UI Semibold" charset="0"/>
                    <a:ea typeface="Segoe UI Semibold" charset="0"/>
                    <a:cs typeface="Segoe UI Semibold" charset="0"/>
                  </a:rPr>
                </a:br>
                <a:r>
                  <a:rPr lang="en-US" sz="700" b="1" i="0" dirty="0">
                    <a:solidFill>
                      <a:schemeClr val="tx2"/>
                    </a:solidFill>
                    <a:latin typeface="Segoe UI Semibold" charset="0"/>
                    <a:ea typeface="Segoe UI Semibold" charset="0"/>
                    <a:cs typeface="Segoe UI Semibold" charset="0"/>
                  </a:rPr>
                  <a:t>94D0FF</a:t>
                </a:r>
              </a:p>
            </p:txBody>
          </p:sp>
        </p:grpSp>
        <p:sp>
          <p:nvSpPr>
            <p:cNvPr id="12" name="Rectangle 11"/>
            <p:cNvSpPr/>
            <p:nvPr/>
          </p:nvSpPr>
          <p:spPr>
            <a:xfrm>
              <a:off x="12481674" y="1941403"/>
              <a:ext cx="890209" cy="830046"/>
            </a:xfrm>
            <a:prstGeom prst="rect">
              <a:avLst/>
            </a:prstGeom>
            <a:solidFill>
              <a:schemeClr val="accent3"/>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spcBef>
                  <a:spcPts val="0"/>
                </a:spcBef>
                <a:spcAft>
                  <a:spcPts val="0"/>
                </a:spcAft>
              </a:pPr>
              <a:endParaRPr lang="en-US" sz="900">
                <a:latin typeface="Segoe UI" charset="0"/>
                <a:ea typeface="Segoe UI" charset="0"/>
                <a:cs typeface="Segoe UI" charset="0"/>
              </a:endParaRPr>
            </a:p>
          </p:txBody>
        </p:sp>
        <p:sp>
          <p:nvSpPr>
            <p:cNvPr id="18" name="Content Placeholder 17"/>
            <p:cNvSpPr txBox="1">
              <a:spLocks/>
            </p:cNvSpPr>
            <p:nvPr/>
          </p:nvSpPr>
          <p:spPr>
            <a:xfrm>
              <a:off x="12538855" y="1998507"/>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tx2"/>
                  </a:solidFill>
                  <a:latin typeface="Segoe UI Semibold" charset="0"/>
                  <a:ea typeface="Segoe UI Semibold" charset="0"/>
                  <a:cs typeface="Segoe UI Semibold" charset="0"/>
                </a:rPr>
                <a:t>Light Blue</a:t>
              </a:r>
            </a:p>
            <a:p>
              <a:pPr>
                <a:spcBef>
                  <a:spcPts val="0"/>
                </a:spcBef>
                <a:spcAft>
                  <a:spcPts val="0"/>
                </a:spcAft>
              </a:pPr>
              <a:r>
                <a:rPr lang="en-US" sz="700" b="1" i="0" dirty="0">
                  <a:solidFill>
                    <a:schemeClr val="tx2"/>
                  </a:solidFill>
                  <a:latin typeface="Segoe UI Semibold" charset="0"/>
                  <a:ea typeface="Segoe UI Semibold" charset="0"/>
                  <a:cs typeface="Segoe UI Semibold" charset="0"/>
                </a:rPr>
                <a:t>R177 G214 B242</a:t>
              </a:r>
              <a:br>
                <a:rPr lang="en-US" sz="700" b="1" i="0" dirty="0">
                  <a:solidFill>
                    <a:schemeClr val="tx2"/>
                  </a:solidFill>
                  <a:latin typeface="Segoe UI Semibold" charset="0"/>
                  <a:ea typeface="Segoe UI Semibold" charset="0"/>
                  <a:cs typeface="Segoe UI Semibold" charset="0"/>
                </a:rPr>
              </a:br>
              <a:r>
                <a:rPr lang="en-US" sz="700" b="1" i="0" dirty="0">
                  <a:solidFill>
                    <a:schemeClr val="tx2"/>
                  </a:solidFill>
                  <a:latin typeface="Segoe UI Semibold" charset="0"/>
                  <a:ea typeface="Segoe UI Semibold" charset="0"/>
                  <a:cs typeface="Segoe UI Semibold" charset="0"/>
                </a:rPr>
                <a:t>B1D6F2</a:t>
              </a:r>
            </a:p>
          </p:txBody>
        </p:sp>
        <p:sp>
          <p:nvSpPr>
            <p:cNvPr id="64" name="Content Placeholder 17"/>
            <p:cNvSpPr txBox="1">
              <a:spLocks/>
            </p:cNvSpPr>
            <p:nvPr userDrawn="1"/>
          </p:nvSpPr>
          <p:spPr>
            <a:xfrm>
              <a:off x="12484913" y="4810897"/>
              <a:ext cx="803425" cy="24633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tx2"/>
                  </a:solidFill>
                  <a:latin typeface="Segoe UI Semibold" charset="0"/>
                  <a:ea typeface="Segoe UI Semibold" charset="0"/>
                  <a:cs typeface="Segoe UI Semibold" charset="0"/>
                </a:rPr>
                <a:t>Secondary (Chart) Colors</a:t>
              </a:r>
            </a:p>
          </p:txBody>
        </p:sp>
        <p:grpSp>
          <p:nvGrpSpPr>
            <p:cNvPr id="33" name="Group 32">
              <a:extLst>
                <a:ext uri="{FF2B5EF4-FFF2-40B4-BE49-F238E27FC236}">
                  <a16:creationId xmlns:a16="http://schemas.microsoft.com/office/drawing/2014/main" id="{5555B8AF-F664-4114-91EF-FDD01AB85822}"/>
                </a:ext>
              </a:extLst>
            </p:cNvPr>
            <p:cNvGrpSpPr/>
            <p:nvPr userDrawn="1"/>
          </p:nvGrpSpPr>
          <p:grpSpPr>
            <a:xfrm rot="5400000">
              <a:off x="12751547" y="6295566"/>
              <a:ext cx="354531" cy="887798"/>
              <a:chOff x="12516569" y="1875457"/>
              <a:chExt cx="354531" cy="911749"/>
            </a:xfrm>
          </p:grpSpPr>
          <p:sp>
            <p:nvSpPr>
              <p:cNvPr id="20" name="Rectangle 19"/>
              <p:cNvSpPr/>
              <p:nvPr userDrawn="1"/>
            </p:nvSpPr>
            <p:spPr>
              <a:xfrm rot="16200000">
                <a:off x="12215084" y="2176942"/>
                <a:ext cx="911749" cy="308780"/>
              </a:xfrm>
              <a:prstGeom prst="rect">
                <a:avLst/>
              </a:prstGeom>
              <a:solidFill>
                <a:schemeClr val="bg1">
                  <a:lumMod val="20000"/>
                  <a:lumOff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24" name="Content Placeholder 17"/>
              <p:cNvSpPr txBox="1">
                <a:spLocks/>
              </p:cNvSpPr>
              <p:nvPr userDrawn="1"/>
            </p:nvSpPr>
            <p:spPr>
              <a:xfrm rot="16200000">
                <a:off x="12340014" y="2196348"/>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tx2"/>
                    </a:solidFill>
                    <a:latin typeface="Segoe UI Semibold" charset="0"/>
                    <a:ea typeface="Segoe UI Semibold" charset="0"/>
                    <a:cs typeface="Segoe UI Semibold" charset="0"/>
                  </a:rPr>
                  <a:t>R217 G217 B217</a:t>
                </a:r>
                <a:br>
                  <a:rPr lang="en-US" sz="700" b="1" i="0" dirty="0">
                    <a:solidFill>
                      <a:schemeClr val="tx2"/>
                    </a:solidFill>
                    <a:latin typeface="Segoe UI Semibold" charset="0"/>
                    <a:ea typeface="Segoe UI Semibold" charset="0"/>
                    <a:cs typeface="Segoe UI Semibold" charset="0"/>
                  </a:rPr>
                </a:br>
                <a:r>
                  <a:rPr lang="en-US" sz="700" b="1" i="0" dirty="0">
                    <a:solidFill>
                      <a:schemeClr val="tx2"/>
                    </a:solidFill>
                    <a:latin typeface="Segoe UI Semibold" charset="0"/>
                    <a:ea typeface="Segoe UI Semibold" charset="0"/>
                    <a:cs typeface="Segoe UI Semibold" charset="0"/>
                  </a:rPr>
                  <a:t>D9D9D9</a:t>
                </a:r>
              </a:p>
            </p:txBody>
          </p:sp>
        </p:grpSp>
        <p:grpSp>
          <p:nvGrpSpPr>
            <p:cNvPr id="34" name="Group 33">
              <a:extLst>
                <a:ext uri="{FF2B5EF4-FFF2-40B4-BE49-F238E27FC236}">
                  <a16:creationId xmlns:a16="http://schemas.microsoft.com/office/drawing/2014/main" id="{3371ED8C-D29F-4855-89B3-9562BCBD74AF}"/>
                </a:ext>
              </a:extLst>
            </p:cNvPr>
            <p:cNvGrpSpPr/>
            <p:nvPr userDrawn="1"/>
          </p:nvGrpSpPr>
          <p:grpSpPr>
            <a:xfrm rot="5400000">
              <a:off x="12749513" y="4819221"/>
              <a:ext cx="354532" cy="896684"/>
              <a:chOff x="12494037" y="985248"/>
              <a:chExt cx="354532" cy="896684"/>
            </a:xfrm>
          </p:grpSpPr>
          <p:sp>
            <p:nvSpPr>
              <p:cNvPr id="21" name="Rectangle 20"/>
              <p:cNvSpPr/>
              <p:nvPr userDrawn="1"/>
            </p:nvSpPr>
            <p:spPr>
              <a:xfrm rot="16200000">
                <a:off x="12200085" y="1279200"/>
                <a:ext cx="896684" cy="308780"/>
              </a:xfrm>
              <a:prstGeom prst="rect">
                <a:avLst/>
              </a:prstGeom>
              <a:solidFill>
                <a:schemeClr val="accent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25" name="Content Placeholder 17"/>
              <p:cNvSpPr txBox="1">
                <a:spLocks/>
              </p:cNvSpPr>
              <p:nvPr userDrawn="1"/>
            </p:nvSpPr>
            <p:spPr>
              <a:xfrm rot="16200000">
                <a:off x="12317483" y="1305019"/>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bg2"/>
                    </a:solidFill>
                    <a:latin typeface="Segoe UI Semibold" charset="0"/>
                    <a:ea typeface="Segoe UI Semibold" charset="0"/>
                    <a:cs typeface="Segoe UI Semibold" charset="0"/>
                  </a:rPr>
                  <a:t>R3 G90 B160</a:t>
                </a:r>
                <a:br>
                  <a:rPr lang="en-US" sz="700" b="1" i="0" dirty="0">
                    <a:solidFill>
                      <a:schemeClr val="bg2"/>
                    </a:solidFill>
                    <a:latin typeface="Segoe UI Semibold" charset="0"/>
                    <a:ea typeface="Segoe UI Semibold" charset="0"/>
                    <a:cs typeface="Segoe UI Semibold" charset="0"/>
                  </a:rPr>
                </a:br>
                <a:r>
                  <a:rPr lang="en-US" sz="700" b="1" i="0" dirty="0">
                    <a:solidFill>
                      <a:schemeClr val="bg2"/>
                    </a:solidFill>
                    <a:latin typeface="Segoe UI Semibold" charset="0"/>
                    <a:ea typeface="Segoe UI Semibold" charset="0"/>
                    <a:cs typeface="Segoe UI Semibold" charset="0"/>
                  </a:rPr>
                  <a:t>0359A0</a:t>
                </a:r>
              </a:p>
            </p:txBody>
          </p:sp>
        </p:grpSp>
        <p:grpSp>
          <p:nvGrpSpPr>
            <p:cNvPr id="35" name="Group 34">
              <a:extLst>
                <a:ext uri="{FF2B5EF4-FFF2-40B4-BE49-F238E27FC236}">
                  <a16:creationId xmlns:a16="http://schemas.microsoft.com/office/drawing/2014/main" id="{B6F8C03F-B065-4D7E-A94A-2F3C1CB6E429}"/>
                </a:ext>
              </a:extLst>
            </p:cNvPr>
            <p:cNvGrpSpPr/>
            <p:nvPr userDrawn="1"/>
          </p:nvGrpSpPr>
          <p:grpSpPr>
            <a:xfrm rot="5400000">
              <a:off x="12749513" y="5928237"/>
              <a:ext cx="354531" cy="890209"/>
              <a:chOff x="12516569" y="100392"/>
              <a:chExt cx="354531" cy="890209"/>
            </a:xfrm>
          </p:grpSpPr>
          <p:sp>
            <p:nvSpPr>
              <p:cNvPr id="22" name="Rectangle 21"/>
              <p:cNvSpPr/>
              <p:nvPr userDrawn="1"/>
            </p:nvSpPr>
            <p:spPr>
              <a:xfrm rot="16200000">
                <a:off x="12225854" y="391107"/>
                <a:ext cx="890209" cy="308780"/>
              </a:xfrm>
              <a:prstGeom prst="rect">
                <a:avLst/>
              </a:prstGeom>
              <a:solidFill>
                <a:srgbClr val="79797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26" name="Content Placeholder 17"/>
              <p:cNvSpPr txBox="1">
                <a:spLocks/>
              </p:cNvSpPr>
              <p:nvPr userDrawn="1"/>
            </p:nvSpPr>
            <p:spPr>
              <a:xfrm rot="16200000">
                <a:off x="12340014" y="402335"/>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bg2"/>
                    </a:solidFill>
                    <a:latin typeface="Segoe UI Semibold" charset="0"/>
                    <a:ea typeface="Segoe UI Semibold" charset="0"/>
                    <a:cs typeface="Segoe UI Semibold" charset="0"/>
                  </a:rPr>
                  <a:t>R121 G121 B121</a:t>
                </a:r>
                <a:br>
                  <a:rPr lang="en-US" sz="700" b="1" i="0" dirty="0">
                    <a:solidFill>
                      <a:schemeClr val="bg2"/>
                    </a:solidFill>
                    <a:latin typeface="Segoe UI Semibold" charset="0"/>
                    <a:ea typeface="Segoe UI Semibold" charset="0"/>
                    <a:cs typeface="Segoe UI Semibold" charset="0"/>
                  </a:rPr>
                </a:br>
                <a:r>
                  <a:rPr lang="fi-FI" sz="700" b="1" i="0" dirty="0">
                    <a:solidFill>
                      <a:schemeClr val="bg2"/>
                    </a:solidFill>
                    <a:latin typeface="Segoe UI Semibold" charset="0"/>
                    <a:ea typeface="Segoe UI Semibold" charset="0"/>
                    <a:cs typeface="Segoe UI Semibold" charset="0"/>
                  </a:rPr>
                  <a:t>797979</a:t>
                </a:r>
                <a:endParaRPr lang="en-US" sz="700" b="1" i="0" dirty="0">
                  <a:solidFill>
                    <a:schemeClr val="bg2"/>
                  </a:solidFill>
                  <a:latin typeface="Segoe UI Semibold" charset="0"/>
                  <a:ea typeface="Segoe UI Semibold" charset="0"/>
                  <a:cs typeface="Segoe UI Semibold" charset="0"/>
                </a:endParaRPr>
              </a:p>
            </p:txBody>
          </p:sp>
        </p:grpSp>
        <p:grpSp>
          <p:nvGrpSpPr>
            <p:cNvPr id="61" name="Group 60"/>
            <p:cNvGrpSpPr/>
            <p:nvPr userDrawn="1"/>
          </p:nvGrpSpPr>
          <p:grpSpPr>
            <a:xfrm>
              <a:off x="12481674" y="3709179"/>
              <a:ext cx="890209" cy="830046"/>
              <a:chOff x="12481674" y="2772369"/>
              <a:chExt cx="890209" cy="830046"/>
            </a:xfrm>
          </p:grpSpPr>
          <p:sp>
            <p:nvSpPr>
              <p:cNvPr id="62" name="Rectangle 61"/>
              <p:cNvSpPr/>
              <p:nvPr/>
            </p:nvSpPr>
            <p:spPr>
              <a:xfrm>
                <a:off x="12481674" y="2772369"/>
                <a:ext cx="890209" cy="830046"/>
              </a:xfrm>
              <a:prstGeom prst="rect">
                <a:avLst/>
              </a:prstGeom>
              <a:solidFill>
                <a:schemeClr val="bg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latin typeface="Segoe UI" charset="0"/>
                  <a:ea typeface="Segoe UI" charset="0"/>
                  <a:cs typeface="Segoe UI" charset="0"/>
                </a:endParaRPr>
              </a:p>
            </p:txBody>
          </p:sp>
          <p:sp>
            <p:nvSpPr>
              <p:cNvPr id="63" name="Content Placeholder 17"/>
              <p:cNvSpPr txBox="1">
                <a:spLocks/>
              </p:cNvSpPr>
              <p:nvPr/>
            </p:nvSpPr>
            <p:spPr>
              <a:xfrm>
                <a:off x="12538855" y="2822450"/>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2"/>
                    </a:solidFill>
                    <a:latin typeface="Segoe UI Semibold" charset="0"/>
                    <a:ea typeface="Segoe UI Semibold" charset="0"/>
                    <a:cs typeface="Segoe UI Semibold" charset="0"/>
                  </a:rPr>
                  <a:t>BACKGROUND 2</a:t>
                </a:r>
                <a:endParaRPr lang="en-US" sz="700" b="1" i="0" dirty="0">
                  <a:solidFill>
                    <a:schemeClr val="tx2"/>
                  </a:solidFill>
                  <a:latin typeface="Segoe UI Semibold" charset="0"/>
                  <a:ea typeface="Segoe UI Semibold" charset="0"/>
                  <a:cs typeface="Segoe UI Semibold" charset="0"/>
                </a:endParaRPr>
              </a:p>
              <a:p>
                <a:pPr>
                  <a:spcBef>
                    <a:spcPts val="0"/>
                  </a:spcBef>
                  <a:spcAft>
                    <a:spcPts val="0"/>
                  </a:spcAft>
                </a:pPr>
                <a:r>
                  <a:rPr lang="en-US" sz="700" b="1" i="0" dirty="0">
                    <a:solidFill>
                      <a:schemeClr val="tx2"/>
                    </a:solidFill>
                    <a:latin typeface="Segoe UI Semibold" charset="0"/>
                    <a:ea typeface="Segoe UI Semibold" charset="0"/>
                    <a:cs typeface="Segoe UI Semibold" charset="0"/>
                  </a:rPr>
                  <a:t>R233 G233 B233</a:t>
                </a:r>
                <a:br>
                  <a:rPr lang="en-US" sz="700" b="1" i="0" dirty="0">
                    <a:solidFill>
                      <a:schemeClr val="tx2"/>
                    </a:solidFill>
                    <a:latin typeface="Segoe UI Semibold" charset="0"/>
                    <a:ea typeface="Segoe UI Semibold" charset="0"/>
                    <a:cs typeface="Segoe UI Semibold" charset="0"/>
                  </a:rPr>
                </a:br>
                <a:r>
                  <a:rPr lang="en-US" sz="700" b="1" i="0" dirty="0">
                    <a:solidFill>
                      <a:schemeClr val="tx2"/>
                    </a:solidFill>
                    <a:latin typeface="Segoe UI Semibold" charset="0"/>
                    <a:ea typeface="Segoe UI Semibold" charset="0"/>
                    <a:cs typeface="Segoe UI Semibold" charset="0"/>
                  </a:rPr>
                  <a:t>E9E9E9</a:t>
                </a:r>
              </a:p>
            </p:txBody>
          </p:sp>
        </p:grpSp>
        <p:sp>
          <p:nvSpPr>
            <p:cNvPr id="65" name="Content Placeholder 17"/>
            <p:cNvSpPr txBox="1">
              <a:spLocks/>
            </p:cNvSpPr>
            <p:nvPr userDrawn="1"/>
          </p:nvSpPr>
          <p:spPr>
            <a:xfrm>
              <a:off x="12484913" y="16476"/>
              <a:ext cx="803425" cy="24633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tx2"/>
                  </a:solidFill>
                  <a:latin typeface="Segoe UI Semibold" charset="0"/>
                  <a:ea typeface="Segoe UI Semibold" charset="0"/>
                  <a:cs typeface="Segoe UI Semibold" charset="0"/>
                </a:rPr>
                <a:t>Primary Colors</a:t>
              </a:r>
            </a:p>
          </p:txBody>
        </p:sp>
      </p:grpSp>
    </p:spTree>
    <p:extLst>
      <p:ext uri="{BB962C8B-B14F-4D97-AF65-F5344CB8AC3E}">
        <p14:creationId xmlns:p14="http://schemas.microsoft.com/office/powerpoint/2010/main" val="1673490289"/>
      </p:ext>
    </p:extLst>
  </p:cSld>
  <p:clrMap bg1="lt1" tx1="dk1" bg2="lt2" tx2="dk2" accent1="accent1" accent2="accent2" accent3="accent3" accent4="accent4" accent5="accent5" accent6="accent6" hlink="hlink" folHlink="folHlink"/>
  <p:sldLayoutIdLst>
    <p:sldLayoutId id="2147483983" r:id="rId1"/>
    <p:sldLayoutId id="2147483984" r:id="rId2"/>
    <p:sldLayoutId id="2147483985" r:id="rId3"/>
    <p:sldLayoutId id="2147483986" r:id="rId4"/>
    <p:sldLayoutId id="2147483987" r:id="rId5"/>
    <p:sldLayoutId id="2147483988" r:id="rId6"/>
    <p:sldLayoutId id="2147483989" r:id="rId7"/>
    <p:sldLayoutId id="2147483990" r:id="rId8"/>
    <p:sldLayoutId id="2147483991" r:id="rId9"/>
    <p:sldLayoutId id="2147483992" r:id="rId10"/>
    <p:sldLayoutId id="2147483993" r:id="rId11"/>
    <p:sldLayoutId id="2147483994" r:id="rId12"/>
    <p:sldLayoutId id="2147483995" r:id="rId13"/>
    <p:sldLayoutId id="2147483996" r:id="rId14"/>
    <p:sldLayoutId id="2147483997" r:id="rId15"/>
    <p:sldLayoutId id="2147483998" r:id="rId16"/>
    <p:sldLayoutId id="2147483999" r:id="rId17"/>
    <p:sldLayoutId id="2147484000" r:id="rId18"/>
    <p:sldLayoutId id="2147484001" r:id="rId19"/>
    <p:sldLayoutId id="2147484002" r:id="rId20"/>
    <p:sldLayoutId id="2147484003" r:id="rId21"/>
    <p:sldLayoutId id="2147484004" r:id="rId22"/>
    <p:sldLayoutId id="2147484005" r:id="rId23"/>
    <p:sldLayoutId id="2147484006" r:id="rId24"/>
    <p:sldLayoutId id="2147484007" r:id="rId25"/>
    <p:sldLayoutId id="2147484008" r:id="rId26"/>
    <p:sldLayoutId id="2147484009" r:id="rId27"/>
    <p:sldLayoutId id="2147484010" r:id="rId28"/>
    <p:sldLayoutId id="2147484011" r:id="rId29"/>
    <p:sldLayoutId id="2147484012" r:id="rId30"/>
    <p:sldLayoutId id="2147484013" r:id="rId31"/>
    <p:sldLayoutId id="2147484014" r:id="rId32"/>
  </p:sldLayoutIdLst>
  <p:hf sldNum="0" hdr="0" ftr="0" dt="0"/>
  <p:txStyles>
    <p:titleStyle>
      <a:lvl1pPr marL="0" indent="0" algn="l" defTabSz="914132" rtl="0" eaLnBrk="1" latinLnBrk="0" hangingPunct="1">
        <a:lnSpc>
          <a:spcPct val="90000"/>
        </a:lnSpc>
        <a:spcBef>
          <a:spcPct val="0"/>
        </a:spcBef>
        <a:buFont typeface="Arial" charset="0"/>
        <a:buNone/>
        <a:defRPr lang="en-US" sz="4400" b="1" i="0" kern="1200" spc="-100" baseline="0">
          <a:solidFill>
            <a:schemeClr val="tx1"/>
          </a:solidFill>
          <a:latin typeface="Segoe UI Semibold" charset="0"/>
          <a:ea typeface="Segoe UI Semibold" charset="0"/>
          <a:cs typeface="Segoe UI Semibold" charset="0"/>
        </a:defRPr>
      </a:lvl1pPr>
    </p:titleStyle>
    <p:bodyStyle>
      <a:lvl1pPr marL="0" indent="0" algn="l" defTabSz="914132" rtl="0" eaLnBrk="1" latinLnBrk="0" hangingPunct="1">
        <a:lnSpc>
          <a:spcPct val="110000"/>
        </a:lnSpc>
        <a:spcBef>
          <a:spcPts val="1200"/>
        </a:spcBef>
        <a:spcAft>
          <a:spcPts val="600"/>
        </a:spcAft>
        <a:buClr>
          <a:schemeClr val="bg1"/>
        </a:buClr>
        <a:buSzPct val="120000"/>
        <a:buFontTx/>
        <a:buNone/>
        <a:defRPr lang="en-US" sz="2800" b="1" i="0" kern="1200" dirty="0" smtClean="0">
          <a:solidFill>
            <a:schemeClr val="tx1"/>
          </a:solidFill>
          <a:effectLst/>
          <a:latin typeface="Segoe UI Semibold" charset="0"/>
          <a:ea typeface="Segoe UI Semibold" charset="0"/>
          <a:cs typeface="Segoe UI Semibold" charset="0"/>
        </a:defRPr>
      </a:lvl1pPr>
      <a:lvl2pPr marL="0" indent="0" algn="l" defTabSz="914132" rtl="0" eaLnBrk="1" latinLnBrk="0" hangingPunct="1">
        <a:lnSpc>
          <a:spcPct val="110000"/>
        </a:lnSpc>
        <a:spcBef>
          <a:spcPts val="0"/>
        </a:spcBef>
        <a:spcAft>
          <a:spcPts val="600"/>
        </a:spcAft>
        <a:buClrTx/>
        <a:buSzPct val="110000"/>
        <a:buFont typeface="Arial" charset="0"/>
        <a:buNone/>
        <a:defRPr lang="en-US" sz="2000" b="0" i="0" kern="1200" dirty="0" smtClean="0">
          <a:solidFill>
            <a:schemeClr val="tx1"/>
          </a:solidFill>
          <a:effectLst/>
          <a:latin typeface="Segoe UI" charset="0"/>
          <a:ea typeface="Segoe UI" charset="0"/>
          <a:cs typeface="Segoe UI" charset="0"/>
        </a:defRPr>
      </a:lvl2pPr>
      <a:lvl3pPr marL="288925" indent="-222250" algn="l" defTabSz="914132" rtl="0" eaLnBrk="1" latinLnBrk="0" hangingPunct="1">
        <a:lnSpc>
          <a:spcPct val="110000"/>
        </a:lnSpc>
        <a:spcBef>
          <a:spcPts val="0"/>
        </a:spcBef>
        <a:spcAft>
          <a:spcPts val="600"/>
        </a:spcAft>
        <a:buClrTx/>
        <a:buSzPct val="120000"/>
        <a:buFont typeface="Arial" charset="0"/>
        <a:buChar char="•"/>
        <a:defRPr lang="en-US" sz="2000" b="0" i="0" kern="1200" dirty="0" smtClean="0">
          <a:solidFill>
            <a:schemeClr val="tx1"/>
          </a:solidFill>
          <a:effectLst/>
          <a:latin typeface="Segoe UI" charset="0"/>
          <a:ea typeface="Segoe UI" charset="0"/>
          <a:cs typeface="Segoe UI" charset="0"/>
        </a:defRPr>
      </a:lvl3pPr>
      <a:lvl4pPr marL="631825" indent="-182880" algn="l" defTabSz="914132" rtl="0" eaLnBrk="1" latinLnBrk="0" hangingPunct="1">
        <a:lnSpc>
          <a:spcPct val="110000"/>
        </a:lnSpc>
        <a:spcBef>
          <a:spcPts val="0"/>
        </a:spcBef>
        <a:spcAft>
          <a:spcPts val="600"/>
        </a:spcAft>
        <a:buClrTx/>
        <a:buFont typeface="Arial" charset="0"/>
        <a:buChar char="•"/>
        <a:tabLst/>
        <a:defRPr lang="en-US" sz="1800" b="0" i="0" kern="1200" dirty="0" smtClean="0">
          <a:solidFill>
            <a:schemeClr val="tx1"/>
          </a:solidFill>
          <a:effectLst/>
          <a:latin typeface="Segoe UI" charset="0"/>
          <a:ea typeface="Segoe UI" charset="0"/>
          <a:cs typeface="Segoe UI" charset="0"/>
        </a:defRPr>
      </a:lvl4pPr>
      <a:lvl5pPr marL="1162685" indent="-194310" algn="l" defTabSz="914132" rtl="0" eaLnBrk="1" latinLnBrk="0" hangingPunct="1">
        <a:lnSpc>
          <a:spcPct val="100000"/>
        </a:lnSpc>
        <a:spcBef>
          <a:spcPts val="500"/>
        </a:spcBef>
        <a:buClr>
          <a:schemeClr val="bg2"/>
        </a:buClr>
        <a:buFont typeface="Arial"/>
        <a:buChar char="•"/>
        <a:defRPr lang="en-US" sz="1600" b="0" i="0" kern="1200" dirty="0">
          <a:solidFill>
            <a:schemeClr val="tx1"/>
          </a:solidFill>
          <a:effectLst/>
          <a:latin typeface="Segoe UI" charset="0"/>
          <a:ea typeface="Segoe UI" charset="0"/>
          <a:cs typeface="Segoe UI" charset="0"/>
        </a:defRPr>
      </a:lvl5pPr>
      <a:lvl6pPr marL="1965221" indent="-228533" algn="l" defTabSz="914132"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p:bodyStyle>
    <p:otherStyle>
      <a:defPPr>
        <a:defRPr lang="en-US"/>
      </a:defPPr>
      <a:lvl1pPr marL="0" algn="l" defTabSz="914132" rtl="0" eaLnBrk="1" latinLnBrk="0" hangingPunct="1">
        <a:defRPr sz="1900" kern="1200">
          <a:solidFill>
            <a:schemeClr val="tx1"/>
          </a:solidFill>
          <a:latin typeface="+mn-lt"/>
          <a:ea typeface="+mn-ea"/>
          <a:cs typeface="+mn-cs"/>
        </a:defRPr>
      </a:lvl1pPr>
      <a:lvl2pPr marL="457065" algn="l" defTabSz="914132" rtl="0" eaLnBrk="1" latinLnBrk="0" hangingPunct="1">
        <a:defRPr sz="1900" kern="1200">
          <a:solidFill>
            <a:schemeClr val="tx1"/>
          </a:solidFill>
          <a:latin typeface="+mn-lt"/>
          <a:ea typeface="+mn-ea"/>
          <a:cs typeface="+mn-cs"/>
        </a:defRPr>
      </a:lvl2pPr>
      <a:lvl3pPr marL="914132" algn="l" defTabSz="914132" rtl="0" eaLnBrk="1" latinLnBrk="0" hangingPunct="1">
        <a:defRPr sz="1900" kern="1200">
          <a:solidFill>
            <a:schemeClr val="tx1"/>
          </a:solidFill>
          <a:latin typeface="+mn-lt"/>
          <a:ea typeface="+mn-ea"/>
          <a:cs typeface="+mn-cs"/>
        </a:defRPr>
      </a:lvl3pPr>
      <a:lvl4pPr marL="1371197" algn="l" defTabSz="914132" rtl="0" eaLnBrk="1" latinLnBrk="0" hangingPunct="1">
        <a:defRPr sz="1900" kern="1200">
          <a:solidFill>
            <a:schemeClr val="tx1"/>
          </a:solidFill>
          <a:latin typeface="+mn-lt"/>
          <a:ea typeface="+mn-ea"/>
          <a:cs typeface="+mn-cs"/>
        </a:defRPr>
      </a:lvl4pPr>
      <a:lvl5pPr marL="1828262" algn="l" defTabSz="914132" rtl="0" eaLnBrk="1" latinLnBrk="0" hangingPunct="1">
        <a:defRPr sz="1900" kern="1200">
          <a:solidFill>
            <a:schemeClr val="tx1"/>
          </a:solidFill>
          <a:latin typeface="+mn-lt"/>
          <a:ea typeface="+mn-ea"/>
          <a:cs typeface="+mn-cs"/>
        </a:defRPr>
      </a:lvl5pPr>
      <a:lvl6pPr marL="2285328" algn="l" defTabSz="914132" rtl="0" eaLnBrk="1" latinLnBrk="0" hangingPunct="1">
        <a:defRPr sz="1900" kern="1200">
          <a:solidFill>
            <a:schemeClr val="tx1"/>
          </a:solidFill>
          <a:latin typeface="+mn-lt"/>
          <a:ea typeface="+mn-ea"/>
          <a:cs typeface="+mn-cs"/>
        </a:defRPr>
      </a:lvl6pPr>
      <a:lvl7pPr marL="2742394" algn="l" defTabSz="914132" rtl="0" eaLnBrk="1" latinLnBrk="0" hangingPunct="1">
        <a:defRPr sz="1900" kern="1200">
          <a:solidFill>
            <a:schemeClr val="tx1"/>
          </a:solidFill>
          <a:latin typeface="+mn-lt"/>
          <a:ea typeface="+mn-ea"/>
          <a:cs typeface="+mn-cs"/>
        </a:defRPr>
      </a:lvl7pPr>
      <a:lvl8pPr marL="3199459" algn="l" defTabSz="914132" rtl="0" eaLnBrk="1" latinLnBrk="0" hangingPunct="1">
        <a:defRPr sz="1900" kern="1200">
          <a:solidFill>
            <a:schemeClr val="tx1"/>
          </a:solidFill>
          <a:latin typeface="+mn-lt"/>
          <a:ea typeface="+mn-ea"/>
          <a:cs typeface="+mn-cs"/>
        </a:defRPr>
      </a:lvl8pPr>
      <a:lvl9pPr marL="3656524" algn="l" defTabSz="914132" rtl="0" eaLnBrk="1" latinLnBrk="0" hangingPunct="1">
        <a:defRPr sz="19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288">
          <p15:clr>
            <a:srgbClr val="C35EA4"/>
          </p15:clr>
        </p15:guide>
        <p15:guide id="2" pos="7392">
          <p15:clr>
            <a:srgbClr val="F26B43"/>
          </p15:clr>
        </p15:guide>
        <p15:guide id="3" orient="horz" pos="288">
          <p15:clr>
            <a:srgbClr val="F26B43"/>
          </p15:clr>
        </p15:guide>
        <p15:guide id="4" orient="horz" pos="3840">
          <p15:clr>
            <a:srgbClr val="F26B43"/>
          </p15:clr>
        </p15:guide>
        <p15:guide id="7" pos="744">
          <p15:clr>
            <a:srgbClr val="C35EA4"/>
          </p15:clr>
        </p15:guide>
        <p15:guide id="8" pos="1176">
          <p15:clr>
            <a:srgbClr val="C35EA4"/>
          </p15:clr>
        </p15:guide>
        <p15:guide id="10" pos="1632">
          <p15:clr>
            <a:srgbClr val="C35EA4"/>
          </p15:clr>
        </p15:guide>
        <p15:guide id="13" pos="2520">
          <p15:clr>
            <a:srgbClr val="C35EA4"/>
          </p15:clr>
        </p15:guide>
        <p15:guide id="15" pos="2952">
          <p15:clr>
            <a:srgbClr val="C35EA4"/>
          </p15:clr>
        </p15:guide>
        <p15:guide id="16" pos="3408">
          <p15:clr>
            <a:srgbClr val="C35EA4"/>
          </p15:clr>
        </p15:guide>
        <p15:guide id="20" pos="4296">
          <p15:clr>
            <a:srgbClr val="C35EA4"/>
          </p15:clr>
        </p15:guide>
        <p15:guide id="22" pos="4728">
          <p15:clr>
            <a:srgbClr val="C35EA4"/>
          </p15:clr>
        </p15:guide>
        <p15:guide id="23" pos="5184">
          <p15:clr>
            <a:srgbClr val="C35EA4"/>
          </p15:clr>
        </p15:guide>
        <p15:guide id="24" pos="5616">
          <p15:clr>
            <a:srgbClr val="C35EA4"/>
          </p15:clr>
        </p15:guide>
        <p15:guide id="25" pos="6048">
          <p15:clr>
            <a:srgbClr val="C35EA4"/>
          </p15:clr>
        </p15:guide>
        <p15:guide id="28" pos="6504">
          <p15:clr>
            <a:srgbClr val="C35EA4"/>
          </p15:clr>
        </p15:guide>
        <p15:guide id="30" pos="6936">
          <p15:clr>
            <a:srgbClr val="C35EA4"/>
          </p15:clr>
        </p15:guide>
        <p15:guide id="32" pos="2064">
          <p15:clr>
            <a:srgbClr val="C35EA4"/>
          </p15:clr>
        </p15:guide>
        <p15:guide id="33" pos="3840">
          <p15:clr>
            <a:srgbClr val="C35EA4"/>
          </p15:clr>
        </p15:guide>
        <p15:guide id="38" orient="horz" pos="744">
          <p15:clr>
            <a:srgbClr val="F26B43"/>
          </p15:clr>
        </p15:guide>
        <p15:guide id="40" orient="horz" pos="1176">
          <p15:clr>
            <a:srgbClr val="F26B43"/>
          </p15:clr>
        </p15:guide>
        <p15:guide id="41" orient="horz" pos="1632">
          <p15:clr>
            <a:srgbClr val="F26B43"/>
          </p15:clr>
        </p15:guide>
        <p15:guide id="42" orient="horz" pos="2064">
          <p15:clr>
            <a:srgbClr val="F26B43"/>
          </p15:clr>
        </p15:guide>
        <p15:guide id="45" orient="horz" pos="2520">
          <p15:clr>
            <a:srgbClr val="F26B43"/>
          </p15:clr>
        </p15:guide>
        <p15:guide id="46" orient="horz" pos="2952">
          <p15:clr>
            <a:srgbClr val="F26B43"/>
          </p15:clr>
        </p15:guide>
        <p15:guide id="47" orient="horz" pos="4272">
          <p15:clr>
            <a:srgbClr val="F26B43"/>
          </p15:clr>
        </p15:guide>
        <p15:guide id="48" orient="horz" pos="3384">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2" y="1189178"/>
            <a:ext cx="11653521" cy="218480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6" name="Picture 5"/>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rot="5400000">
            <a:off x="9302127" y="2991034"/>
            <a:ext cx="6858623" cy="876557"/>
          </a:xfrm>
          <a:prstGeom prst="rect">
            <a:avLst/>
          </a:prstGeom>
        </p:spPr>
      </p:pic>
    </p:spTree>
    <p:extLst>
      <p:ext uri="{BB962C8B-B14F-4D97-AF65-F5344CB8AC3E}">
        <p14:creationId xmlns:p14="http://schemas.microsoft.com/office/powerpoint/2010/main" val="2380498752"/>
      </p:ext>
    </p:extLst>
  </p:cSld>
  <p:clrMap bg1="dk1" tx1="lt1" bg2="dk2" tx2="lt2" accent1="accent1" accent2="accent2" accent3="accent3" accent4="accent4" accent5="accent5" accent6="accent6" hlink="hlink" folHlink="folHlink"/>
  <p:sldLayoutIdLst>
    <p:sldLayoutId id="2147484017" r:id="rId1"/>
  </p:sldLayoutIdLst>
  <p:transition>
    <p:fade/>
  </p:transition>
  <p:txStyles>
    <p:titleStyle>
      <a:lvl1pPr algn="l" defTabSz="914192"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6">
          <p15:clr>
            <a:srgbClr val="C35EA4"/>
          </p15:clr>
        </p15:guide>
        <p15:guide id="24" pos="7547">
          <p15:clr>
            <a:srgbClr val="C35EA4"/>
          </p15:clr>
        </p15:guide>
        <p15:guide id="25" orient="horz" pos="305">
          <p15:clr>
            <a:srgbClr val="C35EA4"/>
          </p15:clr>
        </p15:guide>
        <p15:guide id="26" orient="horz" pos="4106">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275" tIns="91422" rIns="146275" bIns="91422" rtlCol="0" anchor="t">
            <a:noAutofit/>
          </a:bodyPr>
          <a:lstStyle/>
          <a:p>
            <a:r>
              <a:rPr lang="en-US"/>
              <a:t>Click to edit Master title style</a:t>
            </a:r>
          </a:p>
        </p:txBody>
      </p:sp>
      <p:sp>
        <p:nvSpPr>
          <p:cNvPr id="4" name="Text Placeholder 3"/>
          <p:cNvSpPr>
            <a:spLocks noGrp="1"/>
          </p:cNvSpPr>
          <p:nvPr>
            <p:ph type="body" idx="1"/>
          </p:nvPr>
        </p:nvSpPr>
        <p:spPr>
          <a:xfrm>
            <a:off x="269241" y="1189179"/>
            <a:ext cx="11653520" cy="2070122"/>
          </a:xfrm>
          <a:prstGeom prst="rect">
            <a:avLst/>
          </a:prstGeom>
        </p:spPr>
        <p:txBody>
          <a:bodyPr vert="horz" wrap="square" lIns="146275" tIns="91422" rIns="146275" bIns="91422"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16" name="Picture 15" descr="Microsoft_logo_(2012).svg.png"/>
          <p:cNvPicPr>
            <a:picLocks noChangeAspect="1"/>
          </p:cNvPicPr>
          <p:nvPr userDrawn="1"/>
        </p:nvPicPr>
        <p:blipFill>
          <a:blip r:embed="rId34" cstate="screen">
            <a:extLst>
              <a:ext uri="{28A0092B-C50C-407E-A947-70E740481C1C}">
                <a14:useLocalDpi xmlns:a14="http://schemas.microsoft.com/office/drawing/2010/main"/>
              </a:ext>
            </a:extLst>
          </a:blip>
          <a:stretch>
            <a:fillRect/>
          </a:stretch>
        </p:blipFill>
        <p:spPr>
          <a:xfrm>
            <a:off x="418643" y="6268082"/>
            <a:ext cx="1643445" cy="350876"/>
          </a:xfrm>
          <a:prstGeom prst="rect">
            <a:avLst/>
          </a:prstGeom>
        </p:spPr>
      </p:pic>
    </p:spTree>
    <p:extLst>
      <p:ext uri="{BB962C8B-B14F-4D97-AF65-F5344CB8AC3E}">
        <p14:creationId xmlns:p14="http://schemas.microsoft.com/office/powerpoint/2010/main" val="1397345716"/>
      </p:ext>
    </p:extLst>
  </p:cSld>
  <p:clrMap bg1="lt1" tx1="dk1" bg2="lt2" tx2="dk2" accent1="accent1" accent2="accent2" accent3="accent3" accent4="accent4" accent5="accent5" accent6="accent6" hlink="hlink" folHlink="folHlink"/>
  <p:sldLayoutIdLst>
    <p:sldLayoutId id="2147484019" r:id="rId1"/>
    <p:sldLayoutId id="2147484020" r:id="rId2"/>
    <p:sldLayoutId id="2147484021" r:id="rId3"/>
    <p:sldLayoutId id="2147484022" r:id="rId4"/>
    <p:sldLayoutId id="2147484023" r:id="rId5"/>
    <p:sldLayoutId id="2147484024" r:id="rId6"/>
    <p:sldLayoutId id="2147484025" r:id="rId7"/>
    <p:sldLayoutId id="2147484026" r:id="rId8"/>
    <p:sldLayoutId id="2147484027" r:id="rId9"/>
    <p:sldLayoutId id="2147484028" r:id="rId10"/>
    <p:sldLayoutId id="2147484029" r:id="rId11"/>
    <p:sldLayoutId id="2147484030" r:id="rId12"/>
    <p:sldLayoutId id="2147484031" r:id="rId13"/>
    <p:sldLayoutId id="2147484032" r:id="rId14"/>
    <p:sldLayoutId id="2147484033" r:id="rId15"/>
    <p:sldLayoutId id="2147484034" r:id="rId16"/>
    <p:sldLayoutId id="2147484035" r:id="rId17"/>
    <p:sldLayoutId id="2147484036" r:id="rId18"/>
    <p:sldLayoutId id="2147484037" r:id="rId19"/>
    <p:sldLayoutId id="2147484038" r:id="rId20"/>
    <p:sldLayoutId id="2147484039" r:id="rId21"/>
    <p:sldLayoutId id="2147484040" r:id="rId22"/>
    <p:sldLayoutId id="2147484041" r:id="rId23"/>
    <p:sldLayoutId id="2147484042" r:id="rId24"/>
    <p:sldLayoutId id="2147484043" r:id="rId25"/>
    <p:sldLayoutId id="2147484044" r:id="rId26"/>
    <p:sldLayoutId id="2147484045" r:id="rId27"/>
    <p:sldLayoutId id="2147484046" r:id="rId28"/>
    <p:sldLayoutId id="2147484047" r:id="rId29"/>
    <p:sldLayoutId id="2147484048" r:id="rId30"/>
    <p:sldLayoutId id="2147484049" r:id="rId31"/>
    <p:sldLayoutId id="2147484050" r:id="rId32"/>
  </p:sldLayoutIdLst>
  <p:transition>
    <p:fade/>
  </p:transition>
  <p:txStyles>
    <p:titleStyle>
      <a:lvl1pPr algn="l" defTabSz="914178"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76" marR="0" indent="-336076" algn="l" defTabSz="914178" rtl="0" eaLnBrk="1" fontAlgn="auto" latinLnBrk="0" hangingPunct="1">
        <a:lnSpc>
          <a:spcPct val="90000"/>
        </a:lnSpc>
        <a:spcBef>
          <a:spcPct val="20000"/>
        </a:spcBef>
        <a:spcAft>
          <a:spcPts val="0"/>
        </a:spcAft>
        <a:buClrTx/>
        <a:buSzPct val="90000"/>
        <a:buFont typeface="Arial" pitchFamily="34" charset="0"/>
        <a:buChar char="•"/>
        <a:tabLst/>
        <a:defRPr sz="4019" kern="1200" spc="0" baseline="0">
          <a:gradFill>
            <a:gsLst>
              <a:gs pos="1250">
                <a:schemeClr val="tx1"/>
              </a:gs>
              <a:gs pos="100000">
                <a:schemeClr val="tx1"/>
              </a:gs>
            </a:gsLst>
            <a:lin ang="5400000" scaled="0"/>
          </a:gradFill>
          <a:latin typeface="+mj-lt"/>
          <a:ea typeface="+mn-ea"/>
          <a:cs typeface="+mn-cs"/>
        </a:defRPr>
      </a:lvl1pPr>
      <a:lvl2pPr marL="572575" marR="0" indent="-236497" algn="l" defTabSz="914178"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75" marR="0" indent="-224050" algn="l" defTabSz="914178"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27" marR="0" indent="-224050" algn="l" defTabSz="914178"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76" marR="0" indent="-224050" algn="l" defTabSz="914178"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3990" indent="-228544" algn="l" defTabSz="914178"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080" indent="-228544" algn="l" defTabSz="914178"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170" indent="-228544" algn="l" defTabSz="914178"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258" indent="-228544" algn="l" defTabSz="914178"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78" rtl="0" eaLnBrk="1" latinLnBrk="0" hangingPunct="1">
        <a:defRPr sz="1765" kern="1200">
          <a:solidFill>
            <a:schemeClr val="tx1"/>
          </a:solidFill>
          <a:latin typeface="+mn-lt"/>
          <a:ea typeface="+mn-ea"/>
          <a:cs typeface="+mn-cs"/>
        </a:defRPr>
      </a:lvl1pPr>
      <a:lvl2pPr marL="457089" algn="l" defTabSz="914178" rtl="0" eaLnBrk="1" latinLnBrk="0" hangingPunct="1">
        <a:defRPr sz="1765" kern="1200">
          <a:solidFill>
            <a:schemeClr val="tx1"/>
          </a:solidFill>
          <a:latin typeface="+mn-lt"/>
          <a:ea typeface="+mn-ea"/>
          <a:cs typeface="+mn-cs"/>
        </a:defRPr>
      </a:lvl2pPr>
      <a:lvl3pPr marL="914178" algn="l" defTabSz="914178" rtl="0" eaLnBrk="1" latinLnBrk="0" hangingPunct="1">
        <a:defRPr sz="1765" kern="1200">
          <a:solidFill>
            <a:schemeClr val="tx1"/>
          </a:solidFill>
          <a:latin typeface="+mn-lt"/>
          <a:ea typeface="+mn-ea"/>
          <a:cs typeface="+mn-cs"/>
        </a:defRPr>
      </a:lvl3pPr>
      <a:lvl4pPr marL="1371268" algn="l" defTabSz="914178" rtl="0" eaLnBrk="1" latinLnBrk="0" hangingPunct="1">
        <a:defRPr sz="1765" kern="1200">
          <a:solidFill>
            <a:schemeClr val="tx1"/>
          </a:solidFill>
          <a:latin typeface="+mn-lt"/>
          <a:ea typeface="+mn-ea"/>
          <a:cs typeface="+mn-cs"/>
        </a:defRPr>
      </a:lvl4pPr>
      <a:lvl5pPr marL="1828357" algn="l" defTabSz="914178" rtl="0" eaLnBrk="1" latinLnBrk="0" hangingPunct="1">
        <a:defRPr sz="1765" kern="1200">
          <a:solidFill>
            <a:schemeClr val="tx1"/>
          </a:solidFill>
          <a:latin typeface="+mn-lt"/>
          <a:ea typeface="+mn-ea"/>
          <a:cs typeface="+mn-cs"/>
        </a:defRPr>
      </a:lvl5pPr>
      <a:lvl6pPr marL="2285447" algn="l" defTabSz="914178" rtl="0" eaLnBrk="1" latinLnBrk="0" hangingPunct="1">
        <a:defRPr sz="1765" kern="1200">
          <a:solidFill>
            <a:schemeClr val="tx1"/>
          </a:solidFill>
          <a:latin typeface="+mn-lt"/>
          <a:ea typeface="+mn-ea"/>
          <a:cs typeface="+mn-cs"/>
        </a:defRPr>
      </a:lvl6pPr>
      <a:lvl7pPr marL="2742534" algn="l" defTabSz="914178" rtl="0" eaLnBrk="1" latinLnBrk="0" hangingPunct="1">
        <a:defRPr sz="1765" kern="1200">
          <a:solidFill>
            <a:schemeClr val="tx1"/>
          </a:solidFill>
          <a:latin typeface="+mn-lt"/>
          <a:ea typeface="+mn-ea"/>
          <a:cs typeface="+mn-cs"/>
        </a:defRPr>
      </a:lvl7pPr>
      <a:lvl8pPr marL="3199625" algn="l" defTabSz="914178" rtl="0" eaLnBrk="1" latinLnBrk="0" hangingPunct="1">
        <a:defRPr sz="1765" kern="1200">
          <a:solidFill>
            <a:schemeClr val="tx1"/>
          </a:solidFill>
          <a:latin typeface="+mn-lt"/>
          <a:ea typeface="+mn-ea"/>
          <a:cs typeface="+mn-cs"/>
        </a:defRPr>
      </a:lvl8pPr>
      <a:lvl9pPr marL="3656715" algn="l" defTabSz="914178"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1" y="289516"/>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82"/>
            <a:ext cx="11653520" cy="2052031"/>
          </a:xfrm>
          <a:prstGeom prst="rect">
            <a:avLst/>
          </a:prstGeom>
        </p:spPr>
        <p:txBody>
          <a:bodyPr vert="horz" wrap="square" lIns="182880" tIns="146304" rIns="182880" bIns="146304"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26263402"/>
      </p:ext>
    </p:extLst>
  </p:cSld>
  <p:clrMap bg1="lt1" tx1="dk1" bg2="lt2" tx2="dk2" accent1="accent1" accent2="accent2" accent3="accent3" accent4="accent4" accent5="accent5" accent6="accent6" hlink="hlink" folHlink="folHlink"/>
  <p:sldLayoutIdLst>
    <p:sldLayoutId id="2147484052" r:id="rId1"/>
    <p:sldLayoutId id="2147484053" r:id="rId2"/>
    <p:sldLayoutId id="2147484054" r:id="rId3"/>
    <p:sldLayoutId id="2147484055" r:id="rId4"/>
    <p:sldLayoutId id="2147484056" r:id="rId5"/>
    <p:sldLayoutId id="2147484057" r:id="rId6"/>
  </p:sldLayoutIdLst>
  <p:transition>
    <p:fade/>
  </p:transition>
  <p:txStyles>
    <p:titleStyle>
      <a:lvl1pPr algn="l" defTabSz="914410" rtl="0" eaLnBrk="1" latinLnBrk="0" hangingPunct="1">
        <a:lnSpc>
          <a:spcPct val="90000"/>
        </a:lnSpc>
        <a:spcBef>
          <a:spcPct val="0"/>
        </a:spcBef>
        <a:buNone/>
        <a:defRPr lang="en-US" sz="5293" b="0" kern="1200" cap="none" spc="-100" baseline="0" dirty="0" smtClean="0">
          <a:ln w="3175">
            <a:noFill/>
          </a:ln>
          <a:solidFill>
            <a:schemeClr val="tx2"/>
          </a:solidFill>
          <a:effectLst/>
          <a:latin typeface="+mj-lt"/>
          <a:ea typeface="+mn-ea"/>
          <a:cs typeface="Segoe UI" pitchFamily="34" charset="0"/>
        </a:defRPr>
      </a:lvl1pPr>
    </p:titleStyle>
    <p:bodyStyle>
      <a:lvl1pPr marL="336162" marR="0" indent="-336162" algn="l" defTabSz="914410" rtl="0" eaLnBrk="1" fontAlgn="auto" latinLnBrk="0" hangingPunct="1">
        <a:lnSpc>
          <a:spcPct val="90000"/>
        </a:lnSpc>
        <a:spcBef>
          <a:spcPct val="20000"/>
        </a:spcBef>
        <a:spcAft>
          <a:spcPts val="0"/>
        </a:spcAft>
        <a:buClrTx/>
        <a:buSzPct val="90000"/>
        <a:buFont typeface="Arial" pitchFamily="34" charset="0"/>
        <a:buChar char="•"/>
        <a:tabLst/>
        <a:defRPr sz="3923" kern="1200" spc="0" baseline="0">
          <a:solidFill>
            <a:schemeClr val="tx2"/>
          </a:solidFill>
          <a:latin typeface="+mj-lt"/>
          <a:ea typeface="+mn-ea"/>
          <a:cs typeface="+mn-cs"/>
        </a:defRPr>
      </a:lvl1pPr>
      <a:lvl2pPr marL="572719" marR="0" indent="-236557" algn="l" defTabSz="914410"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solidFill>
            <a:schemeClr val="tx2"/>
          </a:solidFill>
          <a:latin typeface="+mn-lt"/>
          <a:ea typeface="+mn-ea"/>
          <a:cs typeface="+mn-cs"/>
        </a:defRPr>
      </a:lvl2pPr>
      <a:lvl3pPr marL="784376" marR="0" indent="-224108" algn="l" defTabSz="914410"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solidFill>
            <a:schemeClr val="tx2"/>
          </a:solidFill>
          <a:latin typeface="+mn-lt"/>
          <a:ea typeface="+mn-ea"/>
          <a:cs typeface="+mn-cs"/>
        </a:defRPr>
      </a:lvl3pPr>
      <a:lvl4pPr marL="1008481" marR="0" indent="-224108" algn="l" defTabSz="914410"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chemeClr val="tx2"/>
          </a:solidFill>
          <a:latin typeface="+mn-lt"/>
          <a:ea typeface="+mn-ea"/>
          <a:cs typeface="+mn-cs"/>
        </a:defRPr>
      </a:lvl4pPr>
      <a:lvl5pPr marL="1232589" marR="0" indent="-224108" algn="l" defTabSz="914410"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chemeClr val="tx2"/>
          </a:solidFill>
          <a:latin typeface="+mn-lt"/>
          <a:ea typeface="+mn-ea"/>
          <a:cs typeface="+mn-cs"/>
        </a:defRPr>
      </a:lvl5pPr>
      <a:lvl6pPr marL="2514626" indent="-228604" algn="l" defTabSz="914410"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835" indent="-228604" algn="l" defTabSz="914410"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9038" indent="-228604" algn="l" defTabSz="914410"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246" indent="-228604" algn="l" defTabSz="914410"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410" rtl="0" eaLnBrk="1" latinLnBrk="0" hangingPunct="1">
        <a:defRPr sz="1765" kern="1200">
          <a:solidFill>
            <a:schemeClr val="tx1"/>
          </a:solidFill>
          <a:latin typeface="+mn-lt"/>
          <a:ea typeface="+mn-ea"/>
          <a:cs typeface="+mn-cs"/>
        </a:defRPr>
      </a:lvl1pPr>
      <a:lvl2pPr marL="457205" algn="l" defTabSz="914410" rtl="0" eaLnBrk="1" latinLnBrk="0" hangingPunct="1">
        <a:defRPr sz="1765" kern="1200">
          <a:solidFill>
            <a:schemeClr val="tx1"/>
          </a:solidFill>
          <a:latin typeface="+mn-lt"/>
          <a:ea typeface="+mn-ea"/>
          <a:cs typeface="+mn-cs"/>
        </a:defRPr>
      </a:lvl2pPr>
      <a:lvl3pPr marL="914410" algn="l" defTabSz="914410" rtl="0" eaLnBrk="1" latinLnBrk="0" hangingPunct="1">
        <a:defRPr sz="1765" kern="1200">
          <a:solidFill>
            <a:schemeClr val="tx1"/>
          </a:solidFill>
          <a:latin typeface="+mn-lt"/>
          <a:ea typeface="+mn-ea"/>
          <a:cs typeface="+mn-cs"/>
        </a:defRPr>
      </a:lvl3pPr>
      <a:lvl4pPr marL="1371616" algn="l" defTabSz="914410" rtl="0" eaLnBrk="1" latinLnBrk="0" hangingPunct="1">
        <a:defRPr sz="1765" kern="1200">
          <a:solidFill>
            <a:schemeClr val="tx1"/>
          </a:solidFill>
          <a:latin typeface="+mn-lt"/>
          <a:ea typeface="+mn-ea"/>
          <a:cs typeface="+mn-cs"/>
        </a:defRPr>
      </a:lvl4pPr>
      <a:lvl5pPr marL="1828820" algn="l" defTabSz="914410" rtl="0" eaLnBrk="1" latinLnBrk="0" hangingPunct="1">
        <a:defRPr sz="1765" kern="1200">
          <a:solidFill>
            <a:schemeClr val="tx1"/>
          </a:solidFill>
          <a:latin typeface="+mn-lt"/>
          <a:ea typeface="+mn-ea"/>
          <a:cs typeface="+mn-cs"/>
        </a:defRPr>
      </a:lvl5pPr>
      <a:lvl6pPr marL="2286028" algn="l" defTabSz="914410" rtl="0" eaLnBrk="1" latinLnBrk="0" hangingPunct="1">
        <a:defRPr sz="1765" kern="1200">
          <a:solidFill>
            <a:schemeClr val="tx1"/>
          </a:solidFill>
          <a:latin typeface="+mn-lt"/>
          <a:ea typeface="+mn-ea"/>
          <a:cs typeface="+mn-cs"/>
        </a:defRPr>
      </a:lvl6pPr>
      <a:lvl7pPr marL="2743230" algn="l" defTabSz="914410" rtl="0" eaLnBrk="1" latinLnBrk="0" hangingPunct="1">
        <a:defRPr sz="1765" kern="1200">
          <a:solidFill>
            <a:schemeClr val="tx1"/>
          </a:solidFill>
          <a:latin typeface="+mn-lt"/>
          <a:ea typeface="+mn-ea"/>
          <a:cs typeface="+mn-cs"/>
        </a:defRPr>
      </a:lvl7pPr>
      <a:lvl8pPr marL="3200437" algn="l" defTabSz="914410" rtl="0" eaLnBrk="1" latinLnBrk="0" hangingPunct="1">
        <a:defRPr sz="1765" kern="1200">
          <a:solidFill>
            <a:schemeClr val="tx1"/>
          </a:solidFill>
          <a:latin typeface="+mn-lt"/>
          <a:ea typeface="+mn-ea"/>
          <a:cs typeface="+mn-cs"/>
        </a:defRPr>
      </a:lvl8pPr>
      <a:lvl9pPr marL="3657642" algn="l" defTabSz="914410" rtl="0" eaLnBrk="1" latinLnBrk="0" hangingPunct="1">
        <a:defRPr sz="1765"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2" y="1189178"/>
            <a:ext cx="11653521" cy="218480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6" name="Picture 5"/>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rot="5400000">
            <a:off x="9302127" y="2991034"/>
            <a:ext cx="6858623" cy="876557"/>
          </a:xfrm>
          <a:prstGeom prst="rect">
            <a:avLst/>
          </a:prstGeom>
        </p:spPr>
      </p:pic>
    </p:spTree>
    <p:extLst>
      <p:ext uri="{BB962C8B-B14F-4D97-AF65-F5344CB8AC3E}">
        <p14:creationId xmlns:p14="http://schemas.microsoft.com/office/powerpoint/2010/main" val="3767982811"/>
      </p:ext>
    </p:extLst>
  </p:cSld>
  <p:clrMap bg1="dk1" tx1="lt1" bg2="dk2" tx2="lt2" accent1="accent1" accent2="accent2" accent3="accent3" accent4="accent4" accent5="accent5" accent6="accent6" hlink="hlink" folHlink="folHlink"/>
  <p:sldLayoutIdLst>
    <p:sldLayoutId id="2147484059" r:id="rId1"/>
    <p:sldLayoutId id="2147484060" r:id="rId2"/>
  </p:sldLayoutIdLst>
  <p:transition>
    <p:fade/>
  </p:transition>
  <p:txStyles>
    <p:titleStyle>
      <a:lvl1pPr algn="l" defTabSz="914192"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6">
          <p15:clr>
            <a:srgbClr val="C35EA4"/>
          </p15:clr>
        </p15:guide>
        <p15:guide id="24" pos="7547">
          <p15:clr>
            <a:srgbClr val="C35EA4"/>
          </p15:clr>
        </p15:guide>
        <p15:guide id="25" orient="horz" pos="305">
          <p15:clr>
            <a:srgbClr val="C35EA4"/>
          </p15:clr>
        </p15:guide>
        <p15:guide id="26" orient="horz" pos="4106">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4"/>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074230863"/>
      </p:ext>
    </p:extLst>
  </p:cSld>
  <p:clrMap bg1="lt1" tx1="dk1" bg2="lt2" tx2="dk2" accent1="accent1" accent2="accent2" accent3="accent3" accent4="accent4" accent5="accent5" accent6="accent6" hlink="hlink" folHlink="folHlink"/>
  <p:sldLayoutIdLst>
    <p:sldLayoutId id="2147484062" r:id="rId1"/>
    <p:sldLayoutId id="2147484063" r:id="rId2"/>
    <p:sldLayoutId id="2147484064" r:id="rId3"/>
    <p:sldLayoutId id="2147484065" r:id="rId4"/>
    <p:sldLayoutId id="2147484066" r:id="rId5"/>
    <p:sldLayoutId id="2147484067" r:id="rId6"/>
    <p:sldLayoutId id="2147484068" r:id="rId7"/>
    <p:sldLayoutId id="2147484069" r:id="rId8"/>
    <p:sldLayoutId id="2147484070" r:id="rId9"/>
    <p:sldLayoutId id="2147484071" r:id="rId10"/>
    <p:sldLayoutId id="2147484072" r:id="rId11"/>
    <p:sldLayoutId id="2147484073" r:id="rId12"/>
    <p:sldLayoutId id="2147484074" r:id="rId13"/>
    <p:sldLayoutId id="2147484075" r:id="rId14"/>
    <p:sldLayoutId id="2147484076" r:id="rId15"/>
    <p:sldLayoutId id="2147484077" r:id="rId16"/>
    <p:sldLayoutId id="2147484078" r:id="rId17"/>
    <p:sldLayoutId id="2147484079" r:id="rId18"/>
    <p:sldLayoutId id="2147484080" r:id="rId19"/>
    <p:sldLayoutId id="2147484081" r:id="rId20"/>
    <p:sldLayoutId id="2147484082" r:id="rId21"/>
    <p:sldLayoutId id="2147484083" r:id="rId2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5">
            <a:extLst>
              <a:ext uri="{28A0092B-C50C-407E-A947-70E740481C1C}">
                <a14:useLocalDpi xmlns:a14="http://schemas.microsoft.com/office/drawing/2010/main" val="0"/>
              </a:ext>
            </a:extLst>
          </a:blip>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12319979"/>
      </p:ext>
    </p:extLst>
  </p:cSld>
  <p:clrMap bg1="lt1" tx1="dk1" bg2="lt2" tx2="dk2" accent1="accent1" accent2="accent2" accent3="accent3" accent4="accent4" accent5="accent5" accent6="accent6" hlink="hlink" folHlink="folHlink"/>
  <p:sldLayoutIdLst>
    <p:sldLayoutId id="2147484085" r:id="rId1"/>
    <p:sldLayoutId id="2147484086" r:id="rId2"/>
    <p:sldLayoutId id="2147484087" r:id="rId3"/>
    <p:sldLayoutId id="2147484088" r:id="rId4"/>
    <p:sldLayoutId id="2147484089" r:id="rId5"/>
    <p:sldLayoutId id="2147484090" r:id="rId6"/>
    <p:sldLayoutId id="2147484091" r:id="rId7"/>
    <p:sldLayoutId id="2147484092" r:id="rId8"/>
    <p:sldLayoutId id="2147484093" r:id="rId9"/>
    <p:sldLayoutId id="2147484094" r:id="rId10"/>
    <p:sldLayoutId id="2147484095" r:id="rId11"/>
    <p:sldLayoutId id="2147484096" r:id="rId12"/>
    <p:sldLayoutId id="2147484097" r:id="rId13"/>
    <p:sldLayoutId id="2147484098" r:id="rId14"/>
    <p:sldLayoutId id="2147484099" r:id="rId15"/>
    <p:sldLayoutId id="2147484100" r:id="rId16"/>
    <p:sldLayoutId id="2147484101" r:id="rId17"/>
    <p:sldLayoutId id="2147484102" r:id="rId18"/>
    <p:sldLayoutId id="2147484103" r:id="rId19"/>
    <p:sldLayoutId id="2147484104" r:id="rId20"/>
    <p:sldLayoutId id="2147484105" r:id="rId21"/>
    <p:sldLayoutId id="2147484106" r:id="rId22"/>
    <p:sldLayoutId id="2147484107" r:id="rId23"/>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8.xml"/></Relationships>
</file>

<file path=ppt/slides/_rels/slide10.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10.xml"/><Relationship Id="rId1" Type="http://schemas.openxmlformats.org/officeDocument/2006/relationships/slideLayout" Target="../slideLayouts/slideLayout196.xml"/></Relationships>
</file>

<file path=ppt/slides/_rels/slide11.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63.png"/><Relationship Id="rId7" Type="http://schemas.openxmlformats.org/officeDocument/2006/relationships/image" Target="../media/image67.png"/><Relationship Id="rId2" Type="http://schemas.openxmlformats.org/officeDocument/2006/relationships/notesSlide" Target="../notesSlides/notesSlide11.xml"/><Relationship Id="rId1" Type="http://schemas.openxmlformats.org/officeDocument/2006/relationships/slideLayout" Target="../slideLayouts/slideLayout196.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svg"/></Relationships>
</file>

<file path=ppt/slides/_rels/slide12.xml.rels><?xml version="1.0" encoding="UTF-8" standalone="yes"?>
<Relationships xmlns="http://schemas.openxmlformats.org/package/2006/relationships"><Relationship Id="rId8" Type="http://schemas.openxmlformats.org/officeDocument/2006/relationships/image" Target="../media/image74.png"/><Relationship Id="rId13" Type="http://schemas.openxmlformats.org/officeDocument/2006/relationships/image" Target="../media/image78.gif"/><Relationship Id="rId3" Type="http://schemas.openxmlformats.org/officeDocument/2006/relationships/image" Target="../media/image69.png"/><Relationship Id="rId7" Type="http://schemas.openxmlformats.org/officeDocument/2006/relationships/image" Target="../media/image73.png"/><Relationship Id="rId12" Type="http://schemas.openxmlformats.org/officeDocument/2006/relationships/image" Target="../media/image77.png"/><Relationship Id="rId17" Type="http://schemas.openxmlformats.org/officeDocument/2006/relationships/image" Target="../media/image82.png"/><Relationship Id="rId2" Type="http://schemas.openxmlformats.org/officeDocument/2006/relationships/notesSlide" Target="../notesSlides/notesSlide12.xml"/><Relationship Id="rId16" Type="http://schemas.openxmlformats.org/officeDocument/2006/relationships/image" Target="../media/image81.png"/><Relationship Id="rId1" Type="http://schemas.openxmlformats.org/officeDocument/2006/relationships/slideLayout" Target="../slideLayouts/slideLayout196.xml"/><Relationship Id="rId6" Type="http://schemas.openxmlformats.org/officeDocument/2006/relationships/image" Target="../media/image72.png"/><Relationship Id="rId11" Type="http://schemas.openxmlformats.org/officeDocument/2006/relationships/image" Target="../media/image76.png"/><Relationship Id="rId5" Type="http://schemas.openxmlformats.org/officeDocument/2006/relationships/image" Target="../media/image71.png"/><Relationship Id="rId15" Type="http://schemas.openxmlformats.org/officeDocument/2006/relationships/image" Target="../media/image80.png"/><Relationship Id="rId10" Type="http://schemas.openxmlformats.org/officeDocument/2006/relationships/image" Target="../media/image75.png"/><Relationship Id="rId4" Type="http://schemas.openxmlformats.org/officeDocument/2006/relationships/image" Target="../media/image70.png"/><Relationship Id="rId9" Type="http://schemas.microsoft.com/office/2007/relationships/hdphoto" Target="../media/hdphoto3.wdp"/><Relationship Id="rId14" Type="http://schemas.openxmlformats.org/officeDocument/2006/relationships/image" Target="../media/image79.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93.xml"/></Relationships>
</file>

<file path=ppt/slides/_rels/slide14.xml.rels><?xml version="1.0" encoding="UTF-8" standalone="yes"?>
<Relationships xmlns="http://schemas.openxmlformats.org/package/2006/relationships"><Relationship Id="rId3" Type="http://schemas.openxmlformats.org/officeDocument/2006/relationships/image" Target="../media/image83.jpg"/><Relationship Id="rId2" Type="http://schemas.openxmlformats.org/officeDocument/2006/relationships/hyperlink" Target="https://microsoft.sharepoint.com/teams/BrandCentral/Search/Pages/BCDeviceRendersResults.aspx?k#Default=%7B%22k%22%3A%22%22%2C%22r%22%3A%5B%7B%22n%22%3A%22RefinableString00%22%2C%22t%22%3A%5B%22%5C%22%C7%82%C7%8253757266616365%5C%22%22%5D%2C%22o%22%3A%22and%22%2C%22k%22%3Afalse%2C%22m%22%3Anull%7D%5D%2C%22l%22%3A1033%7D" TargetMode="External"/><Relationship Id="rId1" Type="http://schemas.openxmlformats.org/officeDocument/2006/relationships/slideLayout" Target="../slideLayouts/slideLayout222.xml"/><Relationship Id="rId5" Type="http://schemas.openxmlformats.org/officeDocument/2006/relationships/image" Target="../media/image84.png"/><Relationship Id="rId4" Type="http://schemas.openxmlformats.org/officeDocument/2006/relationships/image" Target="../media/image6.jpg"/></Relationships>
</file>

<file path=ppt/slides/_rels/slide15.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16.xml"/></Relationships>
</file>

<file path=ppt/slides/_rels/slide16.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notesSlide" Target="../notesSlides/notesSlide14.xml"/><Relationship Id="rId1" Type="http://schemas.openxmlformats.org/officeDocument/2006/relationships/slideLayout" Target="../slideLayouts/slideLayout238.xml"/><Relationship Id="rId4" Type="http://schemas.openxmlformats.org/officeDocument/2006/relationships/image" Target="../media/image411.png"/></Relationships>
</file>

<file path=ppt/slides/_rels/slide1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15.xml"/><Relationship Id="rId1" Type="http://schemas.openxmlformats.org/officeDocument/2006/relationships/slideLayout" Target="../slideLayouts/slideLayout234.xml"/><Relationship Id="rId5" Type="http://schemas.openxmlformats.org/officeDocument/2006/relationships/image" Target="../media/image88.png"/><Relationship Id="rId4" Type="http://schemas.openxmlformats.org/officeDocument/2006/relationships/image" Target="../media/image87.png"/></Relationships>
</file>

<file path=ppt/slides/_rels/slide18.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16.xml"/><Relationship Id="rId1" Type="http://schemas.openxmlformats.org/officeDocument/2006/relationships/slideLayout" Target="../slideLayouts/slideLayout9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9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9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19.xml"/></Relationships>
</file>

<file path=ppt/slides/_rels/slide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xml"/><Relationship Id="rId1" Type="http://schemas.openxmlformats.org/officeDocument/2006/relationships/slideLayout" Target="../slideLayouts/slideLayout255.xml"/></Relationships>
</file>

<file path=ppt/slides/_rels/slide4.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4.xml"/><Relationship Id="rId1" Type="http://schemas.openxmlformats.org/officeDocument/2006/relationships/slideLayout" Target="../slideLayouts/slideLayout255.xml"/><Relationship Id="rId5" Type="http://schemas.microsoft.com/office/2007/relationships/hdphoto" Target="../media/hdphoto2.wdp"/><Relationship Id="rId4" Type="http://schemas.openxmlformats.org/officeDocument/2006/relationships/image" Target="../media/image51.png"/></Relationships>
</file>

<file path=ppt/slides/_rels/slide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xml"/><Relationship Id="rId1" Type="http://schemas.openxmlformats.org/officeDocument/2006/relationships/slideLayout" Target="../slideLayouts/slideLayout255.xml"/></Relationships>
</file>

<file path=ppt/slides/_rels/slide6.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55.png"/><Relationship Id="rId2" Type="http://schemas.openxmlformats.org/officeDocument/2006/relationships/notesSlide" Target="../notesSlides/notesSlide6.xml"/><Relationship Id="rId1" Type="http://schemas.openxmlformats.org/officeDocument/2006/relationships/slideLayout" Target="../slideLayouts/slideLayout255.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7.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notesSlide" Target="../notesSlides/notesSlide7.xml"/><Relationship Id="rId1" Type="http://schemas.openxmlformats.org/officeDocument/2006/relationships/slideLayout" Target="../slideLayouts/slideLayout255.xml"/><Relationship Id="rId4" Type="http://schemas.openxmlformats.org/officeDocument/2006/relationships/image" Target="../media/image57.png"/></Relationships>
</file>

<file path=ppt/slides/_rels/slide8.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8.xml"/><Relationship Id="rId1" Type="http://schemas.openxmlformats.org/officeDocument/2006/relationships/slideLayout" Target="../slideLayouts/slideLayout154.xml"/><Relationship Id="rId5" Type="http://schemas.openxmlformats.org/officeDocument/2006/relationships/image" Target="../media/image59.png"/><Relationship Id="rId4" Type="http://schemas.openxmlformats.org/officeDocument/2006/relationships/image" Target="../media/image58.png"/></Relationships>
</file>

<file path=ppt/slides/_rels/slide9.xml.rels><?xml version="1.0" encoding="UTF-8" standalone="yes"?>
<Relationships xmlns="http://schemas.openxmlformats.org/package/2006/relationships"><Relationship Id="rId3" Type="http://schemas.openxmlformats.org/officeDocument/2006/relationships/image" Target="../media/image60.jpg"/><Relationship Id="rId2" Type="http://schemas.openxmlformats.org/officeDocument/2006/relationships/notesSlide" Target="../notesSlides/notesSlide9.xml"/><Relationship Id="rId1" Type="http://schemas.openxmlformats.org/officeDocument/2006/relationships/slideLayout" Target="../slideLayouts/slideLayout174.xml"/><Relationship Id="rId4" Type="http://schemas.openxmlformats.org/officeDocument/2006/relationships/image" Target="../media/image61.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149136" y="2771205"/>
            <a:ext cx="10134216" cy="2139175"/>
          </a:xfrm>
        </p:spPr>
        <p:txBody>
          <a:bodyPr/>
          <a:lstStyle/>
          <a:p>
            <a:pPr algn="ctr"/>
            <a:r>
              <a:rPr lang="en-US" dirty="0">
                <a:solidFill>
                  <a:srgbClr val="FFDA65"/>
                </a:solidFill>
              </a:rPr>
              <a:t>Artificial Intelligence</a:t>
            </a:r>
            <a:br>
              <a:rPr lang="en-US" dirty="0">
                <a:solidFill>
                  <a:srgbClr val="FFDA65"/>
                </a:solidFill>
              </a:rPr>
            </a:br>
            <a:r>
              <a:rPr lang="en-US" dirty="0">
                <a:solidFill>
                  <a:srgbClr val="FFDA65"/>
                </a:solidFill>
              </a:rPr>
              <a:t>Kick-off</a:t>
            </a:r>
          </a:p>
        </p:txBody>
      </p:sp>
      <p:sp>
        <p:nvSpPr>
          <p:cNvPr id="6" name="Title 1">
            <a:extLst>
              <a:ext uri="{FF2B5EF4-FFF2-40B4-BE49-F238E27FC236}">
                <a16:creationId xmlns:a16="http://schemas.microsoft.com/office/drawing/2014/main" id="{5C27DE31-05E3-4CB7-B516-7993717BFCC3}"/>
              </a:ext>
            </a:extLst>
          </p:cNvPr>
          <p:cNvSpPr txBox="1">
            <a:spLocks/>
          </p:cNvSpPr>
          <p:nvPr/>
        </p:nvSpPr>
        <p:spPr>
          <a:xfrm>
            <a:off x="520849" y="1211539"/>
            <a:ext cx="660457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6000" b="0" i="0" u="none" strike="noStrike" kern="1200" cap="none" spc="0" normalizeH="0" baseline="0" noProof="0" dirty="0">
                <a:ln>
                  <a:noFill/>
                </a:ln>
                <a:solidFill>
                  <a:srgbClr val="FFFFFF"/>
                </a:solidFill>
                <a:effectLst/>
                <a:uLnTx/>
                <a:uFillTx/>
                <a:latin typeface="Segoe UI Light" panose="020B0502040204020203" pitchFamily="34" charset="0"/>
                <a:ea typeface="+mj-ea"/>
                <a:cs typeface="Segoe UI Light" panose="020B0502040204020203" pitchFamily="34" charset="0"/>
              </a:rPr>
              <a:t>What The Hack</a:t>
            </a:r>
          </a:p>
        </p:txBody>
      </p:sp>
    </p:spTree>
    <p:extLst>
      <p:ext uri="{BB962C8B-B14F-4D97-AF65-F5344CB8AC3E}">
        <p14:creationId xmlns:p14="http://schemas.microsoft.com/office/powerpoint/2010/main" val="2148093767"/>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Custom Vision Service</a:t>
            </a:r>
          </a:p>
        </p:txBody>
      </p:sp>
      <p:sp>
        <p:nvSpPr>
          <p:cNvPr id="4" name="Rectangle 3">
            <a:extLst>
              <a:ext uri="{FF2B5EF4-FFF2-40B4-BE49-F238E27FC236}">
                <a16:creationId xmlns:a16="http://schemas.microsoft.com/office/drawing/2014/main" id="{AA6F3F7A-B53F-4AA5-B536-44CEC60EF245}"/>
              </a:ext>
            </a:extLst>
          </p:cNvPr>
          <p:cNvSpPr/>
          <p:nvPr/>
        </p:nvSpPr>
        <p:spPr bwMode="auto">
          <a:xfrm>
            <a:off x="449108" y="1620395"/>
            <a:ext cx="6130636" cy="489282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89642" rIns="134464" bIns="89642"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1176"/>
              </a:spcBef>
              <a:spcAft>
                <a:spcPts val="588"/>
              </a:spcAft>
              <a:buClrTx/>
              <a:buSzTx/>
              <a:buFontTx/>
              <a:buNone/>
              <a:tabLst/>
              <a:defRPr/>
            </a:pPr>
            <a:r>
              <a:rPr kumimoji="0" lang="en-US" sz="2157" b="0" i="0" u="none" strike="noStrike" kern="1200" cap="none" spc="0" normalizeH="0" baseline="0" noProof="0" dirty="0">
                <a:ln>
                  <a:noFill/>
                </a:ln>
                <a:solidFill>
                  <a:srgbClr val="0078D7"/>
                </a:solidFill>
                <a:effectLst/>
                <a:uLnTx/>
                <a:uFillTx/>
                <a:latin typeface="Segoe UI Light"/>
                <a:ea typeface="+mn-ea"/>
                <a:cs typeface="Segoe UI Light" panose="020B0502040204020203" pitchFamily="34" charset="0"/>
              </a:rPr>
              <a:t>Upload Images</a:t>
            </a:r>
          </a:p>
          <a:p>
            <a:pPr marL="0" marR="0" lvl="0" indent="-277906" algn="l" defTabSz="914367" rtl="0" eaLnBrk="1" fontAlgn="auto" latinLnBrk="0" hangingPunct="1">
              <a:lnSpc>
                <a:spcPct val="100000"/>
              </a:lnSpc>
              <a:spcBef>
                <a:spcPts val="0"/>
              </a:spcBef>
              <a:spcAft>
                <a:spcPts val="784"/>
              </a:spcAft>
              <a:buClrTx/>
              <a:buSzTx/>
              <a:buFontTx/>
              <a:buNone/>
              <a:tabLst/>
              <a:defRPr/>
            </a:pPr>
            <a:r>
              <a:rPr kumimoji="0" lang="en-US" sz="1765" b="0" i="0" u="none" strike="noStrike" kern="1200" cap="none" spc="0" normalizeH="0" baseline="0" noProof="0" dirty="0">
                <a:ln>
                  <a:noFill/>
                </a:ln>
                <a:solidFill>
                  <a:srgbClr val="353535"/>
                </a:solidFill>
                <a:effectLst/>
                <a:uLnTx/>
                <a:uFillTx/>
                <a:latin typeface="Segoe UI Light"/>
                <a:ea typeface="+mn-ea"/>
                <a:cs typeface="Segoe UI Light" panose="020B0502040204020203" pitchFamily="34" charset="0"/>
              </a:rPr>
              <a:t>Upload your own labeled images, or use Custom Vision Service to tag any unlabeled images</a:t>
            </a:r>
          </a:p>
          <a:p>
            <a:pPr marL="0" marR="0" lvl="0" indent="0" algn="l" defTabSz="914367" rtl="0" eaLnBrk="1" fontAlgn="auto" latinLnBrk="0" hangingPunct="1">
              <a:lnSpc>
                <a:spcPct val="100000"/>
              </a:lnSpc>
              <a:spcBef>
                <a:spcPts val="1176"/>
              </a:spcBef>
              <a:spcAft>
                <a:spcPts val="588"/>
              </a:spcAft>
              <a:buClrTx/>
              <a:buSzTx/>
              <a:buFontTx/>
              <a:buNone/>
              <a:tabLst/>
              <a:defRPr/>
            </a:pPr>
            <a:r>
              <a:rPr kumimoji="0" lang="en-US" sz="2157" b="0" i="0" u="none" strike="noStrike" kern="1200" cap="none" spc="0" normalizeH="0" baseline="0" noProof="0" dirty="0">
                <a:ln>
                  <a:noFill/>
                </a:ln>
                <a:solidFill>
                  <a:srgbClr val="0078D7"/>
                </a:solidFill>
                <a:effectLst/>
                <a:uLnTx/>
                <a:uFillTx/>
                <a:latin typeface="Segoe UI Light"/>
                <a:ea typeface="+mn-ea"/>
                <a:cs typeface="Segoe UI Light" panose="020B0502040204020203" pitchFamily="34" charset="0"/>
              </a:rPr>
              <a:t>Train</a:t>
            </a:r>
          </a:p>
          <a:p>
            <a:pPr marL="0" marR="0" lvl="0" indent="-277906" algn="l" defTabSz="914367" rtl="0" eaLnBrk="1" fontAlgn="auto" latinLnBrk="0" hangingPunct="1">
              <a:lnSpc>
                <a:spcPct val="100000"/>
              </a:lnSpc>
              <a:spcBef>
                <a:spcPts val="0"/>
              </a:spcBef>
              <a:spcAft>
                <a:spcPts val="784"/>
              </a:spcAft>
              <a:buClrTx/>
              <a:buSzTx/>
              <a:buFontTx/>
              <a:buNone/>
              <a:tabLst/>
              <a:defRPr/>
            </a:pPr>
            <a:r>
              <a:rPr kumimoji="0" lang="en-US" sz="1765" b="0" i="0" u="none" strike="noStrike" kern="1200" cap="none" spc="0" normalizeH="0" baseline="0" noProof="0" dirty="0">
                <a:ln>
                  <a:noFill/>
                </a:ln>
                <a:solidFill>
                  <a:srgbClr val="353535"/>
                </a:solidFill>
                <a:effectLst/>
                <a:uLnTx/>
                <a:uFillTx/>
                <a:latin typeface="Segoe UI Light"/>
                <a:ea typeface="+mn-ea"/>
                <a:cs typeface="Segoe UI Light" panose="020B0502040204020203" pitchFamily="34" charset="0"/>
              </a:rPr>
              <a:t>Use your labeled images to teach Custom Vision Service the concepts you want it to learn</a:t>
            </a:r>
          </a:p>
          <a:p>
            <a:pPr marL="0" marR="0" lvl="0" indent="0" algn="l" defTabSz="914367" rtl="0" eaLnBrk="1" fontAlgn="auto" latinLnBrk="0" hangingPunct="1">
              <a:lnSpc>
                <a:spcPct val="100000"/>
              </a:lnSpc>
              <a:spcBef>
                <a:spcPts val="1176"/>
              </a:spcBef>
              <a:spcAft>
                <a:spcPts val="588"/>
              </a:spcAft>
              <a:buClrTx/>
              <a:buSzTx/>
              <a:buFontTx/>
              <a:buNone/>
              <a:tabLst/>
              <a:defRPr/>
            </a:pPr>
            <a:r>
              <a:rPr kumimoji="0" lang="en-US" sz="2157" b="0" i="0" u="none" strike="noStrike" kern="1200" cap="none" spc="0" normalizeH="0" baseline="0" noProof="0" dirty="0">
                <a:ln>
                  <a:noFill/>
                </a:ln>
                <a:solidFill>
                  <a:srgbClr val="0078D7"/>
                </a:solidFill>
                <a:effectLst/>
                <a:uLnTx/>
                <a:uFillTx/>
                <a:latin typeface="Segoe UI Light"/>
                <a:ea typeface="+mn-ea"/>
                <a:cs typeface="Segoe UI Light" panose="020B0502040204020203" pitchFamily="34" charset="0"/>
              </a:rPr>
              <a:t>Evaluate</a:t>
            </a:r>
          </a:p>
          <a:p>
            <a:pPr marL="0" marR="0" lvl="0" indent="-277906" algn="l" defTabSz="914367" rtl="0" eaLnBrk="1" fontAlgn="auto" latinLnBrk="0" hangingPunct="1">
              <a:lnSpc>
                <a:spcPct val="100000"/>
              </a:lnSpc>
              <a:spcBef>
                <a:spcPts val="0"/>
              </a:spcBef>
              <a:spcAft>
                <a:spcPts val="784"/>
              </a:spcAft>
              <a:buClrTx/>
              <a:buSzTx/>
              <a:buFontTx/>
              <a:buNone/>
              <a:tabLst/>
              <a:defRPr/>
            </a:pPr>
            <a:r>
              <a:rPr kumimoji="0" lang="en-US" sz="1765" b="0" i="0" u="none" strike="noStrike" kern="1200" cap="none" spc="0" normalizeH="0" baseline="0" noProof="0" dirty="0">
                <a:ln>
                  <a:noFill/>
                </a:ln>
                <a:solidFill>
                  <a:srgbClr val="353535"/>
                </a:solidFill>
                <a:effectLst/>
                <a:uLnTx/>
                <a:uFillTx/>
                <a:latin typeface="Segoe UI Light"/>
                <a:ea typeface="+mn-ea"/>
                <a:cs typeface="Segoe UI Light" panose="020B0502040204020203" pitchFamily="34" charset="0"/>
              </a:rPr>
              <a:t>Tag new images with your custom computer vision model and evaluate how well they are identified</a:t>
            </a:r>
          </a:p>
          <a:p>
            <a:pPr marL="0" marR="0" lvl="0" indent="0" algn="l" defTabSz="914367" rtl="0" eaLnBrk="1" fontAlgn="auto" latinLnBrk="0" hangingPunct="1">
              <a:lnSpc>
                <a:spcPct val="100000"/>
              </a:lnSpc>
              <a:spcBef>
                <a:spcPts val="1176"/>
              </a:spcBef>
              <a:spcAft>
                <a:spcPts val="588"/>
              </a:spcAft>
              <a:buClrTx/>
              <a:buSzTx/>
              <a:buFontTx/>
              <a:buNone/>
              <a:tabLst/>
              <a:defRPr/>
            </a:pPr>
            <a:r>
              <a:rPr kumimoji="0" lang="en-US" sz="2157" b="0" i="0" u="none" strike="noStrike" kern="1200" cap="none" spc="0" normalizeH="0" baseline="0" noProof="0" dirty="0">
                <a:ln>
                  <a:noFill/>
                </a:ln>
                <a:solidFill>
                  <a:srgbClr val="0078D7"/>
                </a:solidFill>
                <a:effectLst/>
                <a:uLnTx/>
                <a:uFillTx/>
                <a:latin typeface="Segoe UI Light"/>
                <a:ea typeface="+mn-ea"/>
                <a:cs typeface="Segoe UI Light" panose="020B0502040204020203" pitchFamily="34" charset="0"/>
              </a:rPr>
              <a:t>Active learning</a:t>
            </a:r>
          </a:p>
          <a:p>
            <a:pPr marL="0" marR="0" lvl="0" indent="-277906" algn="l" defTabSz="914367" rtl="0" eaLnBrk="1" fontAlgn="auto" latinLnBrk="0" hangingPunct="1">
              <a:lnSpc>
                <a:spcPct val="100000"/>
              </a:lnSpc>
              <a:spcBef>
                <a:spcPts val="0"/>
              </a:spcBef>
              <a:spcAft>
                <a:spcPts val="784"/>
              </a:spcAft>
              <a:buClrTx/>
              <a:buSzTx/>
              <a:buFontTx/>
              <a:buNone/>
              <a:tabLst/>
              <a:defRPr/>
            </a:pPr>
            <a:r>
              <a:rPr kumimoji="0" lang="en-US" sz="1765" b="0" i="0" u="none" strike="noStrike" kern="1200" cap="none" spc="0" normalizeH="0" baseline="0" noProof="0" dirty="0">
                <a:ln>
                  <a:noFill/>
                </a:ln>
                <a:solidFill>
                  <a:srgbClr val="353535"/>
                </a:solidFill>
                <a:effectLst/>
                <a:uLnTx/>
                <a:uFillTx/>
                <a:latin typeface="Segoe UI Light"/>
                <a:ea typeface="+mn-ea"/>
                <a:cs typeface="Segoe UI Light" panose="020B0502040204020203" pitchFamily="34" charset="0"/>
              </a:rPr>
              <a:t>Images evaluated through your custom vision model become part of a feedback loop you can use to keep improving your classifier</a:t>
            </a:r>
          </a:p>
        </p:txBody>
      </p:sp>
      <p:sp>
        <p:nvSpPr>
          <p:cNvPr id="5" name="Rectangle 4">
            <a:extLst>
              <a:ext uri="{FF2B5EF4-FFF2-40B4-BE49-F238E27FC236}">
                <a16:creationId xmlns:a16="http://schemas.microsoft.com/office/drawing/2014/main" id="{7C40A46E-C5E4-4EC2-8CAE-0182718E845C}"/>
              </a:ext>
            </a:extLst>
          </p:cNvPr>
          <p:cNvSpPr/>
          <p:nvPr/>
        </p:nvSpPr>
        <p:spPr bwMode="auto">
          <a:xfrm>
            <a:off x="449771" y="927438"/>
            <a:ext cx="11362412" cy="542215"/>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2353" b="0" i="0" u="none" strike="noStrike" kern="0" cap="none" spc="29" normalizeH="0" baseline="0" noProof="0" dirty="0">
                <a:ln>
                  <a:noFill/>
                </a:ln>
                <a:gradFill>
                  <a:gsLst>
                    <a:gs pos="40708">
                      <a:srgbClr val="0078D7"/>
                    </a:gs>
                    <a:gs pos="75000">
                      <a:srgbClr val="0078D7"/>
                    </a:gs>
                  </a:gsLst>
                  <a:lin ang="5400000" scaled="0"/>
                </a:gradFill>
                <a:effectLst/>
                <a:uLnTx/>
                <a:uFillTx/>
                <a:latin typeface="Segoe UI Semilight" panose="020B0402040204020203" pitchFamily="34" charset="0"/>
                <a:ea typeface="+mn-ea"/>
                <a:cs typeface="Segoe UI Semilight" panose="020B0402040204020203" pitchFamily="34" charset="0"/>
              </a:rPr>
              <a:t>Customizable web service that learns to recognize specific content in imagery </a:t>
            </a:r>
          </a:p>
        </p:txBody>
      </p:sp>
      <p:pic>
        <p:nvPicPr>
          <p:cNvPr id="6" name="Picture 5" descr="A picture containing screenshot&#10;&#10;Description generated with very high confidence">
            <a:extLst>
              <a:ext uri="{FF2B5EF4-FFF2-40B4-BE49-F238E27FC236}">
                <a16:creationId xmlns:a16="http://schemas.microsoft.com/office/drawing/2014/main" id="{16991D8D-7F4A-4900-B15D-1576586C5FB0}"/>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6670009" y="1469654"/>
            <a:ext cx="4951199" cy="5194304"/>
          </a:xfrm>
          <a:prstGeom prst="rect">
            <a:avLst/>
          </a:prstGeom>
        </p:spPr>
      </p:pic>
    </p:spTree>
    <p:extLst>
      <p:ext uri="{BB962C8B-B14F-4D97-AF65-F5344CB8AC3E}">
        <p14:creationId xmlns:p14="http://schemas.microsoft.com/office/powerpoint/2010/main" val="14664111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Custom Vision – IoT Edge Deployment</a:t>
            </a:r>
          </a:p>
        </p:txBody>
      </p:sp>
      <p:sp>
        <p:nvSpPr>
          <p:cNvPr id="18" name="Rectangle: Rounded Corners 17">
            <a:extLst>
              <a:ext uri="{FF2B5EF4-FFF2-40B4-BE49-F238E27FC236}">
                <a16:creationId xmlns:a16="http://schemas.microsoft.com/office/drawing/2014/main" id="{720918F6-AADF-4DA0-972D-C31D404DF29D}"/>
              </a:ext>
            </a:extLst>
          </p:cNvPr>
          <p:cNvSpPr/>
          <p:nvPr/>
        </p:nvSpPr>
        <p:spPr bwMode="auto">
          <a:xfrm>
            <a:off x="2231082" y="3445426"/>
            <a:ext cx="1680245" cy="2760420"/>
          </a:xfrm>
          <a:prstGeom prst="roundRect">
            <a:avLst/>
          </a:prstGeom>
          <a:noFill/>
          <a:ln>
            <a:solidFill>
              <a:schemeClr val="bg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3" name="TextBox 32">
            <a:extLst>
              <a:ext uri="{FF2B5EF4-FFF2-40B4-BE49-F238E27FC236}">
                <a16:creationId xmlns:a16="http://schemas.microsoft.com/office/drawing/2014/main" id="{54D8F68E-EB5F-4CE2-986D-3D235582EEDD}"/>
              </a:ext>
            </a:extLst>
          </p:cNvPr>
          <p:cNvSpPr txBox="1"/>
          <p:nvPr/>
        </p:nvSpPr>
        <p:spPr>
          <a:xfrm>
            <a:off x="2197806" y="5514181"/>
            <a:ext cx="1766730" cy="832764"/>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961"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IoT Edge Device</a:t>
            </a:r>
          </a:p>
        </p:txBody>
      </p:sp>
      <p:pic>
        <p:nvPicPr>
          <p:cNvPr id="37" name="Graphic 36" descr="Video camera">
            <a:extLst>
              <a:ext uri="{FF2B5EF4-FFF2-40B4-BE49-F238E27FC236}">
                <a16:creationId xmlns:a16="http://schemas.microsoft.com/office/drawing/2014/main" id="{334101BF-EE35-48CA-BA8F-B1C6E04A5D6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a:off x="208119" y="4191764"/>
            <a:ext cx="1284563" cy="1095059"/>
          </a:xfrm>
          <a:prstGeom prst="rect">
            <a:avLst/>
          </a:prstGeom>
        </p:spPr>
      </p:pic>
      <p:grpSp>
        <p:nvGrpSpPr>
          <p:cNvPr id="52" name="Group 51">
            <a:extLst>
              <a:ext uri="{FF2B5EF4-FFF2-40B4-BE49-F238E27FC236}">
                <a16:creationId xmlns:a16="http://schemas.microsoft.com/office/drawing/2014/main" id="{7F6E585E-B8AF-4D66-8EDD-6FA5AB0C2B2D}"/>
              </a:ext>
            </a:extLst>
          </p:cNvPr>
          <p:cNvGrpSpPr/>
          <p:nvPr/>
        </p:nvGrpSpPr>
        <p:grpSpPr>
          <a:xfrm>
            <a:off x="5073655" y="4352490"/>
            <a:ext cx="1971546" cy="1730311"/>
            <a:chOff x="5175392" y="4439270"/>
            <a:chExt cx="2011080" cy="1765007"/>
          </a:xfrm>
        </p:grpSpPr>
        <p:sp>
          <p:nvSpPr>
            <p:cNvPr id="42" name="Rectangle: Rounded Corners 41">
              <a:extLst>
                <a:ext uri="{FF2B5EF4-FFF2-40B4-BE49-F238E27FC236}">
                  <a16:creationId xmlns:a16="http://schemas.microsoft.com/office/drawing/2014/main" id="{D7B2532E-B15D-4607-B309-0117875946FD}"/>
                </a:ext>
              </a:extLst>
            </p:cNvPr>
            <p:cNvSpPr/>
            <p:nvPr/>
          </p:nvSpPr>
          <p:spPr bwMode="auto">
            <a:xfrm>
              <a:off x="5279853" y="4439270"/>
              <a:ext cx="1679864" cy="1743815"/>
            </a:xfrm>
            <a:prstGeom prst="roundRect">
              <a:avLst/>
            </a:prstGeom>
            <a:noFill/>
            <a:ln>
              <a:solidFill>
                <a:schemeClr val="bg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7" name="TextBox 46">
              <a:extLst>
                <a:ext uri="{FF2B5EF4-FFF2-40B4-BE49-F238E27FC236}">
                  <a16:creationId xmlns:a16="http://schemas.microsoft.com/office/drawing/2014/main" id="{3E8EAFDB-630E-40C7-AB77-4B7B465E5939}"/>
                </a:ext>
              </a:extLst>
            </p:cNvPr>
            <p:cNvSpPr txBox="1"/>
            <p:nvPr/>
          </p:nvSpPr>
          <p:spPr>
            <a:xfrm>
              <a:off x="5175392" y="5631813"/>
              <a:ext cx="2011080" cy="572464"/>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961"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Azure IoT Hub</a:t>
              </a:r>
            </a:p>
          </p:txBody>
        </p:sp>
        <p:pic>
          <p:nvPicPr>
            <p:cNvPr id="2052" name="Picture 4" descr="Image result for IoT Hub image azure">
              <a:extLst>
                <a:ext uri="{FF2B5EF4-FFF2-40B4-BE49-F238E27FC236}">
                  <a16:creationId xmlns:a16="http://schemas.microsoft.com/office/drawing/2014/main" id="{E3161B4A-DD88-4264-A47C-62AE7457E8E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46141" y="4490338"/>
              <a:ext cx="778959" cy="40895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3" name="Group 52">
            <a:extLst>
              <a:ext uri="{FF2B5EF4-FFF2-40B4-BE49-F238E27FC236}">
                <a16:creationId xmlns:a16="http://schemas.microsoft.com/office/drawing/2014/main" id="{E3680AF0-8D22-4348-AA01-D39D7013A1C7}"/>
              </a:ext>
            </a:extLst>
          </p:cNvPr>
          <p:cNvGrpSpPr/>
          <p:nvPr/>
        </p:nvGrpSpPr>
        <p:grpSpPr>
          <a:xfrm>
            <a:off x="7078605" y="4341107"/>
            <a:ext cx="1938144" cy="1750757"/>
            <a:chOff x="7286711" y="4427658"/>
            <a:chExt cx="1977008" cy="1785863"/>
          </a:xfrm>
        </p:grpSpPr>
        <p:sp>
          <p:nvSpPr>
            <p:cNvPr id="46" name="Rectangle: Rounded Corners 45">
              <a:extLst>
                <a:ext uri="{FF2B5EF4-FFF2-40B4-BE49-F238E27FC236}">
                  <a16:creationId xmlns:a16="http://schemas.microsoft.com/office/drawing/2014/main" id="{381C0F88-6763-42EC-AA11-EC67F0CAAD4E}"/>
                </a:ext>
              </a:extLst>
            </p:cNvPr>
            <p:cNvSpPr/>
            <p:nvPr/>
          </p:nvSpPr>
          <p:spPr bwMode="auto">
            <a:xfrm>
              <a:off x="7312990" y="4427658"/>
              <a:ext cx="1846267" cy="1743815"/>
            </a:xfrm>
            <a:prstGeom prst="roundRect">
              <a:avLst/>
            </a:prstGeom>
            <a:noFill/>
            <a:ln>
              <a:solidFill>
                <a:schemeClr val="bg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0" name="TextBox 49">
              <a:extLst>
                <a:ext uri="{FF2B5EF4-FFF2-40B4-BE49-F238E27FC236}">
                  <a16:creationId xmlns:a16="http://schemas.microsoft.com/office/drawing/2014/main" id="{716204F7-4F1F-46E0-9D63-534543EF8FE0}"/>
                </a:ext>
              </a:extLst>
            </p:cNvPr>
            <p:cNvSpPr txBox="1"/>
            <p:nvPr/>
          </p:nvSpPr>
          <p:spPr>
            <a:xfrm>
              <a:off x="7286711" y="5641057"/>
              <a:ext cx="1977008" cy="572464"/>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961"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Custom Vision</a:t>
              </a:r>
            </a:p>
          </p:txBody>
        </p:sp>
        <p:pic>
          <p:nvPicPr>
            <p:cNvPr id="2054" name="Picture 6" descr="https://azurecomcdn.azureedge.net/cvt-a3873e78bdc37b018a6504212c242878b7e2d12ea7c4f87df799b0afc71f61fa/images/page/services/cognitive-services/custom-vision-service/illustration-2.png">
              <a:extLst>
                <a:ext uri="{FF2B5EF4-FFF2-40B4-BE49-F238E27FC236}">
                  <a16:creationId xmlns:a16="http://schemas.microsoft.com/office/drawing/2014/main" id="{A50F4EF5-F016-4C54-831B-3E1A784537C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09204" y="4626649"/>
              <a:ext cx="1609725" cy="40957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4" name="Group 53">
            <a:extLst>
              <a:ext uri="{FF2B5EF4-FFF2-40B4-BE49-F238E27FC236}">
                <a16:creationId xmlns:a16="http://schemas.microsoft.com/office/drawing/2014/main" id="{254DE86F-CF91-4254-B583-EA76129EDD6B}"/>
              </a:ext>
            </a:extLst>
          </p:cNvPr>
          <p:cNvGrpSpPr/>
          <p:nvPr/>
        </p:nvGrpSpPr>
        <p:grpSpPr>
          <a:xfrm>
            <a:off x="9195804" y="4341106"/>
            <a:ext cx="1905775" cy="1735149"/>
            <a:chOff x="9380198" y="4427658"/>
            <a:chExt cx="1943990" cy="1769942"/>
          </a:xfrm>
        </p:grpSpPr>
        <p:sp>
          <p:nvSpPr>
            <p:cNvPr id="49" name="Rectangle: Rounded Corners 48">
              <a:extLst>
                <a:ext uri="{FF2B5EF4-FFF2-40B4-BE49-F238E27FC236}">
                  <a16:creationId xmlns:a16="http://schemas.microsoft.com/office/drawing/2014/main" id="{C29D6D2D-27AE-4210-B4AB-A4771593AFAA}"/>
                </a:ext>
              </a:extLst>
            </p:cNvPr>
            <p:cNvSpPr/>
            <p:nvPr/>
          </p:nvSpPr>
          <p:spPr bwMode="auto">
            <a:xfrm>
              <a:off x="9434345" y="4427658"/>
              <a:ext cx="1713937" cy="1769942"/>
            </a:xfrm>
            <a:prstGeom prst="roundRect">
              <a:avLst/>
            </a:prstGeom>
            <a:noFill/>
            <a:ln>
              <a:solidFill>
                <a:schemeClr val="bg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1" name="TextBox 50">
              <a:extLst>
                <a:ext uri="{FF2B5EF4-FFF2-40B4-BE49-F238E27FC236}">
                  <a16:creationId xmlns:a16="http://schemas.microsoft.com/office/drawing/2014/main" id="{70B7288E-AB4C-4147-9284-ED9F8B86848B}"/>
                </a:ext>
              </a:extLst>
            </p:cNvPr>
            <p:cNvSpPr txBox="1"/>
            <p:nvPr/>
          </p:nvSpPr>
          <p:spPr>
            <a:xfrm>
              <a:off x="9380198" y="5609817"/>
              <a:ext cx="1943990" cy="572464"/>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961"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Custom Code</a:t>
              </a:r>
            </a:p>
          </p:txBody>
        </p:sp>
        <p:pic>
          <p:nvPicPr>
            <p:cNvPr id="2056" name="Picture 8" descr="Image result for azure functions">
              <a:extLst>
                <a:ext uri="{FF2B5EF4-FFF2-40B4-BE49-F238E27FC236}">
                  <a16:creationId xmlns:a16="http://schemas.microsoft.com/office/drawing/2014/main" id="{4D2859B3-0187-418E-B146-DA2589F0DB3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203092" y="4593478"/>
              <a:ext cx="1121096" cy="51128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7" name="Group 56">
            <a:extLst>
              <a:ext uri="{FF2B5EF4-FFF2-40B4-BE49-F238E27FC236}">
                <a16:creationId xmlns:a16="http://schemas.microsoft.com/office/drawing/2014/main" id="{569125D7-6BBC-4FBD-A343-E8BF2D180225}"/>
              </a:ext>
            </a:extLst>
          </p:cNvPr>
          <p:cNvGrpSpPr/>
          <p:nvPr/>
        </p:nvGrpSpPr>
        <p:grpSpPr>
          <a:xfrm>
            <a:off x="4353964" y="1189495"/>
            <a:ext cx="7571116" cy="5075698"/>
            <a:chOff x="991845" y="871886"/>
            <a:chExt cx="8952585" cy="4935123"/>
          </a:xfrm>
        </p:grpSpPr>
        <p:sp>
          <p:nvSpPr>
            <p:cNvPr id="58" name="Freeform: Shape 57">
              <a:extLst>
                <a:ext uri="{FF2B5EF4-FFF2-40B4-BE49-F238E27FC236}">
                  <a16:creationId xmlns:a16="http://schemas.microsoft.com/office/drawing/2014/main" id="{7E248D8E-F17A-468C-A471-A50546F9DAF0}"/>
                </a:ext>
              </a:extLst>
            </p:cNvPr>
            <p:cNvSpPr/>
            <p:nvPr/>
          </p:nvSpPr>
          <p:spPr bwMode="auto">
            <a:xfrm flipV="1">
              <a:off x="991845" y="871886"/>
              <a:ext cx="8952585" cy="4935123"/>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noFill/>
            <a:ln w="158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59902" tIns="29951" rIns="59902" bIns="29951" numCol="1" anchor="t" anchorCtr="0" compatLnSpc="1">
              <a:prstTxWarp prst="textNoShape">
                <a:avLst/>
              </a:prstTxWarp>
            </a:bodyPr>
            <a:lstStyle/>
            <a:p>
              <a:pPr marL="0" marR="0" lvl="0" indent="0" algn="ctr" defTabSz="598941" rtl="0" eaLnBrk="1" fontAlgn="auto" latinLnBrk="0" hangingPunct="1">
                <a:lnSpc>
                  <a:spcPct val="100000"/>
                </a:lnSpc>
                <a:spcBef>
                  <a:spcPts val="0"/>
                </a:spcBef>
                <a:spcAft>
                  <a:spcPts val="0"/>
                </a:spcAft>
                <a:buClrTx/>
                <a:buSzTx/>
                <a:buFontTx/>
                <a:buNone/>
                <a:tabLst/>
                <a:defRPr/>
              </a:pPr>
              <a:endParaRPr kumimoji="0" lang="en-US" sz="1179" b="0" i="0" u="none" strike="noStrike" kern="0" cap="none" spc="0" normalizeH="0" baseline="0" noProof="0">
                <a:ln>
                  <a:noFill/>
                </a:ln>
                <a:solidFill>
                  <a:srgbClr val="353535"/>
                </a:solidFill>
                <a:effectLst/>
                <a:uLnTx/>
                <a:uFillTx/>
                <a:latin typeface="Segoe UI Semilight"/>
                <a:ea typeface="+mn-ea"/>
                <a:cs typeface="+mn-cs"/>
              </a:endParaRPr>
            </a:p>
          </p:txBody>
        </p:sp>
        <p:cxnSp>
          <p:nvCxnSpPr>
            <p:cNvPr id="60" name="Straight Connector 59">
              <a:extLst>
                <a:ext uri="{FF2B5EF4-FFF2-40B4-BE49-F238E27FC236}">
                  <a16:creationId xmlns:a16="http://schemas.microsoft.com/office/drawing/2014/main" id="{A07315A8-3733-4E83-AA6A-FE7AA5094F7C}"/>
                </a:ext>
              </a:extLst>
            </p:cNvPr>
            <p:cNvCxnSpPr>
              <a:cxnSpLocks/>
            </p:cNvCxnSpPr>
            <p:nvPr/>
          </p:nvCxnSpPr>
          <p:spPr>
            <a:xfrm>
              <a:off x="2748172" y="4646958"/>
              <a:ext cx="5964080" cy="0"/>
            </a:xfrm>
            <a:prstGeom prst="line">
              <a:avLst/>
            </a:prstGeom>
            <a:ln w="19050">
              <a:solidFill>
                <a:schemeClr val="bg2">
                  <a:alpha val="47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sp>
        <p:nvSpPr>
          <p:cNvPr id="48" name="Rectangle: Rounded Corners 47">
            <a:extLst>
              <a:ext uri="{FF2B5EF4-FFF2-40B4-BE49-F238E27FC236}">
                <a16:creationId xmlns:a16="http://schemas.microsoft.com/office/drawing/2014/main" id="{F8D4ADA3-9E7A-4376-B279-8376F091495C}"/>
              </a:ext>
            </a:extLst>
          </p:cNvPr>
          <p:cNvSpPr/>
          <p:nvPr/>
        </p:nvSpPr>
        <p:spPr bwMode="auto">
          <a:xfrm>
            <a:off x="6342517" y="2796480"/>
            <a:ext cx="4478500" cy="1190515"/>
          </a:xfrm>
          <a:prstGeom prst="roundRect">
            <a:avLst/>
          </a:prstGeom>
          <a:noFill/>
          <a:ln>
            <a:solidFill>
              <a:schemeClr val="bg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2058" name="Picture 10" descr="Image result for azure container registry">
            <a:extLst>
              <a:ext uri="{FF2B5EF4-FFF2-40B4-BE49-F238E27FC236}">
                <a16:creationId xmlns:a16="http://schemas.microsoft.com/office/drawing/2014/main" id="{FB5B6BD4-9FEA-4111-ADD3-19631D16026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914038" y="3608692"/>
            <a:ext cx="960088" cy="340780"/>
          </a:xfrm>
          <a:prstGeom prst="rect">
            <a:avLst/>
          </a:prstGeom>
          <a:noFill/>
          <a:extLst>
            <a:ext uri="{909E8E84-426E-40DD-AFC4-6F175D3DCCD1}">
              <a14:hiddenFill xmlns:a14="http://schemas.microsoft.com/office/drawing/2010/main">
                <a:solidFill>
                  <a:srgbClr val="FFFFFF"/>
                </a:solidFill>
              </a14:hiddenFill>
            </a:ext>
          </a:extLst>
        </p:spPr>
      </p:pic>
      <p:sp>
        <p:nvSpPr>
          <p:cNvPr id="64" name="TextBox 63">
            <a:extLst>
              <a:ext uri="{FF2B5EF4-FFF2-40B4-BE49-F238E27FC236}">
                <a16:creationId xmlns:a16="http://schemas.microsoft.com/office/drawing/2014/main" id="{50BA24EE-1766-4A97-BCAD-6C368D5F9D9F}"/>
              </a:ext>
            </a:extLst>
          </p:cNvPr>
          <p:cNvSpPr txBox="1"/>
          <p:nvPr/>
        </p:nvSpPr>
        <p:spPr>
          <a:xfrm>
            <a:off x="6269398" y="3563632"/>
            <a:ext cx="3656689" cy="561211"/>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961"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Azure Container Registry</a:t>
            </a:r>
          </a:p>
        </p:txBody>
      </p:sp>
      <p:sp>
        <p:nvSpPr>
          <p:cNvPr id="66" name="TextBox 65">
            <a:extLst>
              <a:ext uri="{FF2B5EF4-FFF2-40B4-BE49-F238E27FC236}">
                <a16:creationId xmlns:a16="http://schemas.microsoft.com/office/drawing/2014/main" id="{7330A763-123D-42AA-920B-46A0D01A26D0}"/>
              </a:ext>
            </a:extLst>
          </p:cNvPr>
          <p:cNvSpPr txBox="1"/>
          <p:nvPr/>
        </p:nvSpPr>
        <p:spPr>
          <a:xfrm>
            <a:off x="7522586" y="2857096"/>
            <a:ext cx="1391755" cy="543108"/>
          </a:xfrm>
          <a:prstGeom prst="rect">
            <a:avLst/>
          </a:prstGeom>
        </p:spPr>
        <p:style>
          <a:lnRef idx="2">
            <a:schemeClr val="accent3"/>
          </a:lnRef>
          <a:fillRef idx="1">
            <a:schemeClr val="lt1"/>
          </a:fillRef>
          <a:effectRef idx="0">
            <a:schemeClr val="accent3"/>
          </a:effectRef>
          <a:fontRef idx="minor">
            <a:schemeClr val="dk1"/>
          </a:fontRef>
        </p:style>
        <p:txBody>
          <a:bodyPr wrap="square" lIns="0" tIns="89642" rIns="0" bIns="89642"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76" b="0" i="0" u="none" strike="noStrike" kern="1200" cap="none" spc="0" normalizeH="0" baseline="0" noProof="0" dirty="0">
                <a:ln>
                  <a:noFill/>
                </a:ln>
                <a:gradFill>
                  <a:gsLst>
                    <a:gs pos="0">
                      <a:srgbClr val="353535"/>
                    </a:gs>
                    <a:gs pos="30000">
                      <a:srgbClr val="353535"/>
                    </a:gs>
                  </a:gsLst>
                  <a:lin ang="5400000" scaled="0"/>
                </a:gradFill>
                <a:effectLst/>
                <a:uLnTx/>
                <a:uFillTx/>
                <a:latin typeface="Segoe UI Semilight"/>
                <a:ea typeface="+mn-ea"/>
                <a:cs typeface="+mn-cs"/>
              </a:rPr>
              <a:t>Custom Vision Docker Container</a:t>
            </a:r>
          </a:p>
        </p:txBody>
      </p:sp>
      <p:sp>
        <p:nvSpPr>
          <p:cNvPr id="67" name="TextBox 66">
            <a:extLst>
              <a:ext uri="{FF2B5EF4-FFF2-40B4-BE49-F238E27FC236}">
                <a16:creationId xmlns:a16="http://schemas.microsoft.com/office/drawing/2014/main" id="{5ECD5F44-6A17-4D05-8179-6519381152C3}"/>
              </a:ext>
            </a:extLst>
          </p:cNvPr>
          <p:cNvSpPr txBox="1"/>
          <p:nvPr/>
        </p:nvSpPr>
        <p:spPr>
          <a:xfrm>
            <a:off x="9259203" y="2837702"/>
            <a:ext cx="1391755" cy="543108"/>
          </a:xfrm>
          <a:prstGeom prst="rect">
            <a:avLst/>
          </a:prstGeom>
        </p:spPr>
        <p:style>
          <a:lnRef idx="2">
            <a:schemeClr val="accent3"/>
          </a:lnRef>
          <a:fillRef idx="1">
            <a:schemeClr val="lt1"/>
          </a:fillRef>
          <a:effectRef idx="0">
            <a:schemeClr val="accent3"/>
          </a:effectRef>
          <a:fontRef idx="minor">
            <a:schemeClr val="dk1"/>
          </a:fontRef>
        </p:style>
        <p:txBody>
          <a:bodyPr wrap="square" lIns="0" tIns="89642" rIns="0" bIns="89642"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76" b="0" i="0" u="none" strike="noStrike" kern="1200" cap="none" spc="0" normalizeH="0" baseline="0" noProof="0" dirty="0">
                <a:ln>
                  <a:noFill/>
                </a:ln>
                <a:gradFill>
                  <a:gsLst>
                    <a:gs pos="0">
                      <a:srgbClr val="353535"/>
                    </a:gs>
                    <a:gs pos="30000">
                      <a:srgbClr val="353535"/>
                    </a:gs>
                  </a:gsLst>
                  <a:lin ang="5400000" scaled="0"/>
                </a:gradFill>
                <a:effectLst/>
                <a:uLnTx/>
                <a:uFillTx/>
                <a:latin typeface="Segoe UI Semilight"/>
                <a:ea typeface="+mn-ea"/>
                <a:cs typeface="+mn-cs"/>
              </a:rPr>
              <a:t>Processing Code Docker Container</a:t>
            </a:r>
          </a:p>
        </p:txBody>
      </p:sp>
      <p:cxnSp>
        <p:nvCxnSpPr>
          <p:cNvPr id="61" name="Straight Arrow Connector 60">
            <a:extLst>
              <a:ext uri="{FF2B5EF4-FFF2-40B4-BE49-F238E27FC236}">
                <a16:creationId xmlns:a16="http://schemas.microsoft.com/office/drawing/2014/main" id="{1EE06882-1E68-47DE-BE45-3F938D0F7CB9}"/>
              </a:ext>
            </a:extLst>
          </p:cNvPr>
          <p:cNvCxnSpPr>
            <a:cxnSpLocks/>
          </p:cNvCxnSpPr>
          <p:nvPr/>
        </p:nvCxnSpPr>
        <p:spPr>
          <a:xfrm flipV="1">
            <a:off x="8201021" y="3445426"/>
            <a:ext cx="0" cy="790668"/>
          </a:xfrm>
          <a:prstGeom prst="straightConnector1">
            <a:avLst/>
          </a:prstGeom>
          <a:ln>
            <a:solidFill>
              <a:schemeClr val="accent2"/>
            </a:solidFill>
            <a:prstDash val="dash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389509D8-7B89-4C65-858D-1D1D9189AA45}"/>
              </a:ext>
            </a:extLst>
          </p:cNvPr>
          <p:cNvCxnSpPr>
            <a:cxnSpLocks/>
          </p:cNvCxnSpPr>
          <p:nvPr/>
        </p:nvCxnSpPr>
        <p:spPr>
          <a:xfrm flipV="1">
            <a:off x="9885025" y="3429001"/>
            <a:ext cx="0" cy="790668"/>
          </a:xfrm>
          <a:prstGeom prst="straightConnector1">
            <a:avLst/>
          </a:prstGeom>
          <a:ln>
            <a:solidFill>
              <a:schemeClr val="accent2"/>
            </a:solidFill>
            <a:prstDash val="dashDot"/>
            <a:headEnd type="none"/>
            <a:tailEnd type="triangle"/>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A810D4A0-4694-4A3F-A9DD-F47BD47E8A4B}"/>
              </a:ext>
            </a:extLst>
          </p:cNvPr>
          <p:cNvSpPr txBox="1"/>
          <p:nvPr/>
        </p:nvSpPr>
        <p:spPr>
          <a:xfrm>
            <a:off x="4694187" y="4937709"/>
            <a:ext cx="1534332" cy="362072"/>
          </a:xfrm>
          <a:prstGeom prst="rect">
            <a:avLst/>
          </a:prstGeom>
        </p:spPr>
        <p:style>
          <a:lnRef idx="2">
            <a:schemeClr val="accent2"/>
          </a:lnRef>
          <a:fillRef idx="1">
            <a:schemeClr val="lt1"/>
          </a:fillRef>
          <a:effectRef idx="0">
            <a:schemeClr val="accent2"/>
          </a:effectRef>
          <a:fontRef idx="minor">
            <a:schemeClr val="dk1"/>
          </a:fontRef>
        </p:style>
        <p:txBody>
          <a:bodyPr wrap="square" lIns="0" tIns="89642" rIns="0" bIns="89642"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76" b="0" i="0" u="none" strike="noStrike" kern="1200" cap="none" spc="0" normalizeH="0" baseline="0" noProof="0" dirty="0">
                <a:ln>
                  <a:noFill/>
                </a:ln>
                <a:gradFill>
                  <a:gsLst>
                    <a:gs pos="0">
                      <a:srgbClr val="353535"/>
                    </a:gs>
                    <a:gs pos="30000">
                      <a:srgbClr val="353535"/>
                    </a:gs>
                  </a:gsLst>
                  <a:lin ang="5400000" scaled="0"/>
                </a:gradFill>
                <a:effectLst/>
                <a:uLnTx/>
                <a:uFillTx/>
                <a:latin typeface="Segoe UI Semilight"/>
                <a:ea typeface="+mn-ea"/>
                <a:cs typeface="+mn-cs"/>
              </a:rPr>
              <a:t>Deployment Manifest</a:t>
            </a:r>
          </a:p>
        </p:txBody>
      </p:sp>
      <p:sp>
        <p:nvSpPr>
          <p:cNvPr id="73" name="TextBox 72">
            <a:extLst>
              <a:ext uri="{FF2B5EF4-FFF2-40B4-BE49-F238E27FC236}">
                <a16:creationId xmlns:a16="http://schemas.microsoft.com/office/drawing/2014/main" id="{CD51F8E1-38EA-4D92-8E77-F4EB56DDEE49}"/>
              </a:ext>
            </a:extLst>
          </p:cNvPr>
          <p:cNvSpPr txBox="1"/>
          <p:nvPr/>
        </p:nvSpPr>
        <p:spPr>
          <a:xfrm>
            <a:off x="2303161" y="4968772"/>
            <a:ext cx="1534332" cy="362072"/>
          </a:xfrm>
          <a:prstGeom prst="rect">
            <a:avLst/>
          </a:prstGeom>
        </p:spPr>
        <p:style>
          <a:lnRef idx="2">
            <a:schemeClr val="accent2"/>
          </a:lnRef>
          <a:fillRef idx="1">
            <a:schemeClr val="lt1"/>
          </a:fillRef>
          <a:effectRef idx="0">
            <a:schemeClr val="accent2"/>
          </a:effectRef>
          <a:fontRef idx="minor">
            <a:schemeClr val="dk1"/>
          </a:fontRef>
        </p:style>
        <p:txBody>
          <a:bodyPr wrap="square" lIns="0" tIns="89642" rIns="0" bIns="89642"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76" b="0" i="0" u="none" strike="noStrike" kern="1200" cap="none" spc="0" normalizeH="0" baseline="0" noProof="0" dirty="0">
                <a:ln>
                  <a:noFill/>
                </a:ln>
                <a:gradFill>
                  <a:gsLst>
                    <a:gs pos="0">
                      <a:srgbClr val="353535"/>
                    </a:gs>
                    <a:gs pos="30000">
                      <a:srgbClr val="353535"/>
                    </a:gs>
                  </a:gsLst>
                  <a:lin ang="5400000" scaled="0"/>
                </a:gradFill>
                <a:effectLst/>
                <a:uLnTx/>
                <a:uFillTx/>
                <a:latin typeface="Segoe UI Semilight"/>
                <a:ea typeface="+mn-ea"/>
                <a:cs typeface="+mn-cs"/>
              </a:rPr>
              <a:t>Deployment Manifest</a:t>
            </a:r>
          </a:p>
        </p:txBody>
      </p:sp>
      <p:cxnSp>
        <p:nvCxnSpPr>
          <p:cNvPr id="2048" name="Connector: Curved 2047">
            <a:extLst>
              <a:ext uri="{FF2B5EF4-FFF2-40B4-BE49-F238E27FC236}">
                <a16:creationId xmlns:a16="http://schemas.microsoft.com/office/drawing/2014/main" id="{5E8656B3-96D9-4598-A86C-340886E1BCBA}"/>
              </a:ext>
            </a:extLst>
          </p:cNvPr>
          <p:cNvCxnSpPr>
            <a:stCxn id="72" idx="2"/>
            <a:endCxn id="73" idx="2"/>
          </p:cNvCxnSpPr>
          <p:nvPr/>
        </p:nvCxnSpPr>
        <p:spPr>
          <a:xfrm rot="5400000">
            <a:off x="4250309" y="4119800"/>
            <a:ext cx="31063" cy="2391026"/>
          </a:xfrm>
          <a:prstGeom prst="curvedConnector3">
            <a:avLst>
              <a:gd name="adj1" fmla="val 821454"/>
            </a:avLst>
          </a:prstGeom>
          <a:ln>
            <a:solidFill>
              <a:schemeClr val="accent2"/>
            </a:solidFill>
            <a:prstDash val="dashDot"/>
            <a:headEnd type="none"/>
            <a:tailEnd type="triangle"/>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81DEA3C9-F1CC-4B1C-B5EA-6701895F3A37}"/>
              </a:ext>
            </a:extLst>
          </p:cNvPr>
          <p:cNvSpPr txBox="1"/>
          <p:nvPr/>
        </p:nvSpPr>
        <p:spPr>
          <a:xfrm>
            <a:off x="2354971" y="3677917"/>
            <a:ext cx="1391755" cy="543108"/>
          </a:xfrm>
          <a:prstGeom prst="rect">
            <a:avLst/>
          </a:prstGeom>
        </p:spPr>
        <p:style>
          <a:lnRef idx="2">
            <a:schemeClr val="accent3"/>
          </a:lnRef>
          <a:fillRef idx="1">
            <a:schemeClr val="lt1"/>
          </a:fillRef>
          <a:effectRef idx="0">
            <a:schemeClr val="accent3"/>
          </a:effectRef>
          <a:fontRef idx="minor">
            <a:schemeClr val="dk1"/>
          </a:fontRef>
        </p:style>
        <p:txBody>
          <a:bodyPr wrap="square" lIns="0" tIns="89642" rIns="0" bIns="89642"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76" b="0" i="0" u="none" strike="noStrike" kern="1200" cap="none" spc="0" normalizeH="0" baseline="0" noProof="0" dirty="0">
                <a:ln>
                  <a:noFill/>
                </a:ln>
                <a:gradFill>
                  <a:gsLst>
                    <a:gs pos="0">
                      <a:srgbClr val="353535"/>
                    </a:gs>
                    <a:gs pos="30000">
                      <a:srgbClr val="353535"/>
                    </a:gs>
                  </a:gsLst>
                  <a:lin ang="5400000" scaled="0"/>
                </a:gradFill>
                <a:effectLst/>
                <a:uLnTx/>
                <a:uFillTx/>
                <a:latin typeface="Segoe UI Semilight"/>
                <a:ea typeface="+mn-ea"/>
                <a:cs typeface="+mn-cs"/>
              </a:rPr>
              <a:t>Custom Vision Docker Container</a:t>
            </a:r>
          </a:p>
        </p:txBody>
      </p:sp>
      <p:sp>
        <p:nvSpPr>
          <p:cNvPr id="77" name="TextBox 76">
            <a:extLst>
              <a:ext uri="{FF2B5EF4-FFF2-40B4-BE49-F238E27FC236}">
                <a16:creationId xmlns:a16="http://schemas.microsoft.com/office/drawing/2014/main" id="{6F57E466-D4DF-448D-A828-31A97B1305DD}"/>
              </a:ext>
            </a:extLst>
          </p:cNvPr>
          <p:cNvSpPr txBox="1"/>
          <p:nvPr/>
        </p:nvSpPr>
        <p:spPr>
          <a:xfrm>
            <a:off x="2354075" y="4331457"/>
            <a:ext cx="1391755" cy="543108"/>
          </a:xfrm>
          <a:prstGeom prst="rect">
            <a:avLst/>
          </a:prstGeom>
        </p:spPr>
        <p:style>
          <a:lnRef idx="2">
            <a:schemeClr val="accent3"/>
          </a:lnRef>
          <a:fillRef idx="1">
            <a:schemeClr val="lt1"/>
          </a:fillRef>
          <a:effectRef idx="0">
            <a:schemeClr val="accent3"/>
          </a:effectRef>
          <a:fontRef idx="minor">
            <a:schemeClr val="dk1"/>
          </a:fontRef>
        </p:style>
        <p:txBody>
          <a:bodyPr wrap="square" lIns="0" tIns="89642" rIns="0" bIns="89642"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76" b="0" i="0" u="none" strike="noStrike" kern="1200" cap="none" spc="0" normalizeH="0" baseline="0" noProof="0" dirty="0">
                <a:ln>
                  <a:noFill/>
                </a:ln>
                <a:gradFill>
                  <a:gsLst>
                    <a:gs pos="0">
                      <a:srgbClr val="353535"/>
                    </a:gs>
                    <a:gs pos="30000">
                      <a:srgbClr val="353535"/>
                    </a:gs>
                  </a:gsLst>
                  <a:lin ang="5400000" scaled="0"/>
                </a:gradFill>
                <a:effectLst/>
                <a:uLnTx/>
                <a:uFillTx/>
                <a:latin typeface="Segoe UI Semilight"/>
                <a:ea typeface="+mn-ea"/>
                <a:cs typeface="+mn-cs"/>
              </a:rPr>
              <a:t>Processing Code Docker Container</a:t>
            </a:r>
          </a:p>
        </p:txBody>
      </p:sp>
      <p:cxnSp>
        <p:nvCxnSpPr>
          <p:cNvPr id="2055" name="Straight Arrow Connector 2054">
            <a:extLst>
              <a:ext uri="{FF2B5EF4-FFF2-40B4-BE49-F238E27FC236}">
                <a16:creationId xmlns:a16="http://schemas.microsoft.com/office/drawing/2014/main" id="{AFFCEFCD-F19B-43F4-9EC7-7AE326A4B082}"/>
              </a:ext>
            </a:extLst>
          </p:cNvPr>
          <p:cNvCxnSpPr>
            <a:cxnSpLocks/>
          </p:cNvCxnSpPr>
          <p:nvPr/>
        </p:nvCxnSpPr>
        <p:spPr>
          <a:xfrm>
            <a:off x="1492682" y="4810333"/>
            <a:ext cx="700508"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41130700-0CD8-45AA-8DA2-2F69C82042A4}"/>
              </a:ext>
            </a:extLst>
          </p:cNvPr>
          <p:cNvCxnSpPr>
            <a:cxnSpLocks/>
          </p:cNvCxnSpPr>
          <p:nvPr/>
        </p:nvCxnSpPr>
        <p:spPr>
          <a:xfrm>
            <a:off x="4003709" y="4803468"/>
            <a:ext cx="1172354"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1694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04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animBg="1"/>
      <p:bldP spid="67" grpId="0" animBg="1"/>
      <p:bldP spid="72" grpId="0" animBg="1"/>
      <p:bldP spid="73" grpId="0" animBg="1"/>
      <p:bldP spid="76" grpId="0" animBg="1"/>
      <p:bldP spid="77"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you can use Cognitive Services</a:t>
            </a:r>
          </a:p>
        </p:txBody>
      </p:sp>
      <p:sp>
        <p:nvSpPr>
          <p:cNvPr id="3" name="Rectangle 2">
            <a:extLst>
              <a:ext uri="{FF2B5EF4-FFF2-40B4-BE49-F238E27FC236}">
                <a16:creationId xmlns:a16="http://schemas.microsoft.com/office/drawing/2014/main" id="{8E3CCD6B-D6A7-4A41-9D14-63F65DEC5E28}"/>
              </a:ext>
            </a:extLst>
          </p:cNvPr>
          <p:cNvSpPr/>
          <p:nvPr/>
        </p:nvSpPr>
        <p:spPr bwMode="auto">
          <a:xfrm>
            <a:off x="404432" y="1425732"/>
            <a:ext cx="5656593" cy="489282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89642" rIns="134464" bIns="89642"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1176"/>
              </a:spcBef>
              <a:spcAft>
                <a:spcPts val="588"/>
              </a:spcAft>
              <a:buClrTx/>
              <a:buSzTx/>
              <a:buFontTx/>
              <a:buNone/>
              <a:tabLst/>
              <a:defRPr/>
            </a:pPr>
            <a:r>
              <a:rPr kumimoji="0" lang="en-US" sz="2157" b="0" i="0" u="none" strike="noStrike" kern="1200" cap="none" spc="0" normalizeH="0" baseline="0" noProof="0" dirty="0">
                <a:ln>
                  <a:noFill/>
                </a:ln>
                <a:solidFill>
                  <a:srgbClr val="353535"/>
                </a:solidFill>
                <a:effectLst/>
                <a:uLnTx/>
                <a:uFillTx/>
                <a:latin typeface="Segoe UI Light"/>
                <a:ea typeface="+mn-ea"/>
                <a:cs typeface="Segoe UI Light" panose="020B0502040204020203" pitchFamily="34" charset="0"/>
              </a:rPr>
              <a:t>REST-based APIs in the cloud</a:t>
            </a:r>
          </a:p>
          <a:p>
            <a:pPr marL="0" marR="0" lvl="0" indent="0" algn="l" defTabSz="914367" rtl="0" eaLnBrk="1" fontAlgn="auto" latinLnBrk="0" hangingPunct="1">
              <a:lnSpc>
                <a:spcPct val="100000"/>
              </a:lnSpc>
              <a:spcBef>
                <a:spcPts val="1176"/>
              </a:spcBef>
              <a:spcAft>
                <a:spcPts val="588"/>
              </a:spcAft>
              <a:buClrTx/>
              <a:buSzTx/>
              <a:buFontTx/>
              <a:buNone/>
              <a:tabLst/>
              <a:defRPr/>
            </a:pPr>
            <a:r>
              <a:rPr kumimoji="0" lang="en-US" sz="2157" b="0" i="0" u="none" strike="noStrike" kern="1200" cap="none" spc="0" normalizeH="0" baseline="0" noProof="0" dirty="0">
                <a:ln>
                  <a:noFill/>
                </a:ln>
                <a:solidFill>
                  <a:srgbClr val="353535"/>
                </a:solidFill>
                <a:effectLst/>
                <a:uLnTx/>
                <a:uFillTx/>
                <a:latin typeface="Segoe UI Light"/>
                <a:ea typeface="+mn-ea"/>
                <a:cs typeface="Segoe UI Light" panose="020B0502040204020203" pitchFamily="34" charset="0"/>
              </a:rPr>
              <a:t>Deploy as Docker Container to Edge (Vision)</a:t>
            </a:r>
          </a:p>
          <a:p>
            <a:pPr marL="0" marR="0" lvl="0" indent="0" algn="l" defTabSz="914367" rtl="0" eaLnBrk="1" fontAlgn="auto" latinLnBrk="0" hangingPunct="1">
              <a:lnSpc>
                <a:spcPct val="100000"/>
              </a:lnSpc>
              <a:spcBef>
                <a:spcPts val="1176"/>
              </a:spcBef>
              <a:spcAft>
                <a:spcPts val="588"/>
              </a:spcAft>
              <a:buClrTx/>
              <a:buSzTx/>
              <a:buFontTx/>
              <a:buNone/>
              <a:tabLst/>
              <a:defRPr/>
            </a:pPr>
            <a:r>
              <a:rPr kumimoji="0" lang="en-US" sz="2157" b="0" i="0" u="none" strike="noStrike" kern="1200" cap="none" spc="0" normalizeH="0" baseline="0" noProof="0" dirty="0">
                <a:ln>
                  <a:noFill/>
                </a:ln>
                <a:solidFill>
                  <a:srgbClr val="353535"/>
                </a:solidFill>
                <a:effectLst/>
                <a:uLnTx/>
                <a:uFillTx/>
                <a:latin typeface="Segoe UI Light"/>
                <a:ea typeface="+mn-ea"/>
                <a:cs typeface="Segoe UI Light" panose="020B0502040204020203" pitchFamily="34" charset="0"/>
              </a:rPr>
              <a:t>Integrate into the language and platform of your choice</a:t>
            </a:r>
          </a:p>
          <a:p>
            <a:pPr marL="0" marR="0" lvl="0" indent="0" algn="l" defTabSz="914367" rtl="0" eaLnBrk="1" fontAlgn="auto" latinLnBrk="0" hangingPunct="1">
              <a:lnSpc>
                <a:spcPct val="100000"/>
              </a:lnSpc>
              <a:spcBef>
                <a:spcPts val="1176"/>
              </a:spcBef>
              <a:spcAft>
                <a:spcPts val="588"/>
              </a:spcAft>
              <a:buClrTx/>
              <a:buSzTx/>
              <a:buFontTx/>
              <a:buNone/>
              <a:tabLst/>
              <a:defRPr/>
            </a:pPr>
            <a:r>
              <a:rPr kumimoji="0" lang="en-US" sz="2157" b="0" i="0" u="none" strike="noStrike" kern="1200" cap="none" spc="0" normalizeH="0" baseline="0" noProof="0" dirty="0">
                <a:ln>
                  <a:noFill/>
                </a:ln>
                <a:solidFill>
                  <a:srgbClr val="353535"/>
                </a:solidFill>
                <a:effectLst/>
                <a:uLnTx/>
                <a:uFillTx/>
                <a:latin typeface="Segoe UI Light"/>
                <a:ea typeface="+mn-ea"/>
                <a:cs typeface="Segoe UI Light" panose="020B0502040204020203" pitchFamily="34" charset="0"/>
              </a:rPr>
              <a:t>Bring your own data for a custom experience</a:t>
            </a:r>
          </a:p>
          <a:p>
            <a:pPr marL="0" marR="0" lvl="0" indent="0" algn="l" defTabSz="914367" rtl="0" eaLnBrk="1" fontAlgn="auto" latinLnBrk="0" hangingPunct="1">
              <a:lnSpc>
                <a:spcPct val="100000"/>
              </a:lnSpc>
              <a:spcBef>
                <a:spcPts val="1176"/>
              </a:spcBef>
              <a:spcAft>
                <a:spcPts val="588"/>
              </a:spcAft>
              <a:buClrTx/>
              <a:buSzTx/>
              <a:buFontTx/>
              <a:buNone/>
              <a:tabLst/>
              <a:defRPr/>
            </a:pPr>
            <a:r>
              <a:rPr kumimoji="0" lang="en-US" sz="2157" b="0" i="0" u="none" strike="noStrike" kern="1200" cap="none" spc="0" normalizeH="0" baseline="0" noProof="0" dirty="0">
                <a:ln>
                  <a:noFill/>
                </a:ln>
                <a:solidFill>
                  <a:srgbClr val="353535"/>
                </a:solidFill>
                <a:effectLst/>
                <a:uLnTx/>
                <a:uFillTx/>
                <a:latin typeface="Segoe UI Light"/>
                <a:ea typeface="+mn-ea"/>
                <a:cs typeface="Segoe UI Light" panose="020B0502040204020203" pitchFamily="34" charset="0"/>
              </a:rPr>
              <a:t>Tap into an ever-growing collection of AI algorithms developed by experts in their field from Microsoft Research, Bing, and Azure Machine Learning </a:t>
            </a:r>
          </a:p>
          <a:p>
            <a:pPr marL="0" marR="0" lvl="0" indent="0" algn="l" defTabSz="914367" rtl="0" eaLnBrk="1" fontAlgn="auto" latinLnBrk="0" hangingPunct="1">
              <a:lnSpc>
                <a:spcPct val="100000"/>
              </a:lnSpc>
              <a:spcBef>
                <a:spcPts val="1176"/>
              </a:spcBef>
              <a:spcAft>
                <a:spcPts val="588"/>
              </a:spcAft>
              <a:buClrTx/>
              <a:buSzTx/>
              <a:buFontTx/>
              <a:buNone/>
              <a:tabLst/>
              <a:defRPr/>
            </a:pPr>
            <a:r>
              <a:rPr kumimoji="0" lang="en-US" sz="2157" b="0" i="0" u="none" strike="noStrike" kern="1200" cap="none" spc="0" normalizeH="0" baseline="0" noProof="0" dirty="0">
                <a:ln>
                  <a:noFill/>
                </a:ln>
                <a:solidFill>
                  <a:srgbClr val="353535"/>
                </a:solidFill>
                <a:effectLst/>
                <a:uLnTx/>
                <a:uFillTx/>
                <a:latin typeface="Segoe UI Light"/>
                <a:ea typeface="+mn-ea"/>
                <a:cs typeface="Segoe UI Light" panose="020B0502040204020203" pitchFamily="34" charset="0"/>
              </a:rPr>
              <a:t>These capabilities are used across many Microsoft first party products such as Cortana, Bing and Skype</a:t>
            </a:r>
          </a:p>
        </p:txBody>
      </p:sp>
      <p:sp>
        <p:nvSpPr>
          <p:cNvPr id="4" name="Rectangle 3">
            <a:extLst>
              <a:ext uri="{FF2B5EF4-FFF2-40B4-BE49-F238E27FC236}">
                <a16:creationId xmlns:a16="http://schemas.microsoft.com/office/drawing/2014/main" id="{5B6875CC-A6C7-4CB1-812A-5262161F81B5}"/>
              </a:ext>
            </a:extLst>
          </p:cNvPr>
          <p:cNvSpPr/>
          <p:nvPr/>
        </p:nvSpPr>
        <p:spPr bwMode="auto">
          <a:xfrm>
            <a:off x="449771" y="927438"/>
            <a:ext cx="11362412" cy="542215"/>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2353" b="0" i="0" u="none" strike="noStrike" kern="0" cap="none" spc="29" normalizeH="0" baseline="0" noProof="0">
                <a:ln>
                  <a:noFill/>
                </a:ln>
                <a:gradFill>
                  <a:gsLst>
                    <a:gs pos="40708">
                      <a:srgbClr val="0078D7"/>
                    </a:gs>
                    <a:gs pos="75000">
                      <a:srgbClr val="0078D7"/>
                    </a:gs>
                  </a:gsLst>
                  <a:lin ang="5400000" scaled="0"/>
                </a:gradFill>
                <a:effectLst/>
                <a:uLnTx/>
                <a:uFillTx/>
                <a:latin typeface="Segoe UI Semilight" panose="020B0402040204020203" pitchFamily="34" charset="0"/>
                <a:ea typeface="+mn-ea"/>
                <a:cs typeface="Segoe UI Semilight" panose="020B0402040204020203" pitchFamily="34" charset="0"/>
              </a:rPr>
              <a:t>AI-as-a-service</a:t>
            </a:r>
          </a:p>
        </p:txBody>
      </p:sp>
      <p:grpSp>
        <p:nvGrpSpPr>
          <p:cNvPr id="5" name="Group 4">
            <a:extLst>
              <a:ext uri="{FF2B5EF4-FFF2-40B4-BE49-F238E27FC236}">
                <a16:creationId xmlns:a16="http://schemas.microsoft.com/office/drawing/2014/main" id="{CAFFDA1D-F84E-4321-8497-945FA15677E6}"/>
              </a:ext>
            </a:extLst>
          </p:cNvPr>
          <p:cNvGrpSpPr/>
          <p:nvPr/>
        </p:nvGrpSpPr>
        <p:grpSpPr>
          <a:xfrm>
            <a:off x="7677698" y="1358327"/>
            <a:ext cx="1802476" cy="1214815"/>
            <a:chOff x="336997" y="5563271"/>
            <a:chExt cx="1507043" cy="1015702"/>
          </a:xfrm>
        </p:grpSpPr>
        <p:grpSp>
          <p:nvGrpSpPr>
            <p:cNvPr id="6" name="Group 5">
              <a:extLst>
                <a:ext uri="{FF2B5EF4-FFF2-40B4-BE49-F238E27FC236}">
                  <a16:creationId xmlns:a16="http://schemas.microsoft.com/office/drawing/2014/main" id="{755AB0F0-5D92-4E3A-9AD0-6B825D1184DD}"/>
                </a:ext>
              </a:extLst>
            </p:cNvPr>
            <p:cNvGrpSpPr/>
            <p:nvPr/>
          </p:nvGrpSpPr>
          <p:grpSpPr>
            <a:xfrm>
              <a:off x="336997" y="5563271"/>
              <a:ext cx="830874" cy="828675"/>
              <a:chOff x="481383" y="5517269"/>
              <a:chExt cx="830874" cy="828675"/>
            </a:xfrm>
          </p:grpSpPr>
          <p:pic>
            <p:nvPicPr>
              <p:cNvPr id="10" name="Picture 9">
                <a:extLst>
                  <a:ext uri="{FF2B5EF4-FFF2-40B4-BE49-F238E27FC236}">
                    <a16:creationId xmlns:a16="http://schemas.microsoft.com/office/drawing/2014/main" id="{97984411-AE16-475F-9EA4-0926D5716B07}"/>
                  </a:ext>
                </a:extLst>
              </p:cNvPr>
              <p:cNvPicPr>
                <a:picLocks noChangeAspect="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83582" y="5517269"/>
                <a:ext cx="828675" cy="828675"/>
              </a:xfrm>
              <a:prstGeom prst="rect">
                <a:avLst/>
              </a:prstGeom>
            </p:spPr>
          </p:pic>
          <p:sp>
            <p:nvSpPr>
              <p:cNvPr id="11" name="TextBox 22">
                <a:extLst>
                  <a:ext uri="{FF2B5EF4-FFF2-40B4-BE49-F238E27FC236}">
                    <a16:creationId xmlns:a16="http://schemas.microsoft.com/office/drawing/2014/main" id="{3F7ADEFF-3044-498B-AA83-09CEB4EDEA1A}"/>
                  </a:ext>
                </a:extLst>
              </p:cNvPr>
              <p:cNvSpPr txBox="1"/>
              <p:nvPr/>
            </p:nvSpPr>
            <p:spPr>
              <a:xfrm>
                <a:off x="481383" y="5677515"/>
                <a:ext cx="812663" cy="549003"/>
              </a:xfrm>
              <a:prstGeom prst="rect">
                <a:avLst/>
              </a:prstGeom>
              <a:noFill/>
            </p:spPr>
            <p:txBody>
              <a:bodyPr wrap="square" lIns="175735" tIns="140589" rIns="175735" bIns="140589"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878560" rtl="0" eaLnBrk="1" fontAlgn="auto" latinLnBrk="0" hangingPunct="1">
                  <a:lnSpc>
                    <a:spcPct val="90000"/>
                  </a:lnSpc>
                  <a:spcBef>
                    <a:spcPts val="0"/>
                  </a:spcBef>
                  <a:spcAft>
                    <a:spcPts val="576"/>
                  </a:spcAft>
                  <a:buClrTx/>
                  <a:buSzTx/>
                  <a:buFontTx/>
                  <a:buNone/>
                  <a:tabLst/>
                  <a:defRPr/>
                </a:pPr>
                <a:r>
                  <a:rPr kumimoji="0" lang="en-US" sz="1345" b="1" i="0" u="none" strike="noStrike" kern="1200" cap="none" spc="0" normalizeH="0" baseline="0" noProof="0">
                    <a:ln>
                      <a:noFill/>
                    </a:ln>
                    <a:gradFill>
                      <a:gsLst>
                        <a:gs pos="82727">
                          <a:srgbClr val="FFFFFF"/>
                        </a:gs>
                        <a:gs pos="76000">
                          <a:srgbClr val="FFFFFF"/>
                        </a:gs>
                      </a:gsLst>
                      <a:lin ang="10800000" scaled="0"/>
                    </a:gradFill>
                    <a:effectLst/>
                    <a:uLnTx/>
                    <a:uFillTx/>
                    <a:latin typeface="Segoe UI" panose="020B0502040204020203" pitchFamily="34" charset="0"/>
                    <a:ea typeface="+mn-ea"/>
                    <a:cs typeface="Segoe UI" panose="020B0502040204020203" pitchFamily="34" charset="0"/>
                  </a:rPr>
                  <a:t>GET A</a:t>
                </a:r>
                <a:br>
                  <a:rPr kumimoji="0" lang="en-US" sz="1345" b="1" i="0" u="none" strike="noStrike" kern="1200" cap="none" spc="0" normalizeH="0" baseline="0" noProof="0">
                    <a:ln>
                      <a:noFill/>
                    </a:ln>
                    <a:gradFill>
                      <a:gsLst>
                        <a:gs pos="82727">
                          <a:srgbClr val="FFFFFF"/>
                        </a:gs>
                        <a:gs pos="76000">
                          <a:srgbClr val="FFFFFF"/>
                        </a:gs>
                      </a:gsLst>
                      <a:lin ang="10800000" scaled="0"/>
                    </a:gradFill>
                    <a:effectLst/>
                    <a:uLnTx/>
                    <a:uFillTx/>
                    <a:latin typeface="Segoe UI" panose="020B0502040204020203" pitchFamily="34" charset="0"/>
                    <a:ea typeface="+mn-ea"/>
                    <a:cs typeface="Segoe UI" panose="020B0502040204020203" pitchFamily="34" charset="0"/>
                  </a:rPr>
                </a:br>
                <a:r>
                  <a:rPr kumimoji="0" lang="en-US" sz="1345" b="1" i="0" u="none" strike="noStrike" kern="1200" cap="none" spc="0" normalizeH="0" baseline="0" noProof="0">
                    <a:ln>
                      <a:noFill/>
                    </a:ln>
                    <a:gradFill>
                      <a:gsLst>
                        <a:gs pos="82727">
                          <a:srgbClr val="FFFFFF"/>
                        </a:gs>
                        <a:gs pos="76000">
                          <a:srgbClr val="FFFFFF"/>
                        </a:gs>
                      </a:gsLst>
                      <a:lin ang="10800000" scaled="0"/>
                    </a:gradFill>
                    <a:effectLst/>
                    <a:uLnTx/>
                    <a:uFillTx/>
                    <a:latin typeface="Segoe UI" panose="020B0502040204020203" pitchFamily="34" charset="0"/>
                    <a:ea typeface="+mn-ea"/>
                    <a:cs typeface="Segoe UI" panose="020B0502040204020203" pitchFamily="34" charset="0"/>
                  </a:rPr>
                  <a:t> KEY</a:t>
                </a:r>
              </a:p>
            </p:txBody>
          </p:sp>
        </p:grpSp>
        <p:grpSp>
          <p:nvGrpSpPr>
            <p:cNvPr id="7" name="Group 6">
              <a:extLst>
                <a:ext uri="{FF2B5EF4-FFF2-40B4-BE49-F238E27FC236}">
                  <a16:creationId xmlns:a16="http://schemas.microsoft.com/office/drawing/2014/main" id="{3B279749-28E6-4EFD-8998-0374BBF6A5DD}"/>
                </a:ext>
              </a:extLst>
            </p:cNvPr>
            <p:cNvGrpSpPr/>
            <p:nvPr/>
          </p:nvGrpSpPr>
          <p:grpSpPr>
            <a:xfrm>
              <a:off x="972360" y="5750298"/>
              <a:ext cx="871680" cy="828675"/>
              <a:chOff x="1170480" y="5712198"/>
              <a:chExt cx="871680" cy="828675"/>
            </a:xfrm>
          </p:grpSpPr>
          <p:pic>
            <p:nvPicPr>
              <p:cNvPr id="8" name="Picture 7">
                <a:extLst>
                  <a:ext uri="{FF2B5EF4-FFF2-40B4-BE49-F238E27FC236}">
                    <a16:creationId xmlns:a16="http://schemas.microsoft.com/office/drawing/2014/main" id="{0FE6E32B-E750-4E3F-8E2D-C3002972B27B}"/>
                  </a:ext>
                </a:extLst>
              </p:cNvPr>
              <p:cNvPicPr>
                <a:picLocks noChangeAspect="1"/>
              </p:cNvPicPr>
              <p:nvPr/>
            </p:nvPicPr>
            <p:blipFill>
              <a:blip r:embed="rId4">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1191601" y="5712198"/>
                <a:ext cx="828675" cy="828675"/>
              </a:xfrm>
              <a:prstGeom prst="rect">
                <a:avLst/>
              </a:prstGeom>
            </p:spPr>
          </p:pic>
          <p:sp>
            <p:nvSpPr>
              <p:cNvPr id="9" name="TextBox 52">
                <a:extLst>
                  <a:ext uri="{FF2B5EF4-FFF2-40B4-BE49-F238E27FC236}">
                    <a16:creationId xmlns:a16="http://schemas.microsoft.com/office/drawing/2014/main" id="{D8F4AB5D-40D0-4591-9F87-C19D630FC8C0}"/>
                  </a:ext>
                </a:extLst>
              </p:cNvPr>
              <p:cNvSpPr txBox="1"/>
              <p:nvPr/>
            </p:nvSpPr>
            <p:spPr>
              <a:xfrm>
                <a:off x="1170480" y="5930235"/>
                <a:ext cx="871680" cy="393195"/>
              </a:xfrm>
              <a:prstGeom prst="rect">
                <a:avLst/>
              </a:prstGeom>
              <a:noFill/>
            </p:spPr>
            <p:txBody>
              <a:bodyPr wrap="square" lIns="175735" tIns="140589" rIns="175735" bIns="140589"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878560" rtl="0" eaLnBrk="1" fontAlgn="auto" latinLnBrk="0" hangingPunct="1">
                  <a:lnSpc>
                    <a:spcPct val="90000"/>
                  </a:lnSpc>
                  <a:spcBef>
                    <a:spcPts val="0"/>
                  </a:spcBef>
                  <a:spcAft>
                    <a:spcPts val="576"/>
                  </a:spcAft>
                  <a:buClrTx/>
                  <a:buSzTx/>
                  <a:buFontTx/>
                  <a:buNone/>
                  <a:tabLst/>
                  <a:defRPr/>
                </a:pPr>
                <a:r>
                  <a:rPr kumimoji="0" lang="en-US" sz="1345" b="1" i="0" u="none" strike="noStrike" kern="1200" cap="none" spc="0" normalizeH="0" baseline="0" noProof="0">
                    <a:ln>
                      <a:noFill/>
                    </a:ln>
                    <a:gradFill>
                      <a:gsLst>
                        <a:gs pos="82727">
                          <a:srgbClr val="FFFFFF"/>
                        </a:gs>
                        <a:gs pos="76000">
                          <a:srgbClr val="FFFFFF"/>
                        </a:gs>
                      </a:gsLst>
                      <a:lin ang="10800000" scaled="0"/>
                    </a:gradFill>
                    <a:effectLst/>
                    <a:uLnTx/>
                    <a:uFillTx/>
                    <a:latin typeface="Segoe UI" panose="020B0502040204020203" pitchFamily="34" charset="0"/>
                    <a:ea typeface="+mn-ea"/>
                    <a:cs typeface="Segoe UI" panose="020B0502040204020203" pitchFamily="34" charset="0"/>
                  </a:rPr>
                  <a:t>BUILD</a:t>
                </a:r>
              </a:p>
            </p:txBody>
          </p:sp>
        </p:grpSp>
      </p:grpSp>
      <p:sp>
        <p:nvSpPr>
          <p:cNvPr id="22" name="Freeform 11">
            <a:extLst>
              <a:ext uri="{FF2B5EF4-FFF2-40B4-BE49-F238E27FC236}">
                <a16:creationId xmlns:a16="http://schemas.microsoft.com/office/drawing/2014/main" id="{4F814EF2-9E4C-4358-AAFF-5E8A3A4C9BC8}"/>
              </a:ext>
            </a:extLst>
          </p:cNvPr>
          <p:cNvSpPr>
            <a:spLocks noEditPoints="1"/>
          </p:cNvSpPr>
          <p:nvPr/>
        </p:nvSpPr>
        <p:spPr bwMode="black">
          <a:xfrm>
            <a:off x="8498336" y="4682473"/>
            <a:ext cx="386229" cy="475515"/>
          </a:xfrm>
          <a:custGeom>
            <a:avLst/>
            <a:gdLst>
              <a:gd name="T0" fmla="*/ 574 w 618"/>
              <a:gd name="T1" fmla="*/ 227 h 723"/>
              <a:gd name="T2" fmla="*/ 530 w 618"/>
              <a:gd name="T3" fmla="*/ 272 h 723"/>
              <a:gd name="T4" fmla="*/ 530 w 618"/>
              <a:gd name="T5" fmla="*/ 446 h 723"/>
              <a:gd name="T6" fmla="*/ 574 w 618"/>
              <a:gd name="T7" fmla="*/ 491 h 723"/>
              <a:gd name="T8" fmla="*/ 618 w 618"/>
              <a:gd name="T9" fmla="*/ 446 h 723"/>
              <a:gd name="T10" fmla="*/ 618 w 618"/>
              <a:gd name="T11" fmla="*/ 272 h 723"/>
              <a:gd name="T12" fmla="*/ 574 w 618"/>
              <a:gd name="T13" fmla="*/ 227 h 723"/>
              <a:gd name="T14" fmla="*/ 44 w 618"/>
              <a:gd name="T15" fmla="*/ 227 h 723"/>
              <a:gd name="T16" fmla="*/ 0 w 618"/>
              <a:gd name="T17" fmla="*/ 272 h 723"/>
              <a:gd name="T18" fmla="*/ 0 w 618"/>
              <a:gd name="T19" fmla="*/ 446 h 723"/>
              <a:gd name="T20" fmla="*/ 44 w 618"/>
              <a:gd name="T21" fmla="*/ 491 h 723"/>
              <a:gd name="T22" fmla="*/ 88 w 618"/>
              <a:gd name="T23" fmla="*/ 446 h 723"/>
              <a:gd name="T24" fmla="*/ 88 w 618"/>
              <a:gd name="T25" fmla="*/ 272 h 723"/>
              <a:gd name="T26" fmla="*/ 44 w 618"/>
              <a:gd name="T27" fmla="*/ 227 h 723"/>
              <a:gd name="T28" fmla="*/ 505 w 618"/>
              <a:gd name="T29" fmla="*/ 228 h 723"/>
              <a:gd name="T30" fmla="*/ 505 w 618"/>
              <a:gd name="T31" fmla="*/ 547 h 723"/>
              <a:gd name="T32" fmla="*/ 471 w 618"/>
              <a:gd name="T33" fmla="*/ 581 h 723"/>
              <a:gd name="T34" fmla="*/ 432 w 618"/>
              <a:gd name="T35" fmla="*/ 581 h 723"/>
              <a:gd name="T36" fmla="*/ 432 w 618"/>
              <a:gd name="T37" fmla="*/ 678 h 723"/>
              <a:gd name="T38" fmla="*/ 388 w 618"/>
              <a:gd name="T39" fmla="*/ 723 h 723"/>
              <a:gd name="T40" fmla="*/ 344 w 618"/>
              <a:gd name="T41" fmla="*/ 678 h 723"/>
              <a:gd name="T42" fmla="*/ 344 w 618"/>
              <a:gd name="T43" fmla="*/ 581 h 723"/>
              <a:gd name="T44" fmla="*/ 276 w 618"/>
              <a:gd name="T45" fmla="*/ 581 h 723"/>
              <a:gd name="T46" fmla="*/ 276 w 618"/>
              <a:gd name="T47" fmla="*/ 678 h 723"/>
              <a:gd name="T48" fmla="*/ 232 w 618"/>
              <a:gd name="T49" fmla="*/ 723 h 723"/>
              <a:gd name="T50" fmla="*/ 188 w 618"/>
              <a:gd name="T51" fmla="*/ 678 h 723"/>
              <a:gd name="T52" fmla="*/ 188 w 618"/>
              <a:gd name="T53" fmla="*/ 581 h 723"/>
              <a:gd name="T54" fmla="*/ 149 w 618"/>
              <a:gd name="T55" fmla="*/ 581 h 723"/>
              <a:gd name="T56" fmla="*/ 115 w 618"/>
              <a:gd name="T57" fmla="*/ 547 h 723"/>
              <a:gd name="T58" fmla="*/ 115 w 618"/>
              <a:gd name="T59" fmla="*/ 228 h 723"/>
              <a:gd name="T60" fmla="*/ 505 w 618"/>
              <a:gd name="T61" fmla="*/ 228 h 723"/>
              <a:gd name="T62" fmla="*/ 402 w 618"/>
              <a:gd name="T63" fmla="*/ 63 h 723"/>
              <a:gd name="T64" fmla="*/ 438 w 618"/>
              <a:gd name="T65" fmla="*/ 11 h 723"/>
              <a:gd name="T66" fmla="*/ 437 w 618"/>
              <a:gd name="T67" fmla="*/ 2 h 723"/>
              <a:gd name="T68" fmla="*/ 428 w 618"/>
              <a:gd name="T69" fmla="*/ 4 h 723"/>
              <a:gd name="T70" fmla="*/ 390 w 618"/>
              <a:gd name="T71" fmla="*/ 59 h 723"/>
              <a:gd name="T72" fmla="*/ 309 w 618"/>
              <a:gd name="T73" fmla="*/ 43 h 723"/>
              <a:gd name="T74" fmla="*/ 228 w 618"/>
              <a:gd name="T75" fmla="*/ 59 h 723"/>
              <a:gd name="T76" fmla="*/ 190 w 618"/>
              <a:gd name="T77" fmla="*/ 4 h 723"/>
              <a:gd name="T78" fmla="*/ 181 w 618"/>
              <a:gd name="T79" fmla="*/ 2 h 723"/>
              <a:gd name="T80" fmla="*/ 180 w 618"/>
              <a:gd name="T81" fmla="*/ 11 h 723"/>
              <a:gd name="T82" fmla="*/ 216 w 618"/>
              <a:gd name="T83" fmla="*/ 63 h 723"/>
              <a:gd name="T84" fmla="*/ 114 w 618"/>
              <a:gd name="T85" fmla="*/ 200 h 723"/>
              <a:gd name="T86" fmla="*/ 504 w 618"/>
              <a:gd name="T87" fmla="*/ 200 h 723"/>
              <a:gd name="T88" fmla="*/ 402 w 618"/>
              <a:gd name="T89" fmla="*/ 63 h 723"/>
              <a:gd name="T90" fmla="*/ 227 w 618"/>
              <a:gd name="T91" fmla="*/ 146 h 723"/>
              <a:gd name="T92" fmla="*/ 205 w 618"/>
              <a:gd name="T93" fmla="*/ 124 h 723"/>
              <a:gd name="T94" fmla="*/ 227 w 618"/>
              <a:gd name="T95" fmla="*/ 103 h 723"/>
              <a:gd name="T96" fmla="*/ 248 w 618"/>
              <a:gd name="T97" fmla="*/ 124 h 723"/>
              <a:gd name="T98" fmla="*/ 227 w 618"/>
              <a:gd name="T99" fmla="*/ 146 h 723"/>
              <a:gd name="T100" fmla="*/ 394 w 618"/>
              <a:gd name="T101" fmla="*/ 146 h 723"/>
              <a:gd name="T102" fmla="*/ 373 w 618"/>
              <a:gd name="T103" fmla="*/ 124 h 723"/>
              <a:gd name="T104" fmla="*/ 394 w 618"/>
              <a:gd name="T105" fmla="*/ 103 h 723"/>
              <a:gd name="T106" fmla="*/ 416 w 618"/>
              <a:gd name="T107" fmla="*/ 124 h 723"/>
              <a:gd name="T108" fmla="*/ 394 w 618"/>
              <a:gd name="T109" fmla="*/ 146 h 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18" h="723">
                <a:moveTo>
                  <a:pt x="574" y="227"/>
                </a:moveTo>
                <a:cubicBezTo>
                  <a:pt x="550" y="227"/>
                  <a:pt x="530" y="247"/>
                  <a:pt x="530" y="272"/>
                </a:cubicBezTo>
                <a:cubicBezTo>
                  <a:pt x="530" y="446"/>
                  <a:pt x="530" y="446"/>
                  <a:pt x="530" y="446"/>
                </a:cubicBezTo>
                <a:cubicBezTo>
                  <a:pt x="530" y="471"/>
                  <a:pt x="550" y="491"/>
                  <a:pt x="574" y="491"/>
                </a:cubicBezTo>
                <a:cubicBezTo>
                  <a:pt x="598" y="491"/>
                  <a:pt x="618" y="471"/>
                  <a:pt x="618" y="446"/>
                </a:cubicBezTo>
                <a:cubicBezTo>
                  <a:pt x="618" y="272"/>
                  <a:pt x="618" y="272"/>
                  <a:pt x="618" y="272"/>
                </a:cubicBezTo>
                <a:cubicBezTo>
                  <a:pt x="618" y="247"/>
                  <a:pt x="598" y="227"/>
                  <a:pt x="574" y="227"/>
                </a:cubicBezTo>
                <a:close/>
                <a:moveTo>
                  <a:pt x="44" y="227"/>
                </a:moveTo>
                <a:cubicBezTo>
                  <a:pt x="20" y="227"/>
                  <a:pt x="0" y="247"/>
                  <a:pt x="0" y="272"/>
                </a:cubicBezTo>
                <a:cubicBezTo>
                  <a:pt x="0" y="446"/>
                  <a:pt x="0" y="446"/>
                  <a:pt x="0" y="446"/>
                </a:cubicBezTo>
                <a:cubicBezTo>
                  <a:pt x="0" y="471"/>
                  <a:pt x="20" y="491"/>
                  <a:pt x="44" y="491"/>
                </a:cubicBezTo>
                <a:cubicBezTo>
                  <a:pt x="68" y="491"/>
                  <a:pt x="88" y="471"/>
                  <a:pt x="88" y="446"/>
                </a:cubicBezTo>
                <a:cubicBezTo>
                  <a:pt x="88" y="272"/>
                  <a:pt x="88" y="272"/>
                  <a:pt x="88" y="272"/>
                </a:cubicBezTo>
                <a:cubicBezTo>
                  <a:pt x="88" y="247"/>
                  <a:pt x="68" y="227"/>
                  <a:pt x="44" y="227"/>
                </a:cubicBezTo>
                <a:close/>
                <a:moveTo>
                  <a:pt x="505" y="228"/>
                </a:moveTo>
                <a:cubicBezTo>
                  <a:pt x="505" y="547"/>
                  <a:pt x="505" y="547"/>
                  <a:pt x="505" y="547"/>
                </a:cubicBezTo>
                <a:cubicBezTo>
                  <a:pt x="505" y="566"/>
                  <a:pt x="490" y="581"/>
                  <a:pt x="471" y="581"/>
                </a:cubicBezTo>
                <a:cubicBezTo>
                  <a:pt x="432" y="581"/>
                  <a:pt x="432" y="581"/>
                  <a:pt x="432" y="581"/>
                </a:cubicBezTo>
                <a:cubicBezTo>
                  <a:pt x="432" y="678"/>
                  <a:pt x="432" y="678"/>
                  <a:pt x="432" y="678"/>
                </a:cubicBezTo>
                <a:cubicBezTo>
                  <a:pt x="432" y="703"/>
                  <a:pt x="412" y="723"/>
                  <a:pt x="388" y="723"/>
                </a:cubicBezTo>
                <a:cubicBezTo>
                  <a:pt x="364" y="723"/>
                  <a:pt x="344" y="703"/>
                  <a:pt x="344" y="678"/>
                </a:cubicBezTo>
                <a:cubicBezTo>
                  <a:pt x="344" y="581"/>
                  <a:pt x="344" y="581"/>
                  <a:pt x="344" y="581"/>
                </a:cubicBezTo>
                <a:cubicBezTo>
                  <a:pt x="276" y="581"/>
                  <a:pt x="276" y="581"/>
                  <a:pt x="276" y="581"/>
                </a:cubicBezTo>
                <a:cubicBezTo>
                  <a:pt x="276" y="678"/>
                  <a:pt x="276" y="678"/>
                  <a:pt x="276" y="678"/>
                </a:cubicBezTo>
                <a:cubicBezTo>
                  <a:pt x="276" y="703"/>
                  <a:pt x="256" y="723"/>
                  <a:pt x="232" y="723"/>
                </a:cubicBezTo>
                <a:cubicBezTo>
                  <a:pt x="208" y="723"/>
                  <a:pt x="188" y="703"/>
                  <a:pt x="188" y="678"/>
                </a:cubicBezTo>
                <a:cubicBezTo>
                  <a:pt x="188" y="581"/>
                  <a:pt x="188" y="581"/>
                  <a:pt x="188" y="581"/>
                </a:cubicBezTo>
                <a:cubicBezTo>
                  <a:pt x="149" y="581"/>
                  <a:pt x="149" y="581"/>
                  <a:pt x="149" y="581"/>
                </a:cubicBezTo>
                <a:cubicBezTo>
                  <a:pt x="130" y="581"/>
                  <a:pt x="115" y="566"/>
                  <a:pt x="115" y="547"/>
                </a:cubicBezTo>
                <a:cubicBezTo>
                  <a:pt x="115" y="228"/>
                  <a:pt x="115" y="228"/>
                  <a:pt x="115" y="228"/>
                </a:cubicBezTo>
                <a:lnTo>
                  <a:pt x="505" y="228"/>
                </a:lnTo>
                <a:close/>
                <a:moveTo>
                  <a:pt x="402" y="63"/>
                </a:moveTo>
                <a:cubicBezTo>
                  <a:pt x="438" y="11"/>
                  <a:pt x="438" y="11"/>
                  <a:pt x="438" y="11"/>
                </a:cubicBezTo>
                <a:cubicBezTo>
                  <a:pt x="440" y="8"/>
                  <a:pt x="439" y="4"/>
                  <a:pt x="437" y="2"/>
                </a:cubicBezTo>
                <a:cubicBezTo>
                  <a:pt x="434" y="0"/>
                  <a:pt x="430" y="1"/>
                  <a:pt x="428" y="4"/>
                </a:cubicBezTo>
                <a:cubicBezTo>
                  <a:pt x="390" y="59"/>
                  <a:pt x="390" y="59"/>
                  <a:pt x="390" y="59"/>
                </a:cubicBezTo>
                <a:cubicBezTo>
                  <a:pt x="365" y="49"/>
                  <a:pt x="338" y="43"/>
                  <a:pt x="309" y="43"/>
                </a:cubicBezTo>
                <a:cubicBezTo>
                  <a:pt x="280" y="43"/>
                  <a:pt x="253" y="49"/>
                  <a:pt x="228" y="59"/>
                </a:cubicBezTo>
                <a:cubicBezTo>
                  <a:pt x="190" y="4"/>
                  <a:pt x="190" y="4"/>
                  <a:pt x="190" y="4"/>
                </a:cubicBezTo>
                <a:cubicBezTo>
                  <a:pt x="188" y="1"/>
                  <a:pt x="184" y="0"/>
                  <a:pt x="181" y="2"/>
                </a:cubicBezTo>
                <a:cubicBezTo>
                  <a:pt x="179" y="4"/>
                  <a:pt x="178" y="8"/>
                  <a:pt x="180" y="11"/>
                </a:cubicBezTo>
                <a:cubicBezTo>
                  <a:pt x="216" y="63"/>
                  <a:pt x="216" y="63"/>
                  <a:pt x="216" y="63"/>
                </a:cubicBezTo>
                <a:cubicBezTo>
                  <a:pt x="159" y="90"/>
                  <a:pt x="119" y="141"/>
                  <a:pt x="114" y="200"/>
                </a:cubicBezTo>
                <a:cubicBezTo>
                  <a:pt x="504" y="200"/>
                  <a:pt x="504" y="200"/>
                  <a:pt x="504" y="200"/>
                </a:cubicBezTo>
                <a:cubicBezTo>
                  <a:pt x="499" y="141"/>
                  <a:pt x="459" y="90"/>
                  <a:pt x="402" y="63"/>
                </a:cubicBezTo>
                <a:close/>
                <a:moveTo>
                  <a:pt x="227" y="146"/>
                </a:moveTo>
                <a:cubicBezTo>
                  <a:pt x="215" y="146"/>
                  <a:pt x="205" y="136"/>
                  <a:pt x="205" y="124"/>
                </a:cubicBezTo>
                <a:cubicBezTo>
                  <a:pt x="205" y="113"/>
                  <a:pt x="215" y="103"/>
                  <a:pt x="227" y="103"/>
                </a:cubicBezTo>
                <a:cubicBezTo>
                  <a:pt x="239" y="103"/>
                  <a:pt x="248" y="113"/>
                  <a:pt x="248" y="124"/>
                </a:cubicBezTo>
                <a:cubicBezTo>
                  <a:pt x="248" y="136"/>
                  <a:pt x="239" y="146"/>
                  <a:pt x="227" y="146"/>
                </a:cubicBezTo>
                <a:close/>
                <a:moveTo>
                  <a:pt x="394" y="146"/>
                </a:moveTo>
                <a:cubicBezTo>
                  <a:pt x="382" y="146"/>
                  <a:pt x="373" y="136"/>
                  <a:pt x="373" y="124"/>
                </a:cubicBezTo>
                <a:cubicBezTo>
                  <a:pt x="373" y="113"/>
                  <a:pt x="382" y="103"/>
                  <a:pt x="394" y="103"/>
                </a:cubicBezTo>
                <a:cubicBezTo>
                  <a:pt x="406" y="103"/>
                  <a:pt x="416" y="113"/>
                  <a:pt x="416" y="124"/>
                </a:cubicBezTo>
                <a:cubicBezTo>
                  <a:pt x="416" y="136"/>
                  <a:pt x="406" y="146"/>
                  <a:pt x="394" y="146"/>
                </a:cubicBezTo>
                <a:close/>
              </a:path>
            </a:pathLst>
          </a:custGeom>
          <a:solidFill>
            <a:srgbClr val="92D050"/>
          </a:solidFill>
          <a:ln>
            <a:noFill/>
          </a:ln>
        </p:spPr>
        <p:txBody>
          <a:bodyPr vert="horz" wrap="square" lIns="87868" tIns="43933" rIns="87868" bIns="43933" numCol="1" anchor="t" anchorCtr="0" compatLnSpc="1">
            <a:prstTxWarp prst="textNoShape">
              <a:avLst/>
            </a:prstTxWarp>
          </a:bodyPr>
          <a:lstStyle/>
          <a:p>
            <a:pPr marL="0" marR="0" lvl="0" indent="0" algn="l" defTabSz="87856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Semilight"/>
              <a:ea typeface="+mn-ea"/>
              <a:cs typeface="+mn-cs"/>
            </a:endParaRPr>
          </a:p>
        </p:txBody>
      </p:sp>
      <p:sp>
        <p:nvSpPr>
          <p:cNvPr id="23" name="Freeform 47">
            <a:extLst>
              <a:ext uri="{FF2B5EF4-FFF2-40B4-BE49-F238E27FC236}">
                <a16:creationId xmlns:a16="http://schemas.microsoft.com/office/drawing/2014/main" id="{E426ED65-D8D4-486F-AA31-120546E0D884}"/>
              </a:ext>
            </a:extLst>
          </p:cNvPr>
          <p:cNvSpPr>
            <a:spLocks noChangeAspect="1" noEditPoints="1"/>
          </p:cNvSpPr>
          <p:nvPr/>
        </p:nvSpPr>
        <p:spPr bwMode="black">
          <a:xfrm>
            <a:off x="7692681" y="4739924"/>
            <a:ext cx="362086" cy="360613"/>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rgbClr val="0078D7"/>
          </a:solidFill>
          <a:ln>
            <a:noFill/>
          </a:ln>
          <a:extLst/>
        </p:spPr>
        <p:txBody>
          <a:bodyPr vert="horz" wrap="square" lIns="87868" tIns="43933" rIns="87868" bIns="43933" numCol="1" anchor="t" anchorCtr="0" compatLnSpc="1">
            <a:prstTxWarp prst="textNoShape">
              <a:avLst/>
            </a:prstTxWarp>
          </a:bodyPr>
          <a:lstStyle/>
          <a:p>
            <a:pPr marL="0" marR="0" lvl="0" indent="0" algn="l" defTabSz="87856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Semilight"/>
              <a:ea typeface="+mn-ea"/>
              <a:cs typeface="+mn-cs"/>
            </a:endParaRPr>
          </a:p>
        </p:txBody>
      </p:sp>
      <p:pic>
        <p:nvPicPr>
          <p:cNvPr id="24" name="Picture 2" descr="http://iran-python.ir/images/python_logo.png">
            <a:extLst>
              <a:ext uri="{FF2B5EF4-FFF2-40B4-BE49-F238E27FC236}">
                <a16:creationId xmlns:a16="http://schemas.microsoft.com/office/drawing/2014/main" id="{39607511-73AE-4814-A600-B067CE3C402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054767" y="3978330"/>
            <a:ext cx="1108516" cy="321683"/>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4" descr="http://mean.io/system/assets/img/logos/nodejs.png">
            <a:extLst>
              <a:ext uri="{FF2B5EF4-FFF2-40B4-BE49-F238E27FC236}">
                <a16:creationId xmlns:a16="http://schemas.microsoft.com/office/drawing/2014/main" id="{A4F90E59-F1FE-4FE3-8536-DAFB67A9DEC9}"/>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621707" y="3429329"/>
            <a:ext cx="1180972" cy="317386"/>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5">
            <a:extLst>
              <a:ext uri="{FF2B5EF4-FFF2-40B4-BE49-F238E27FC236}">
                <a16:creationId xmlns:a16="http://schemas.microsoft.com/office/drawing/2014/main" id="{907836AC-8F01-4E08-84CF-802AA99EBE64}"/>
              </a:ext>
            </a:extLst>
          </p:cNvPr>
          <p:cNvPicPr>
            <a:picLocks noChangeAspect="1"/>
          </p:cNvPicPr>
          <p:nvPr/>
        </p:nvPicPr>
        <p:blipFill>
          <a:blip r:embed="rId7">
            <a:biLevel thresh="75000"/>
            <a:extLst>
              <a:ext uri="{28A0092B-C50C-407E-A947-70E740481C1C}">
                <a14:useLocalDpi xmlns:a14="http://schemas.microsoft.com/office/drawing/2010/main" val="0"/>
              </a:ext>
            </a:extLst>
          </a:blip>
          <a:stretch>
            <a:fillRect/>
          </a:stretch>
        </p:blipFill>
        <p:spPr>
          <a:xfrm>
            <a:off x="9263421" y="4692348"/>
            <a:ext cx="358287" cy="434287"/>
          </a:xfrm>
          <a:prstGeom prst="rect">
            <a:avLst/>
          </a:prstGeom>
        </p:spPr>
      </p:pic>
      <p:pic>
        <p:nvPicPr>
          <p:cNvPr id="27" name="Picture 26">
            <a:extLst>
              <a:ext uri="{FF2B5EF4-FFF2-40B4-BE49-F238E27FC236}">
                <a16:creationId xmlns:a16="http://schemas.microsoft.com/office/drawing/2014/main" id="{92DF3E5B-D900-4B11-899C-B37FC3B9EE96}"/>
              </a:ext>
            </a:extLst>
          </p:cNvPr>
          <p:cNvPicPr>
            <a:picLocks noChangeAspect="1"/>
          </p:cNvPicPr>
          <p:nvPr/>
        </p:nvPicPr>
        <p:blipFill>
          <a:blip r:embed="rId8" cstate="print">
            <a:duotone>
              <a:schemeClr val="accent6">
                <a:shade val="45000"/>
                <a:satMod val="135000"/>
              </a:schemeClr>
              <a:prstClr val="white"/>
            </a:duotone>
            <a:extLst>
              <a:ext uri="{BEBA8EAE-BF5A-486C-A8C5-ECC9F3942E4B}">
                <a14:imgProps xmlns:a14="http://schemas.microsoft.com/office/drawing/2010/main">
                  <a14:imgLayer r:embed="rId9">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196510" y="5593015"/>
            <a:ext cx="886704" cy="363549"/>
          </a:xfrm>
          <a:prstGeom prst="rect">
            <a:avLst/>
          </a:prstGeom>
          <a:noFill/>
        </p:spPr>
      </p:pic>
      <p:pic>
        <p:nvPicPr>
          <p:cNvPr id="28" name="Picture 8" descr="http://social.technet.microsoft.com/wiki/resized-image.ashx/__size/550x0/__key/communityserver-wikis-components-files/00-00-00-00-05/7206.Msdn_5F00_logo.png">
            <a:extLst>
              <a:ext uri="{FF2B5EF4-FFF2-40B4-BE49-F238E27FC236}">
                <a16:creationId xmlns:a16="http://schemas.microsoft.com/office/drawing/2014/main" id="{017040A9-DA00-4A6F-B1A6-2C7F1F08A5FB}"/>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196510" y="6070368"/>
            <a:ext cx="1065500" cy="325462"/>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10" descr="https://upload.wikimedia.org/wikipedia/en/d/d3/UserVoice_logo.png">
            <a:extLst>
              <a:ext uri="{FF2B5EF4-FFF2-40B4-BE49-F238E27FC236}">
                <a16:creationId xmlns:a16="http://schemas.microsoft.com/office/drawing/2014/main" id="{7CBAAA13-7762-4CBE-9896-E5B24A4FAD77}"/>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526280" y="6108619"/>
            <a:ext cx="1624163" cy="402405"/>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12" descr="http://i.imgur.com/pszAeGh.png">
            <a:extLst>
              <a:ext uri="{FF2B5EF4-FFF2-40B4-BE49-F238E27FC236}">
                <a16:creationId xmlns:a16="http://schemas.microsoft.com/office/drawing/2014/main" id="{2AF8B273-6A98-45E5-A38A-2D4C40D354F9}"/>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8526280" y="5500484"/>
            <a:ext cx="1603311" cy="402393"/>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31">
            <a:extLst>
              <a:ext uri="{FF2B5EF4-FFF2-40B4-BE49-F238E27FC236}">
                <a16:creationId xmlns:a16="http://schemas.microsoft.com/office/drawing/2014/main" id="{EFEE0ABB-B20C-4BA6-9794-375EA19A9FE0}"/>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594518" y="3284362"/>
            <a:ext cx="1083180" cy="401524"/>
          </a:xfrm>
          <a:prstGeom prst="rect">
            <a:avLst/>
          </a:prstGeom>
        </p:spPr>
      </p:pic>
      <p:pic>
        <p:nvPicPr>
          <p:cNvPr id="34" name="Picture 33">
            <a:extLst>
              <a:ext uri="{FF2B5EF4-FFF2-40B4-BE49-F238E27FC236}">
                <a16:creationId xmlns:a16="http://schemas.microsoft.com/office/drawing/2014/main" id="{D0BC3AB3-051D-4A87-AEFF-245CB2CF352E}"/>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962865" y="3453318"/>
            <a:ext cx="415471" cy="284367"/>
          </a:xfrm>
          <a:prstGeom prst="rect">
            <a:avLst/>
          </a:prstGeom>
        </p:spPr>
      </p:pic>
      <p:pic>
        <p:nvPicPr>
          <p:cNvPr id="36" name="Picture 35">
            <a:extLst>
              <a:ext uri="{FF2B5EF4-FFF2-40B4-BE49-F238E27FC236}">
                <a16:creationId xmlns:a16="http://schemas.microsoft.com/office/drawing/2014/main" id="{2366B6F6-17F9-4090-9A86-B4E93F8A6633}"/>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8747215" y="2825753"/>
            <a:ext cx="516206" cy="947190"/>
          </a:xfrm>
          <a:prstGeom prst="rect">
            <a:avLst/>
          </a:prstGeom>
        </p:spPr>
      </p:pic>
      <p:pic>
        <p:nvPicPr>
          <p:cNvPr id="38" name="Picture 37">
            <a:extLst>
              <a:ext uri="{FF2B5EF4-FFF2-40B4-BE49-F238E27FC236}">
                <a16:creationId xmlns:a16="http://schemas.microsoft.com/office/drawing/2014/main" id="{0D42F6E8-38AB-49FE-8E61-368622CB44B9}"/>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6933396" y="3905974"/>
            <a:ext cx="744302" cy="401924"/>
          </a:xfrm>
          <a:prstGeom prst="rect">
            <a:avLst/>
          </a:prstGeom>
        </p:spPr>
      </p:pic>
      <p:pic>
        <p:nvPicPr>
          <p:cNvPr id="40" name="Picture 39">
            <a:extLst>
              <a:ext uri="{FF2B5EF4-FFF2-40B4-BE49-F238E27FC236}">
                <a16:creationId xmlns:a16="http://schemas.microsoft.com/office/drawing/2014/main" id="{35BF70FA-A522-44A6-8E38-8D73E6A1145D}"/>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9540351" y="3928740"/>
            <a:ext cx="356390" cy="356390"/>
          </a:xfrm>
          <a:prstGeom prst="rect">
            <a:avLst/>
          </a:prstGeom>
        </p:spPr>
      </p:pic>
      <p:sp>
        <p:nvSpPr>
          <p:cNvPr id="41" name="TextBox 40">
            <a:extLst>
              <a:ext uri="{FF2B5EF4-FFF2-40B4-BE49-F238E27FC236}">
                <a16:creationId xmlns:a16="http://schemas.microsoft.com/office/drawing/2014/main" id="{19EFB9B8-77DC-4680-9025-C67B0DA5E510}"/>
              </a:ext>
            </a:extLst>
          </p:cNvPr>
          <p:cNvSpPr txBox="1"/>
          <p:nvPr/>
        </p:nvSpPr>
        <p:spPr>
          <a:xfrm>
            <a:off x="9786711" y="3872143"/>
            <a:ext cx="927809" cy="534056"/>
          </a:xfrm>
          <a:prstGeom prst="rect">
            <a:avLst/>
          </a:prstGeom>
          <a:noFill/>
        </p:spPr>
        <p:txBody>
          <a:bodyPr wrap="non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765" b="1" i="0" u="none" strike="noStrike" kern="1200" cap="none" spc="0" normalizeH="0" baseline="0" noProof="0">
                <a:ln>
                  <a:noFill/>
                </a:ln>
                <a:solidFill>
                  <a:srgbClr val="C00000"/>
                </a:solidFill>
                <a:effectLst/>
                <a:uLnTx/>
                <a:uFillTx/>
                <a:latin typeface="Arial" panose="020B0604020202020204" pitchFamily="34" charset="0"/>
                <a:ea typeface="+mn-ea"/>
                <a:cs typeface="Arial" panose="020B0604020202020204" pitchFamily="34" charset="0"/>
              </a:rPr>
              <a:t>Ruby</a:t>
            </a:r>
          </a:p>
        </p:txBody>
      </p:sp>
      <p:cxnSp>
        <p:nvCxnSpPr>
          <p:cNvPr id="43" name="Straight Connector 42">
            <a:extLst>
              <a:ext uri="{FF2B5EF4-FFF2-40B4-BE49-F238E27FC236}">
                <a16:creationId xmlns:a16="http://schemas.microsoft.com/office/drawing/2014/main" id="{17608B3F-B932-46BD-8873-543AE5617E54}"/>
              </a:ext>
            </a:extLst>
          </p:cNvPr>
          <p:cNvCxnSpPr/>
          <p:nvPr/>
        </p:nvCxnSpPr>
        <p:spPr>
          <a:xfrm>
            <a:off x="6130976" y="2742939"/>
            <a:ext cx="5081931" cy="0"/>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ACB69666-2890-41B8-9B46-0AACCC6D22CD}"/>
              </a:ext>
            </a:extLst>
          </p:cNvPr>
          <p:cNvCxnSpPr/>
          <p:nvPr/>
        </p:nvCxnSpPr>
        <p:spPr>
          <a:xfrm>
            <a:off x="6130976" y="4502869"/>
            <a:ext cx="5081931" cy="0"/>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7EEB780A-F500-44E5-8081-F80E29B969E9}"/>
              </a:ext>
            </a:extLst>
          </p:cNvPr>
          <p:cNvCxnSpPr/>
          <p:nvPr/>
        </p:nvCxnSpPr>
        <p:spPr>
          <a:xfrm>
            <a:off x="6130976" y="5381567"/>
            <a:ext cx="5081931" cy="0"/>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90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15859-7E01-47DB-90B5-7E5844B58844}"/>
              </a:ext>
            </a:extLst>
          </p:cNvPr>
          <p:cNvSpPr>
            <a:spLocks noGrp="1"/>
          </p:cNvSpPr>
          <p:nvPr>
            <p:ph type="title"/>
          </p:nvPr>
        </p:nvSpPr>
        <p:spPr>
          <a:xfrm>
            <a:off x="289559" y="291388"/>
            <a:ext cx="11655840" cy="899537"/>
          </a:xfrm>
        </p:spPr>
        <p:txBody>
          <a:bodyPr/>
          <a:lstStyle/>
          <a:p>
            <a:r>
              <a:rPr lang="en-US" dirty="0"/>
              <a:t>So many use cases!</a:t>
            </a:r>
          </a:p>
        </p:txBody>
      </p:sp>
      <p:sp>
        <p:nvSpPr>
          <p:cNvPr id="3" name="TextBox 2">
            <a:extLst>
              <a:ext uri="{FF2B5EF4-FFF2-40B4-BE49-F238E27FC236}">
                <a16:creationId xmlns:a16="http://schemas.microsoft.com/office/drawing/2014/main" id="{9E6320F3-DE00-44F3-9A1F-3E942D3EC51A}"/>
              </a:ext>
            </a:extLst>
          </p:cNvPr>
          <p:cNvSpPr txBox="1"/>
          <p:nvPr/>
        </p:nvSpPr>
        <p:spPr>
          <a:xfrm>
            <a:off x="289559" y="1498854"/>
            <a:ext cx="11655840" cy="5358660"/>
          </a:xfrm>
          <a:prstGeom prst="rect">
            <a:avLst/>
          </a:prstGeom>
          <a:noFill/>
        </p:spPr>
        <p:txBody>
          <a:bodyPr wrap="square" lIns="179285" tIns="143428" rIns="179285" bIns="143428" numCol="2" rtlCol="0">
            <a:spAutoFit/>
          </a:bodyPr>
          <a:lstStyle/>
          <a:p>
            <a:pPr marL="336145" marR="0" lvl="0" indent="-336145" algn="l" defTabSz="914367" rtl="0" eaLnBrk="1" fontAlgn="ctr" latinLnBrk="0" hangingPunct="1">
              <a:lnSpc>
                <a:spcPct val="100000"/>
              </a:lnSpc>
              <a:spcBef>
                <a:spcPts val="0"/>
              </a:spcBef>
              <a:spcAft>
                <a:spcPts val="0"/>
              </a:spcAft>
              <a:buClrTx/>
              <a:buSzTx/>
              <a:buFont typeface="Wingdings" panose="05000000000000000000" pitchFamily="2" charset="2"/>
              <a:buChar char="ü"/>
              <a:tabLst/>
              <a:defRPr/>
            </a:pPr>
            <a:r>
              <a:rPr kumimoji="0" lang="en-US" sz="2745" b="0" i="0" u="none" strike="noStrike" kern="1200" cap="none" spc="0" normalizeH="0" baseline="0" noProof="0" dirty="0">
                <a:ln>
                  <a:noFill/>
                </a:ln>
                <a:solidFill>
                  <a:srgbClr val="0078D7"/>
                </a:solidFill>
                <a:effectLst/>
                <a:uLnTx/>
                <a:uFillTx/>
                <a:latin typeface="Segoe UI Semilight"/>
                <a:ea typeface="+mn-ea"/>
                <a:cs typeface="+mn-cs"/>
              </a:rPr>
              <a:t>Anomaly Detection</a:t>
            </a:r>
          </a:p>
          <a:p>
            <a:pPr marL="336145" marR="0" lvl="0" indent="-336145" algn="l" defTabSz="914367" rtl="0" eaLnBrk="1" fontAlgn="ctr" latinLnBrk="0" hangingPunct="1">
              <a:lnSpc>
                <a:spcPct val="100000"/>
              </a:lnSpc>
              <a:spcBef>
                <a:spcPts val="0"/>
              </a:spcBef>
              <a:spcAft>
                <a:spcPts val="0"/>
              </a:spcAft>
              <a:buClrTx/>
              <a:buSzTx/>
              <a:buFont typeface="Wingdings" panose="05000000000000000000" pitchFamily="2" charset="2"/>
              <a:buChar char="ü"/>
              <a:tabLst/>
              <a:defRPr/>
            </a:pPr>
            <a:endParaRPr kumimoji="0" lang="en-US" sz="2745" b="0" i="0" u="none" strike="noStrike" kern="1200" cap="none" spc="0" normalizeH="0" baseline="0" noProof="0" dirty="0">
              <a:ln>
                <a:noFill/>
              </a:ln>
              <a:solidFill>
                <a:srgbClr val="0078D7"/>
              </a:solidFill>
              <a:effectLst/>
              <a:uLnTx/>
              <a:uFillTx/>
              <a:latin typeface="Segoe UI Semilight"/>
              <a:ea typeface="+mn-ea"/>
              <a:cs typeface="+mn-cs"/>
            </a:endParaRPr>
          </a:p>
          <a:p>
            <a:pPr marL="336145" marR="0" lvl="0" indent="-336145" algn="l" defTabSz="914367" rtl="0" eaLnBrk="1" fontAlgn="ctr" latinLnBrk="0" hangingPunct="1">
              <a:lnSpc>
                <a:spcPct val="100000"/>
              </a:lnSpc>
              <a:spcBef>
                <a:spcPts val="0"/>
              </a:spcBef>
              <a:spcAft>
                <a:spcPts val="0"/>
              </a:spcAft>
              <a:buClrTx/>
              <a:buSzTx/>
              <a:buFont typeface="Wingdings" panose="05000000000000000000" pitchFamily="2" charset="2"/>
              <a:buChar char="ü"/>
              <a:tabLst/>
              <a:defRPr/>
            </a:pPr>
            <a:r>
              <a:rPr kumimoji="0" lang="en-US" sz="2745" b="0" i="0" u="none" strike="noStrike" kern="1200" cap="none" spc="0" normalizeH="0" baseline="0" noProof="0" dirty="0">
                <a:ln>
                  <a:noFill/>
                </a:ln>
                <a:solidFill>
                  <a:srgbClr val="0078D7"/>
                </a:solidFill>
                <a:effectLst/>
                <a:uLnTx/>
                <a:uFillTx/>
                <a:latin typeface="Segoe UI Semilight"/>
                <a:ea typeface="+mn-ea"/>
                <a:cs typeface="+mn-cs"/>
              </a:rPr>
              <a:t>Fraud Detection</a:t>
            </a:r>
          </a:p>
          <a:p>
            <a:pPr marL="336145" marR="0" lvl="0" indent="-336145" algn="l" defTabSz="914367" rtl="0" eaLnBrk="1" fontAlgn="ctr" latinLnBrk="0" hangingPunct="1">
              <a:lnSpc>
                <a:spcPct val="100000"/>
              </a:lnSpc>
              <a:spcBef>
                <a:spcPts val="0"/>
              </a:spcBef>
              <a:spcAft>
                <a:spcPts val="0"/>
              </a:spcAft>
              <a:buClrTx/>
              <a:buSzTx/>
              <a:buFont typeface="Wingdings" panose="05000000000000000000" pitchFamily="2" charset="2"/>
              <a:buChar char="ü"/>
              <a:tabLst/>
              <a:defRPr/>
            </a:pPr>
            <a:endParaRPr kumimoji="0" lang="en-US" sz="2745" b="0" i="0" u="none" strike="noStrike" kern="1200" cap="none" spc="0" normalizeH="0" baseline="0" noProof="0" dirty="0">
              <a:ln>
                <a:noFill/>
              </a:ln>
              <a:solidFill>
                <a:srgbClr val="0078D7"/>
              </a:solidFill>
              <a:effectLst/>
              <a:uLnTx/>
              <a:uFillTx/>
              <a:latin typeface="Segoe UI Semilight"/>
              <a:ea typeface="+mn-ea"/>
              <a:cs typeface="+mn-cs"/>
            </a:endParaRPr>
          </a:p>
          <a:p>
            <a:pPr marL="336145" marR="0" lvl="0" indent="-336145" algn="l" defTabSz="914367" rtl="0" eaLnBrk="1" fontAlgn="ctr" latinLnBrk="0" hangingPunct="1">
              <a:lnSpc>
                <a:spcPct val="100000"/>
              </a:lnSpc>
              <a:spcBef>
                <a:spcPts val="0"/>
              </a:spcBef>
              <a:spcAft>
                <a:spcPts val="0"/>
              </a:spcAft>
              <a:buClrTx/>
              <a:buSzTx/>
              <a:buFont typeface="Wingdings" panose="05000000000000000000" pitchFamily="2" charset="2"/>
              <a:buChar char="ü"/>
              <a:tabLst/>
              <a:defRPr/>
            </a:pPr>
            <a:r>
              <a:rPr kumimoji="0" lang="en-US" sz="2745" b="0" i="0" u="none" strike="noStrike" kern="1200" cap="none" spc="0" normalizeH="0" baseline="0" noProof="0" dirty="0">
                <a:ln>
                  <a:noFill/>
                </a:ln>
                <a:solidFill>
                  <a:srgbClr val="0078D7"/>
                </a:solidFill>
                <a:effectLst/>
                <a:uLnTx/>
                <a:uFillTx/>
                <a:latin typeface="Segoe UI Semilight"/>
                <a:ea typeface="+mn-ea"/>
                <a:cs typeface="+mn-cs"/>
              </a:rPr>
              <a:t>Yield Analysis</a:t>
            </a:r>
          </a:p>
          <a:p>
            <a:pPr marL="336145" marR="0" lvl="0" indent="-336145" algn="l" defTabSz="914367" rtl="0" eaLnBrk="1" fontAlgn="ctr" latinLnBrk="0" hangingPunct="1">
              <a:lnSpc>
                <a:spcPct val="100000"/>
              </a:lnSpc>
              <a:spcBef>
                <a:spcPts val="0"/>
              </a:spcBef>
              <a:spcAft>
                <a:spcPts val="0"/>
              </a:spcAft>
              <a:buClrTx/>
              <a:buSzTx/>
              <a:buFont typeface="Wingdings" panose="05000000000000000000" pitchFamily="2" charset="2"/>
              <a:buChar char="ü"/>
              <a:tabLst/>
              <a:defRPr/>
            </a:pPr>
            <a:endParaRPr kumimoji="0" lang="en-US" sz="2745" b="0" i="0" u="none" strike="noStrike" kern="1200" cap="none" spc="0" normalizeH="0" baseline="0" noProof="0" dirty="0">
              <a:ln>
                <a:noFill/>
              </a:ln>
              <a:solidFill>
                <a:srgbClr val="0078D7"/>
              </a:solidFill>
              <a:effectLst/>
              <a:uLnTx/>
              <a:uFillTx/>
              <a:latin typeface="Segoe UI Semilight"/>
              <a:ea typeface="+mn-ea"/>
              <a:cs typeface="+mn-cs"/>
            </a:endParaRPr>
          </a:p>
          <a:p>
            <a:pPr marL="336145" marR="0" lvl="0" indent="-336145" algn="l" defTabSz="914367" rtl="0" eaLnBrk="1" fontAlgn="ctr" latinLnBrk="0" hangingPunct="1">
              <a:lnSpc>
                <a:spcPct val="100000"/>
              </a:lnSpc>
              <a:spcBef>
                <a:spcPts val="0"/>
              </a:spcBef>
              <a:spcAft>
                <a:spcPts val="0"/>
              </a:spcAft>
              <a:buClrTx/>
              <a:buSzTx/>
              <a:buFont typeface="Wingdings" panose="05000000000000000000" pitchFamily="2" charset="2"/>
              <a:buChar char="ü"/>
              <a:tabLst/>
              <a:defRPr/>
            </a:pPr>
            <a:r>
              <a:rPr kumimoji="0" lang="en-US" sz="2745" b="0" i="0" u="none" strike="noStrike" kern="1200" cap="none" spc="0" normalizeH="0" baseline="0" noProof="0" dirty="0">
                <a:ln>
                  <a:noFill/>
                </a:ln>
                <a:solidFill>
                  <a:srgbClr val="0078D7"/>
                </a:solidFill>
                <a:effectLst/>
                <a:uLnTx/>
                <a:uFillTx/>
                <a:latin typeface="Segoe UI Semilight"/>
                <a:ea typeface="+mn-ea"/>
                <a:cs typeface="+mn-cs"/>
              </a:rPr>
              <a:t>Root Cause Analysis</a:t>
            </a:r>
          </a:p>
          <a:p>
            <a:pPr marL="336145" marR="0" lvl="0" indent="-336145" algn="l" defTabSz="914367" rtl="0" eaLnBrk="1" fontAlgn="ctr" latinLnBrk="0" hangingPunct="1">
              <a:lnSpc>
                <a:spcPct val="100000"/>
              </a:lnSpc>
              <a:spcBef>
                <a:spcPts val="0"/>
              </a:spcBef>
              <a:spcAft>
                <a:spcPts val="0"/>
              </a:spcAft>
              <a:buClrTx/>
              <a:buSzTx/>
              <a:buFont typeface="Wingdings" panose="05000000000000000000" pitchFamily="2" charset="2"/>
              <a:buChar char="ü"/>
              <a:tabLst/>
              <a:defRPr/>
            </a:pPr>
            <a:endParaRPr kumimoji="0" lang="en-US" sz="2745" b="0" i="0" u="none" strike="noStrike" kern="1200" cap="none" spc="0" normalizeH="0" baseline="0" noProof="0" dirty="0">
              <a:ln>
                <a:noFill/>
              </a:ln>
              <a:solidFill>
                <a:srgbClr val="0078D7"/>
              </a:solidFill>
              <a:effectLst/>
              <a:uLnTx/>
              <a:uFillTx/>
              <a:latin typeface="Segoe UI Semilight"/>
              <a:ea typeface="+mn-ea"/>
              <a:cs typeface="+mn-cs"/>
            </a:endParaRPr>
          </a:p>
          <a:p>
            <a:pPr marL="336145" marR="0" lvl="0" indent="-336145" algn="l" defTabSz="914367" rtl="0" eaLnBrk="1" fontAlgn="ctr" latinLnBrk="0" hangingPunct="1">
              <a:lnSpc>
                <a:spcPct val="100000"/>
              </a:lnSpc>
              <a:spcBef>
                <a:spcPts val="0"/>
              </a:spcBef>
              <a:spcAft>
                <a:spcPts val="0"/>
              </a:spcAft>
              <a:buClrTx/>
              <a:buSzTx/>
              <a:buFont typeface="Wingdings" panose="05000000000000000000" pitchFamily="2" charset="2"/>
              <a:buChar char="ü"/>
              <a:tabLst/>
              <a:defRPr/>
            </a:pPr>
            <a:r>
              <a:rPr kumimoji="0" lang="en-US" sz="2745" b="0" i="0" u="none" strike="noStrike" kern="1200" cap="none" spc="0" normalizeH="0" baseline="0" noProof="0" dirty="0">
                <a:ln>
                  <a:noFill/>
                </a:ln>
                <a:solidFill>
                  <a:srgbClr val="0078D7"/>
                </a:solidFill>
                <a:effectLst/>
                <a:uLnTx/>
                <a:uFillTx/>
                <a:latin typeface="Segoe UI Semilight"/>
                <a:ea typeface="+mn-ea"/>
                <a:cs typeface="+mn-cs"/>
              </a:rPr>
              <a:t>Predictive Maintenance</a:t>
            </a:r>
          </a:p>
          <a:p>
            <a:pPr marL="336145" marR="0" lvl="0" indent="-336145" algn="l" defTabSz="914367" rtl="0" eaLnBrk="1" fontAlgn="ctr" latinLnBrk="0" hangingPunct="1">
              <a:lnSpc>
                <a:spcPct val="100000"/>
              </a:lnSpc>
              <a:spcBef>
                <a:spcPts val="0"/>
              </a:spcBef>
              <a:spcAft>
                <a:spcPts val="0"/>
              </a:spcAft>
              <a:buClrTx/>
              <a:buSzTx/>
              <a:buFont typeface="Wingdings" panose="05000000000000000000" pitchFamily="2" charset="2"/>
              <a:buChar char="ü"/>
              <a:tabLst/>
              <a:defRPr/>
            </a:pPr>
            <a:endParaRPr kumimoji="0" lang="en-US" sz="2745" b="0" i="0" u="none" strike="noStrike" kern="1200" cap="none" spc="0" normalizeH="0" baseline="0" noProof="0" dirty="0">
              <a:ln>
                <a:noFill/>
              </a:ln>
              <a:solidFill>
                <a:srgbClr val="0078D7"/>
              </a:solidFill>
              <a:effectLst/>
              <a:uLnTx/>
              <a:uFillTx/>
              <a:latin typeface="Segoe UI Semilight"/>
              <a:ea typeface="+mn-ea"/>
              <a:cs typeface="+mn-cs"/>
            </a:endParaRPr>
          </a:p>
          <a:p>
            <a:pPr marL="336145" marR="0" lvl="0" indent="-336145" algn="l" defTabSz="914367" rtl="0" eaLnBrk="1" fontAlgn="ctr" latinLnBrk="0" hangingPunct="1">
              <a:lnSpc>
                <a:spcPct val="100000"/>
              </a:lnSpc>
              <a:spcBef>
                <a:spcPts val="0"/>
              </a:spcBef>
              <a:spcAft>
                <a:spcPts val="0"/>
              </a:spcAft>
              <a:buClrTx/>
              <a:buSzTx/>
              <a:buFont typeface="Wingdings" panose="05000000000000000000" pitchFamily="2" charset="2"/>
              <a:buChar char="ü"/>
              <a:tabLst/>
              <a:defRPr/>
            </a:pPr>
            <a:r>
              <a:rPr kumimoji="0" lang="en-US" sz="2745" b="0" i="0" u="none" strike="noStrike" kern="1200" cap="none" spc="0" normalizeH="0" baseline="0" noProof="0" dirty="0">
                <a:ln>
                  <a:noFill/>
                </a:ln>
                <a:solidFill>
                  <a:srgbClr val="0078D7"/>
                </a:solidFill>
                <a:effectLst/>
                <a:uLnTx/>
                <a:uFillTx/>
                <a:latin typeface="Segoe UI Semilight"/>
                <a:ea typeface="+mn-ea"/>
                <a:cs typeface="+mn-cs"/>
              </a:rPr>
              <a:t>Video Surveillance</a:t>
            </a:r>
          </a:p>
          <a:p>
            <a:pPr marL="336145" marR="0" lvl="0" indent="-336145" algn="l" defTabSz="914367" rtl="0" eaLnBrk="1" fontAlgn="ctr" latinLnBrk="0" hangingPunct="1">
              <a:lnSpc>
                <a:spcPct val="100000"/>
              </a:lnSpc>
              <a:spcBef>
                <a:spcPts val="0"/>
              </a:spcBef>
              <a:spcAft>
                <a:spcPts val="0"/>
              </a:spcAft>
              <a:buClrTx/>
              <a:buSzTx/>
              <a:buFont typeface="Wingdings" panose="05000000000000000000" pitchFamily="2" charset="2"/>
              <a:buChar char="ü"/>
              <a:tabLst/>
              <a:defRPr/>
            </a:pPr>
            <a:endParaRPr kumimoji="0" lang="en-US" sz="2745" b="0" i="0" u="none" strike="noStrike" kern="1200" cap="none" spc="0" normalizeH="0" baseline="0" noProof="0" dirty="0">
              <a:ln>
                <a:noFill/>
              </a:ln>
              <a:solidFill>
                <a:srgbClr val="0078D7"/>
              </a:solidFill>
              <a:effectLst/>
              <a:uLnTx/>
              <a:uFillTx/>
              <a:latin typeface="Segoe UI Semilight"/>
              <a:ea typeface="+mn-ea"/>
              <a:cs typeface="+mn-cs"/>
            </a:endParaRPr>
          </a:p>
          <a:p>
            <a:pPr marL="336145" marR="0" lvl="0" indent="-336145" algn="l" defTabSz="914367" rtl="0" eaLnBrk="1" fontAlgn="ctr" latinLnBrk="0" hangingPunct="1">
              <a:lnSpc>
                <a:spcPct val="100000"/>
              </a:lnSpc>
              <a:spcBef>
                <a:spcPts val="0"/>
              </a:spcBef>
              <a:spcAft>
                <a:spcPts val="0"/>
              </a:spcAft>
              <a:buClrTx/>
              <a:buSzTx/>
              <a:buFont typeface="Wingdings" panose="05000000000000000000" pitchFamily="2" charset="2"/>
              <a:buChar char="ü"/>
              <a:tabLst/>
              <a:defRPr/>
            </a:pPr>
            <a:r>
              <a:rPr kumimoji="0" lang="en-US" sz="2745" b="0" i="0" u="none" strike="noStrike" kern="1200" cap="none" spc="0" normalizeH="0" baseline="0" noProof="0" dirty="0">
                <a:ln>
                  <a:noFill/>
                </a:ln>
                <a:solidFill>
                  <a:srgbClr val="0078D7"/>
                </a:solidFill>
                <a:effectLst/>
                <a:uLnTx/>
                <a:uFillTx/>
                <a:latin typeface="Segoe UI Semilight"/>
                <a:ea typeface="+mn-ea"/>
                <a:cs typeface="+mn-cs"/>
              </a:rPr>
              <a:t>Crowd Management</a:t>
            </a:r>
          </a:p>
          <a:p>
            <a:pPr marL="336145" marR="0" lvl="0" indent="-336145" algn="l" defTabSz="914367" rtl="0" eaLnBrk="1" fontAlgn="ctr" latinLnBrk="0" hangingPunct="1">
              <a:lnSpc>
                <a:spcPct val="100000"/>
              </a:lnSpc>
              <a:spcBef>
                <a:spcPts val="0"/>
              </a:spcBef>
              <a:spcAft>
                <a:spcPts val="0"/>
              </a:spcAft>
              <a:buClrTx/>
              <a:buSzTx/>
              <a:buFont typeface="Wingdings" panose="05000000000000000000" pitchFamily="2" charset="2"/>
              <a:buChar char="ü"/>
              <a:tabLst/>
              <a:defRPr/>
            </a:pPr>
            <a:endParaRPr kumimoji="0" lang="en-US" sz="2745" b="0" i="0" u="none" strike="noStrike" kern="1200" cap="none" spc="0" normalizeH="0" baseline="0" noProof="0" dirty="0">
              <a:ln>
                <a:noFill/>
              </a:ln>
              <a:solidFill>
                <a:srgbClr val="0078D7"/>
              </a:solidFill>
              <a:effectLst/>
              <a:uLnTx/>
              <a:uFillTx/>
              <a:latin typeface="Segoe UI Semilight"/>
              <a:ea typeface="+mn-ea"/>
              <a:cs typeface="+mn-cs"/>
            </a:endParaRPr>
          </a:p>
          <a:p>
            <a:pPr marL="336145" marR="0" lvl="0" indent="-336145" algn="l" defTabSz="914367" rtl="0" eaLnBrk="1" fontAlgn="ctr" latinLnBrk="0" hangingPunct="1">
              <a:lnSpc>
                <a:spcPct val="100000"/>
              </a:lnSpc>
              <a:spcBef>
                <a:spcPts val="0"/>
              </a:spcBef>
              <a:spcAft>
                <a:spcPts val="0"/>
              </a:spcAft>
              <a:buClrTx/>
              <a:buSzTx/>
              <a:buFont typeface="Wingdings" panose="05000000000000000000" pitchFamily="2" charset="2"/>
              <a:buChar char="ü"/>
              <a:tabLst/>
              <a:defRPr/>
            </a:pPr>
            <a:r>
              <a:rPr kumimoji="0" lang="en-US" sz="2745" b="0" i="0" u="none" strike="noStrike" kern="1200" cap="none" spc="0" normalizeH="0" baseline="0" noProof="0" dirty="0">
                <a:ln>
                  <a:noFill/>
                </a:ln>
                <a:solidFill>
                  <a:srgbClr val="0078D7"/>
                </a:solidFill>
                <a:effectLst/>
                <a:uLnTx/>
                <a:uFillTx/>
                <a:latin typeface="Segoe UI Semilight"/>
                <a:ea typeface="+mn-ea"/>
                <a:cs typeface="+mn-cs"/>
              </a:rPr>
              <a:t>Traffic Detection</a:t>
            </a:r>
          </a:p>
          <a:p>
            <a:pPr marL="336145" marR="0" lvl="0" indent="-336145" algn="l" defTabSz="914367" rtl="0" eaLnBrk="1" fontAlgn="ctr" latinLnBrk="0" hangingPunct="1">
              <a:lnSpc>
                <a:spcPct val="100000"/>
              </a:lnSpc>
              <a:spcBef>
                <a:spcPts val="0"/>
              </a:spcBef>
              <a:spcAft>
                <a:spcPts val="0"/>
              </a:spcAft>
              <a:buClrTx/>
              <a:buSzTx/>
              <a:buFont typeface="Wingdings" panose="05000000000000000000" pitchFamily="2" charset="2"/>
              <a:buChar char="ü"/>
              <a:tabLst/>
              <a:defRPr/>
            </a:pPr>
            <a:endParaRPr kumimoji="0" lang="en-US" sz="2745" b="0" i="0" u="none" strike="noStrike" kern="1200" cap="none" spc="0" normalizeH="0" baseline="0" noProof="0" dirty="0">
              <a:ln>
                <a:noFill/>
              </a:ln>
              <a:solidFill>
                <a:srgbClr val="0078D7"/>
              </a:solidFill>
              <a:effectLst/>
              <a:uLnTx/>
              <a:uFillTx/>
              <a:latin typeface="Segoe UI Semilight"/>
              <a:ea typeface="+mn-ea"/>
              <a:cs typeface="+mn-cs"/>
            </a:endParaRPr>
          </a:p>
          <a:p>
            <a:pPr marL="336145" marR="0" lvl="0" indent="-336145" algn="l" defTabSz="914367" rtl="0" eaLnBrk="1" fontAlgn="ctr" latinLnBrk="0" hangingPunct="1">
              <a:lnSpc>
                <a:spcPct val="100000"/>
              </a:lnSpc>
              <a:spcBef>
                <a:spcPts val="0"/>
              </a:spcBef>
              <a:spcAft>
                <a:spcPts val="0"/>
              </a:spcAft>
              <a:buClrTx/>
              <a:buSzTx/>
              <a:buFont typeface="Wingdings" panose="05000000000000000000" pitchFamily="2" charset="2"/>
              <a:buChar char="ü"/>
              <a:tabLst/>
              <a:defRPr/>
            </a:pPr>
            <a:r>
              <a:rPr kumimoji="0" lang="en-US" sz="2745" b="0" i="0" u="none" strike="noStrike" kern="1200" cap="none" spc="0" normalizeH="0" baseline="0" noProof="0" dirty="0">
                <a:ln>
                  <a:noFill/>
                </a:ln>
                <a:solidFill>
                  <a:srgbClr val="0078D7"/>
                </a:solidFill>
                <a:effectLst/>
                <a:uLnTx/>
                <a:uFillTx/>
                <a:latin typeface="Segoe UI Semilight"/>
                <a:ea typeface="+mn-ea"/>
                <a:cs typeface="+mn-cs"/>
              </a:rPr>
              <a:t>Customer Satisfaction</a:t>
            </a:r>
          </a:p>
          <a:p>
            <a:pPr marL="336145" marR="0" lvl="0" indent="-336145" algn="l" defTabSz="914367" rtl="0" eaLnBrk="1" fontAlgn="ctr" latinLnBrk="0" hangingPunct="1">
              <a:lnSpc>
                <a:spcPct val="100000"/>
              </a:lnSpc>
              <a:spcBef>
                <a:spcPts val="0"/>
              </a:spcBef>
              <a:spcAft>
                <a:spcPts val="0"/>
              </a:spcAft>
              <a:buClrTx/>
              <a:buSzTx/>
              <a:buFont typeface="Wingdings" panose="05000000000000000000" pitchFamily="2" charset="2"/>
              <a:buChar char="ü"/>
              <a:tabLst/>
              <a:defRPr/>
            </a:pPr>
            <a:endParaRPr kumimoji="0" lang="en-US" sz="2745" b="0" i="0" u="none" strike="noStrike" kern="1200" cap="none" spc="0" normalizeH="0" baseline="0" noProof="0" dirty="0">
              <a:ln>
                <a:noFill/>
              </a:ln>
              <a:solidFill>
                <a:srgbClr val="0078D7"/>
              </a:solidFill>
              <a:effectLst/>
              <a:uLnTx/>
              <a:uFillTx/>
              <a:latin typeface="Segoe UI Semilight"/>
              <a:ea typeface="+mn-ea"/>
              <a:cs typeface="+mn-cs"/>
            </a:endParaRPr>
          </a:p>
          <a:p>
            <a:pPr marL="336145" marR="0" lvl="0" indent="-336145" algn="l" defTabSz="914367" rtl="0" eaLnBrk="1" fontAlgn="ctr" latinLnBrk="0" hangingPunct="1">
              <a:lnSpc>
                <a:spcPct val="100000"/>
              </a:lnSpc>
              <a:spcBef>
                <a:spcPts val="0"/>
              </a:spcBef>
              <a:spcAft>
                <a:spcPts val="0"/>
              </a:spcAft>
              <a:buClrTx/>
              <a:buSzTx/>
              <a:buFont typeface="Wingdings" panose="05000000000000000000" pitchFamily="2" charset="2"/>
              <a:buChar char="ü"/>
              <a:tabLst/>
              <a:defRPr/>
            </a:pPr>
            <a:r>
              <a:rPr kumimoji="0" lang="en-US" sz="2745" b="0" i="0" u="none" strike="noStrike" kern="1200" cap="none" spc="0" normalizeH="0" baseline="0" noProof="0" dirty="0">
                <a:ln>
                  <a:noFill/>
                </a:ln>
                <a:solidFill>
                  <a:srgbClr val="0078D7"/>
                </a:solidFill>
                <a:effectLst/>
                <a:uLnTx/>
                <a:uFillTx/>
                <a:latin typeface="Segoe UI Semilight"/>
                <a:ea typeface="+mn-ea"/>
                <a:cs typeface="+mn-cs"/>
              </a:rPr>
              <a:t>Compliance</a:t>
            </a:r>
          </a:p>
          <a:p>
            <a:pPr marL="336145" marR="0" lvl="0" indent="-336145" algn="l" defTabSz="914367" rtl="0" eaLnBrk="1" fontAlgn="ctr" latinLnBrk="0" hangingPunct="1">
              <a:lnSpc>
                <a:spcPct val="100000"/>
              </a:lnSpc>
              <a:spcBef>
                <a:spcPts val="0"/>
              </a:spcBef>
              <a:spcAft>
                <a:spcPts val="0"/>
              </a:spcAft>
              <a:buClrTx/>
              <a:buSzTx/>
              <a:buFont typeface="Wingdings" panose="05000000000000000000" pitchFamily="2" charset="2"/>
              <a:buChar char="ü"/>
              <a:tabLst/>
              <a:defRPr/>
            </a:pPr>
            <a:endParaRPr kumimoji="0" lang="en-US" sz="2745" b="0" i="0" u="none" strike="noStrike" kern="1200" cap="none" spc="0" normalizeH="0" baseline="0" noProof="0" dirty="0">
              <a:ln>
                <a:noFill/>
              </a:ln>
              <a:solidFill>
                <a:srgbClr val="0078D7"/>
              </a:solidFill>
              <a:effectLst/>
              <a:uLnTx/>
              <a:uFillTx/>
              <a:latin typeface="Segoe UI Semilight"/>
              <a:ea typeface="+mn-ea"/>
              <a:cs typeface="+mn-cs"/>
            </a:endParaRPr>
          </a:p>
          <a:p>
            <a:pPr marL="336145" marR="0" lvl="0" indent="-336145" algn="l" defTabSz="914367" rtl="0" eaLnBrk="1" fontAlgn="ctr" latinLnBrk="0" hangingPunct="1">
              <a:lnSpc>
                <a:spcPct val="100000"/>
              </a:lnSpc>
              <a:spcBef>
                <a:spcPts val="0"/>
              </a:spcBef>
              <a:spcAft>
                <a:spcPts val="0"/>
              </a:spcAft>
              <a:buClrTx/>
              <a:buSzTx/>
              <a:buFont typeface="Wingdings" panose="05000000000000000000" pitchFamily="2" charset="2"/>
              <a:buChar char="ü"/>
              <a:tabLst/>
              <a:defRPr/>
            </a:pPr>
            <a:r>
              <a:rPr kumimoji="0" lang="en-US" sz="2745" b="0" i="0" u="none" strike="noStrike" kern="1200" cap="none" spc="0" normalizeH="0" baseline="0" noProof="0" dirty="0">
                <a:ln>
                  <a:noFill/>
                </a:ln>
                <a:solidFill>
                  <a:srgbClr val="0078D7"/>
                </a:solidFill>
                <a:effectLst/>
                <a:uLnTx/>
                <a:uFillTx/>
                <a:latin typeface="Segoe UI Semilight"/>
                <a:ea typeface="+mn-ea"/>
                <a:cs typeface="+mn-cs"/>
              </a:rPr>
              <a:t>Precision Agriculture</a:t>
            </a:r>
          </a:p>
          <a:p>
            <a:pPr marL="336145" marR="0" lvl="0" indent="-336145" algn="l" defTabSz="914367" rtl="0" eaLnBrk="1" fontAlgn="ctr" latinLnBrk="0" hangingPunct="1">
              <a:lnSpc>
                <a:spcPct val="100000"/>
              </a:lnSpc>
              <a:spcBef>
                <a:spcPts val="0"/>
              </a:spcBef>
              <a:spcAft>
                <a:spcPts val="0"/>
              </a:spcAft>
              <a:buClrTx/>
              <a:buSzTx/>
              <a:buFont typeface="Wingdings" panose="05000000000000000000" pitchFamily="2" charset="2"/>
              <a:buChar char="ü"/>
              <a:tabLst/>
              <a:defRPr/>
            </a:pPr>
            <a:endParaRPr kumimoji="0" lang="en-US" sz="2745" b="0" i="0" u="none" strike="noStrike" kern="1200" cap="none" spc="0" normalizeH="0" baseline="0" noProof="0" dirty="0">
              <a:ln>
                <a:noFill/>
              </a:ln>
              <a:solidFill>
                <a:srgbClr val="0078D7"/>
              </a:solidFill>
              <a:effectLst/>
              <a:uLnTx/>
              <a:uFillTx/>
              <a:latin typeface="Segoe UI Semilight"/>
              <a:ea typeface="+mn-ea"/>
              <a:cs typeface="+mn-cs"/>
            </a:endParaRPr>
          </a:p>
          <a:p>
            <a:pPr marL="0" marR="0" lvl="0" indent="0" algn="l" defTabSz="914367" rtl="0" eaLnBrk="1" fontAlgn="auto" latinLnBrk="0" hangingPunct="1">
              <a:lnSpc>
                <a:spcPct val="90000"/>
              </a:lnSpc>
              <a:spcBef>
                <a:spcPts val="0"/>
              </a:spcBef>
              <a:spcAft>
                <a:spcPts val="588"/>
              </a:spcAft>
              <a:buClrTx/>
              <a:buSzTx/>
              <a:buFontTx/>
              <a:buNone/>
              <a:tabLst/>
              <a:defRPr/>
            </a:pPr>
            <a:endParaRPr kumimoji="0" lang="en-US" sz="2745" b="0" i="0" u="none" strike="noStrike" kern="1200" cap="none" spc="0" normalizeH="0" baseline="0" noProof="0" dirty="0" err="1">
              <a:ln>
                <a:noFill/>
              </a:ln>
              <a:solidFill>
                <a:srgbClr val="0078D7"/>
              </a:solidFill>
              <a:effectLst/>
              <a:uLnTx/>
              <a:uFillTx/>
              <a:latin typeface="Segoe UI Semilight"/>
              <a:ea typeface="+mn-ea"/>
              <a:cs typeface="+mn-cs"/>
            </a:endParaRPr>
          </a:p>
        </p:txBody>
      </p:sp>
    </p:spTree>
    <p:extLst>
      <p:ext uri="{BB962C8B-B14F-4D97-AF65-F5344CB8AC3E}">
        <p14:creationId xmlns:p14="http://schemas.microsoft.com/office/powerpoint/2010/main" val="4131585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6C7EF-C716-4DC3-8F62-3B2F6068B1BF}"/>
              </a:ext>
            </a:extLst>
          </p:cNvPr>
          <p:cNvSpPr>
            <a:spLocks noGrp="1"/>
          </p:cNvSpPr>
          <p:nvPr>
            <p:ph type="title"/>
          </p:nvPr>
        </p:nvSpPr>
        <p:spPr>
          <a:xfrm>
            <a:off x="599190" y="1386228"/>
            <a:ext cx="4805930" cy="6278642"/>
          </a:xfrm>
        </p:spPr>
        <p:txBody>
          <a:bodyPr/>
          <a:lstStyle/>
          <a:p>
            <a:r>
              <a:rPr lang="en-US" dirty="0"/>
              <a:t>Azure Search</a:t>
            </a:r>
            <a:br>
              <a:rPr lang="en-US" dirty="0"/>
            </a:br>
            <a:r>
              <a:rPr lang="en-US" dirty="0">
                <a:latin typeface="+mn-lt"/>
              </a:rPr>
              <a:t>Search-as-a-Service</a:t>
            </a:r>
            <a:br>
              <a:rPr lang="en-US" dirty="0"/>
            </a:br>
            <a:br>
              <a:rPr lang="en-US" dirty="0"/>
            </a:br>
            <a:r>
              <a:rPr lang="en-US" sz="2400" dirty="0">
                <a:solidFill>
                  <a:schemeClr val="bg2">
                    <a:lumMod val="50000"/>
                  </a:schemeClr>
                </a:solidFill>
                <a:latin typeface="+mn-lt"/>
              </a:rPr>
              <a:t>Management Free</a:t>
            </a:r>
            <a:br>
              <a:rPr lang="en-US" sz="2400" dirty="0">
                <a:solidFill>
                  <a:schemeClr val="bg2">
                    <a:lumMod val="50000"/>
                  </a:schemeClr>
                </a:solidFill>
                <a:latin typeface="+mn-lt"/>
              </a:rPr>
            </a:br>
            <a:r>
              <a:rPr lang="en-US" sz="2400" dirty="0">
                <a:solidFill>
                  <a:schemeClr val="bg2">
                    <a:lumMod val="50000"/>
                  </a:schemeClr>
                </a:solidFill>
                <a:latin typeface="+mn-lt"/>
              </a:rPr>
              <a:t>Keyword search</a:t>
            </a:r>
            <a:br>
              <a:rPr lang="en-US" sz="2400" dirty="0">
                <a:solidFill>
                  <a:schemeClr val="bg2">
                    <a:lumMod val="50000"/>
                  </a:schemeClr>
                </a:solidFill>
                <a:latin typeface="+mn-lt"/>
              </a:rPr>
            </a:br>
            <a:r>
              <a:rPr lang="en-US" sz="2400" dirty="0">
                <a:solidFill>
                  <a:schemeClr val="bg2">
                    <a:lumMod val="50000"/>
                  </a:schemeClr>
                </a:solidFill>
                <a:latin typeface="+mn-lt"/>
              </a:rPr>
              <a:t>Faceting</a:t>
            </a:r>
            <a:br>
              <a:rPr lang="en-US" sz="2400" dirty="0">
                <a:solidFill>
                  <a:schemeClr val="bg2">
                    <a:lumMod val="50000"/>
                  </a:schemeClr>
                </a:solidFill>
                <a:latin typeface="+mn-lt"/>
              </a:rPr>
            </a:br>
            <a:r>
              <a:rPr lang="en-US" sz="2400" dirty="0">
                <a:solidFill>
                  <a:schemeClr val="bg2">
                    <a:lumMod val="50000"/>
                  </a:schemeClr>
                </a:solidFill>
                <a:latin typeface="+mn-lt"/>
              </a:rPr>
              <a:t>Geospatial support</a:t>
            </a:r>
            <a:br>
              <a:rPr lang="en-US" sz="2400" dirty="0">
                <a:solidFill>
                  <a:schemeClr val="bg2">
                    <a:lumMod val="50000"/>
                  </a:schemeClr>
                </a:solidFill>
                <a:latin typeface="+mn-lt"/>
              </a:rPr>
            </a:br>
            <a:r>
              <a:rPr lang="en-US" sz="2400" dirty="0">
                <a:solidFill>
                  <a:schemeClr val="bg2">
                    <a:lumMod val="50000"/>
                  </a:schemeClr>
                </a:solidFill>
                <a:latin typeface="+mn-lt"/>
              </a:rPr>
              <a:t>Multi-Language Support</a:t>
            </a:r>
            <a:br>
              <a:rPr lang="en-US" sz="2400" dirty="0">
                <a:solidFill>
                  <a:schemeClr val="bg2">
                    <a:lumMod val="50000"/>
                  </a:schemeClr>
                </a:solidFill>
                <a:latin typeface="+mn-lt"/>
              </a:rPr>
            </a:br>
            <a:r>
              <a:rPr lang="en-US" sz="2400" dirty="0">
                <a:solidFill>
                  <a:schemeClr val="bg2">
                    <a:lumMod val="50000"/>
                  </a:schemeClr>
                </a:solidFill>
                <a:latin typeface="+mn-lt"/>
              </a:rPr>
              <a:t>Suggestions/auto-complete</a:t>
            </a:r>
            <a:br>
              <a:rPr lang="en-US" sz="2400" dirty="0">
                <a:solidFill>
                  <a:schemeClr val="bg2">
                    <a:lumMod val="50000"/>
                  </a:schemeClr>
                </a:solidFill>
                <a:latin typeface="+mn-lt"/>
              </a:rPr>
            </a:br>
            <a:r>
              <a:rPr lang="en-US" sz="2400" dirty="0">
                <a:solidFill>
                  <a:schemeClr val="bg2">
                    <a:lumMod val="50000"/>
                  </a:schemeClr>
                </a:solidFill>
                <a:latin typeface="+mn-lt"/>
              </a:rPr>
              <a:t>Customizable scoring models</a:t>
            </a:r>
            <a:br>
              <a:rPr lang="en-US" sz="2400" dirty="0">
                <a:solidFill>
                  <a:schemeClr val="bg2">
                    <a:lumMod val="50000"/>
                  </a:schemeClr>
                </a:solidFill>
                <a:latin typeface="+mn-lt"/>
              </a:rPr>
            </a:br>
            <a:r>
              <a:rPr lang="en-US" sz="2400" dirty="0">
                <a:solidFill>
                  <a:schemeClr val="bg2">
                    <a:lumMod val="50000"/>
                  </a:schemeClr>
                </a:solidFill>
                <a:latin typeface="+mn-lt"/>
              </a:rPr>
              <a:t>Proximity Search</a:t>
            </a:r>
            <a:br>
              <a:rPr lang="en-US" sz="2400" dirty="0">
                <a:solidFill>
                  <a:schemeClr val="bg2">
                    <a:lumMod val="50000"/>
                  </a:schemeClr>
                </a:solidFill>
                <a:latin typeface="+mn-lt"/>
              </a:rPr>
            </a:br>
            <a:r>
              <a:rPr lang="en-US" sz="2400" dirty="0">
                <a:solidFill>
                  <a:schemeClr val="bg2">
                    <a:lumMod val="50000"/>
                  </a:schemeClr>
                </a:solidFill>
                <a:latin typeface="+mn-lt"/>
              </a:rPr>
              <a:t>Synonyms</a:t>
            </a:r>
            <a:br>
              <a:rPr lang="en-US" sz="2400" dirty="0">
                <a:solidFill>
                  <a:schemeClr val="bg2">
                    <a:lumMod val="50000"/>
                  </a:schemeClr>
                </a:solidFill>
                <a:latin typeface="+mn-lt"/>
              </a:rPr>
            </a:br>
            <a:r>
              <a:rPr lang="en-US" sz="2400" dirty="0">
                <a:solidFill>
                  <a:schemeClr val="bg2">
                    <a:lumMod val="50000"/>
                  </a:schemeClr>
                </a:solidFill>
                <a:latin typeface="+mn-lt"/>
              </a:rPr>
              <a:t>etc.</a:t>
            </a:r>
            <a:br>
              <a:rPr lang="en-US" dirty="0">
                <a:latin typeface="+mn-lt"/>
              </a:rPr>
            </a:br>
            <a:br>
              <a:rPr lang="en-US" dirty="0">
                <a:latin typeface="+mn-lt"/>
              </a:rPr>
            </a:br>
            <a:br>
              <a:rPr lang="en-US" dirty="0">
                <a:latin typeface="+mn-lt"/>
              </a:rPr>
            </a:br>
            <a:endParaRPr lang="en-US" dirty="0">
              <a:latin typeface="+mn-lt"/>
            </a:endParaRPr>
          </a:p>
        </p:txBody>
      </p:sp>
      <p:pic>
        <p:nvPicPr>
          <p:cNvPr id="5" name="Online Image Placeholder 9">
            <a:hlinkClick r:id="rId2"/>
            <a:extLst>
              <a:ext uri="{FF2B5EF4-FFF2-40B4-BE49-F238E27FC236}">
                <a16:creationId xmlns:a16="http://schemas.microsoft.com/office/drawing/2014/main" id="{78F7FA9D-EAE5-423F-A9D8-DAA1E04A037D}"/>
              </a:ext>
            </a:extLst>
          </p:cNvPr>
          <p:cNvPicPr>
            <a:picLocks noChangeAspect="1"/>
          </p:cNvPicPr>
          <p:nvPr/>
        </p:nvPicPr>
        <p:blipFill>
          <a:blip r:embed="rId3"/>
          <a:stretch>
            <a:fillRect/>
          </a:stretch>
        </p:blipFill>
        <p:spPr bwMode="gray">
          <a:xfrm>
            <a:off x="6218666" y="1293587"/>
            <a:ext cx="6217809" cy="4905090"/>
          </a:xfrm>
          <a:prstGeom prst="rect">
            <a:avLst/>
          </a:prstGeom>
          <a:blipFill>
            <a:blip r:embed="rId4"/>
            <a:stretch>
              <a:fillRect/>
            </a:stretch>
          </a:blipFill>
        </p:spPr>
      </p:pic>
      <p:pic>
        <p:nvPicPr>
          <p:cNvPr id="6" name="Picture 5">
            <a:extLst>
              <a:ext uri="{FF2B5EF4-FFF2-40B4-BE49-F238E27FC236}">
                <a16:creationId xmlns:a16="http://schemas.microsoft.com/office/drawing/2014/main" id="{4284BA4A-AF8C-45C9-B94A-C6D865C1E892}"/>
              </a:ext>
            </a:extLst>
          </p:cNvPr>
          <p:cNvPicPr>
            <a:picLocks noChangeAspect="1"/>
          </p:cNvPicPr>
          <p:nvPr/>
        </p:nvPicPr>
        <p:blipFill rotWithShape="1">
          <a:blip r:embed="rId5"/>
          <a:srcRect r="16790" b="5705"/>
          <a:stretch/>
        </p:blipFill>
        <p:spPr>
          <a:xfrm>
            <a:off x="6655754" y="1648607"/>
            <a:ext cx="5780721" cy="4147631"/>
          </a:xfrm>
          <a:prstGeom prst="rect">
            <a:avLst/>
          </a:prstGeom>
        </p:spPr>
      </p:pic>
      <p:sp>
        <p:nvSpPr>
          <p:cNvPr id="7" name="Title 4">
            <a:extLst>
              <a:ext uri="{FF2B5EF4-FFF2-40B4-BE49-F238E27FC236}">
                <a16:creationId xmlns:a16="http://schemas.microsoft.com/office/drawing/2014/main" id="{E9C9B6C9-6B07-492D-AA21-32177BE2C177}"/>
              </a:ext>
            </a:extLst>
          </p:cNvPr>
          <p:cNvSpPr txBox="1">
            <a:spLocks/>
          </p:cNvSpPr>
          <p:nvPr/>
        </p:nvSpPr>
        <p:spPr>
          <a:xfrm>
            <a:off x="269239" y="289511"/>
            <a:ext cx="12294101" cy="899665"/>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0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defTabSz="1088078">
              <a:lnSpc>
                <a:spcPct val="100000"/>
              </a:lnSpc>
              <a:spcBef>
                <a:spcPts val="0"/>
              </a:spcBef>
              <a:defRPr/>
            </a:pPr>
            <a:r>
              <a:rPr lang="it-IT" sz="4800" dirty="0">
                <a:latin typeface="Segoe UI Light" panose="020B0502040204020203" pitchFamily="34" charset="0"/>
                <a:cs typeface="Segoe UI Light" panose="020B0502040204020203" pitchFamily="34" charset="0"/>
              </a:rPr>
              <a:t>Azure Search</a:t>
            </a:r>
            <a:endParaRPr kumimoji="0" lang="en-US" sz="4800" b="0" i="0" u="none" strike="noStrike" kern="0" cap="none" spc="-100" normalizeH="0" baseline="0" noProof="0" dirty="0">
              <a:ln w="3175">
                <a:noFill/>
              </a:ln>
              <a:solidFill>
                <a:srgbClr val="0078D7"/>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004614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7009DCB-C951-4499-8EF3-C54DBD354670}"/>
              </a:ext>
            </a:extLst>
          </p:cNvPr>
          <p:cNvPicPr>
            <a:picLocks noChangeAspect="1"/>
          </p:cNvPicPr>
          <p:nvPr/>
        </p:nvPicPr>
        <p:blipFill>
          <a:blip r:embed="rId2"/>
          <a:stretch>
            <a:fillRect/>
          </a:stretch>
        </p:blipFill>
        <p:spPr>
          <a:xfrm>
            <a:off x="2225997" y="643355"/>
            <a:ext cx="7546904" cy="5788682"/>
          </a:xfrm>
          <a:prstGeom prst="rect">
            <a:avLst/>
          </a:prstGeom>
        </p:spPr>
      </p:pic>
    </p:spTree>
    <p:extLst>
      <p:ext uri="{BB962C8B-B14F-4D97-AF65-F5344CB8AC3E}">
        <p14:creationId xmlns:p14="http://schemas.microsoft.com/office/powerpoint/2010/main" val="2382569792"/>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3">
            <p14:nvContentPartPr>
              <p14:cNvPr id="28" name="Ink 27">
                <a:extLst>
                  <a:ext uri="{FF2B5EF4-FFF2-40B4-BE49-F238E27FC236}">
                    <a16:creationId xmlns:a16="http://schemas.microsoft.com/office/drawing/2014/main" id="{9029DBF6-6533-410A-899E-14F6B997A322}"/>
                  </a:ext>
                </a:extLst>
              </p14:cNvPr>
              <p14:cNvContentPartPr/>
              <p14:nvPr/>
            </p14:nvContentPartPr>
            <p14:xfrm>
              <a:off x="11277600" y="6096000"/>
              <a:ext cx="45719" cy="69923"/>
            </p14:xfrm>
          </p:contentPart>
        </mc:Choice>
        <mc:Fallback xmlns="">
          <p:pic>
            <p:nvPicPr>
              <p:cNvPr id="28" name="Ink 27">
                <a:extLst>
                  <a:ext uri="{FF2B5EF4-FFF2-40B4-BE49-F238E27FC236}">
                    <a16:creationId xmlns:a16="http://schemas.microsoft.com/office/drawing/2014/main" id="{9029DBF6-6533-410A-899E-14F6B997A322}"/>
                  </a:ext>
                </a:extLst>
              </p:cNvPr>
              <p:cNvPicPr/>
              <p:nvPr/>
            </p:nvPicPr>
            <p:blipFill>
              <a:blip r:embed="rId4"/>
              <a:stretch>
                <a:fillRect/>
              </a:stretch>
            </p:blipFill>
            <p:spPr>
              <a:xfrm>
                <a:off x="11267485" y="6086702"/>
                <a:ext cx="65544" cy="88148"/>
              </a:xfrm>
              <a:prstGeom prst="rect">
                <a:avLst/>
              </a:prstGeom>
            </p:spPr>
          </p:pic>
        </mc:Fallback>
      </mc:AlternateContent>
      <p:grpSp>
        <p:nvGrpSpPr>
          <p:cNvPr id="79" name="Group 78">
            <a:extLst>
              <a:ext uri="{FF2B5EF4-FFF2-40B4-BE49-F238E27FC236}">
                <a16:creationId xmlns:a16="http://schemas.microsoft.com/office/drawing/2014/main" id="{3FE6CE80-0588-4E09-AF4E-BF7073C0C6DD}"/>
              </a:ext>
            </a:extLst>
          </p:cNvPr>
          <p:cNvGrpSpPr/>
          <p:nvPr/>
        </p:nvGrpSpPr>
        <p:grpSpPr>
          <a:xfrm>
            <a:off x="1926220" y="1977066"/>
            <a:ext cx="1451936" cy="1451934"/>
            <a:chOff x="2516505" y="2368868"/>
            <a:chExt cx="2657475" cy="2657475"/>
          </a:xfrm>
        </p:grpSpPr>
        <p:sp>
          <p:nvSpPr>
            <p:cNvPr id="15" name="Freeform: Shape 14">
              <a:extLst>
                <a:ext uri="{FF2B5EF4-FFF2-40B4-BE49-F238E27FC236}">
                  <a16:creationId xmlns:a16="http://schemas.microsoft.com/office/drawing/2014/main" id="{A4B34E13-8BDD-443A-8909-D397364914A3}"/>
                </a:ext>
              </a:extLst>
            </p:cNvPr>
            <p:cNvSpPr/>
            <p:nvPr/>
          </p:nvSpPr>
          <p:spPr>
            <a:xfrm>
              <a:off x="2516505" y="2368868"/>
              <a:ext cx="2657475" cy="2657475"/>
            </a:xfrm>
            <a:custGeom>
              <a:avLst/>
              <a:gdLst>
                <a:gd name="connsiteX0" fmla="*/ 2643188 w 2657475"/>
                <a:gd name="connsiteY0" fmla="*/ 1328738 h 2657475"/>
                <a:gd name="connsiteX1" fmla="*/ 1328738 w 2657475"/>
                <a:gd name="connsiteY1" fmla="*/ 2643188 h 2657475"/>
                <a:gd name="connsiteX2" fmla="*/ 14288 w 2657475"/>
                <a:gd name="connsiteY2" fmla="*/ 1328738 h 2657475"/>
                <a:gd name="connsiteX3" fmla="*/ 1328738 w 2657475"/>
                <a:gd name="connsiteY3" fmla="*/ 14288 h 2657475"/>
                <a:gd name="connsiteX4" fmla="*/ 2643188 w 2657475"/>
                <a:gd name="connsiteY4" fmla="*/ 1328738 h 2657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57475" h="2657475">
                  <a:moveTo>
                    <a:pt x="2643188" y="1328738"/>
                  </a:moveTo>
                  <a:cubicBezTo>
                    <a:pt x="2643188" y="2054688"/>
                    <a:pt x="2054688" y="2643188"/>
                    <a:pt x="1328738" y="2643188"/>
                  </a:cubicBezTo>
                  <a:cubicBezTo>
                    <a:pt x="602787" y="2643188"/>
                    <a:pt x="14288" y="2054688"/>
                    <a:pt x="14288" y="1328738"/>
                  </a:cubicBezTo>
                  <a:cubicBezTo>
                    <a:pt x="14288" y="602787"/>
                    <a:pt x="602787" y="14288"/>
                    <a:pt x="1328738" y="14288"/>
                  </a:cubicBezTo>
                  <a:cubicBezTo>
                    <a:pt x="2054688" y="14288"/>
                    <a:pt x="2643188" y="602787"/>
                    <a:pt x="2643188" y="1328738"/>
                  </a:cubicBezTo>
                  <a:close/>
                </a:path>
              </a:pathLst>
            </a:custGeom>
            <a:noFill/>
            <a:ln w="19050" cap="rnd">
              <a:solidFill>
                <a:srgbClr val="FFFFFF"/>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6" name="TextBox 75">
              <a:extLst>
                <a:ext uri="{FF2B5EF4-FFF2-40B4-BE49-F238E27FC236}">
                  <a16:creationId xmlns:a16="http://schemas.microsoft.com/office/drawing/2014/main" id="{CD023C41-BB48-4CA9-AAAB-4BD4286EF826}"/>
                </a:ext>
              </a:extLst>
            </p:cNvPr>
            <p:cNvSpPr txBox="1"/>
            <p:nvPr/>
          </p:nvSpPr>
          <p:spPr>
            <a:xfrm>
              <a:off x="3172621" y="3387332"/>
              <a:ext cx="1345241" cy="646332"/>
            </a:xfrm>
            <a:prstGeom prst="rect">
              <a:avLst/>
            </a:prstGeom>
            <a:noFill/>
          </p:spPr>
          <p:txBody>
            <a:bodyPr wrap="none" rtlCol="0">
              <a:normAutofit fontScale="55000" lnSpcReduction="200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Ingest</a:t>
              </a:r>
            </a:p>
          </p:txBody>
        </p:sp>
      </p:grpSp>
      <p:grpSp>
        <p:nvGrpSpPr>
          <p:cNvPr id="80" name="Group 79">
            <a:extLst>
              <a:ext uri="{FF2B5EF4-FFF2-40B4-BE49-F238E27FC236}">
                <a16:creationId xmlns:a16="http://schemas.microsoft.com/office/drawing/2014/main" id="{FE5E1F99-9FCB-4FC2-86DD-AEB11A18DD9D}"/>
              </a:ext>
            </a:extLst>
          </p:cNvPr>
          <p:cNvGrpSpPr/>
          <p:nvPr/>
        </p:nvGrpSpPr>
        <p:grpSpPr>
          <a:xfrm>
            <a:off x="5374725" y="1965473"/>
            <a:ext cx="1451936" cy="1451934"/>
            <a:chOff x="4766310" y="2368868"/>
            <a:chExt cx="2657475" cy="2657475"/>
          </a:xfrm>
        </p:grpSpPr>
        <p:sp>
          <p:nvSpPr>
            <p:cNvPr id="16" name="Freeform: Shape 15">
              <a:extLst>
                <a:ext uri="{FF2B5EF4-FFF2-40B4-BE49-F238E27FC236}">
                  <a16:creationId xmlns:a16="http://schemas.microsoft.com/office/drawing/2014/main" id="{F6F50A4E-2A69-4501-AB07-4923EBA31A85}"/>
                </a:ext>
              </a:extLst>
            </p:cNvPr>
            <p:cNvSpPr/>
            <p:nvPr/>
          </p:nvSpPr>
          <p:spPr>
            <a:xfrm>
              <a:off x="4766310" y="2368868"/>
              <a:ext cx="2657475" cy="2657475"/>
            </a:xfrm>
            <a:custGeom>
              <a:avLst/>
              <a:gdLst>
                <a:gd name="connsiteX0" fmla="*/ 2643188 w 2657475"/>
                <a:gd name="connsiteY0" fmla="*/ 1328738 h 2657475"/>
                <a:gd name="connsiteX1" fmla="*/ 1328738 w 2657475"/>
                <a:gd name="connsiteY1" fmla="*/ 2643188 h 2657475"/>
                <a:gd name="connsiteX2" fmla="*/ 14288 w 2657475"/>
                <a:gd name="connsiteY2" fmla="*/ 1328738 h 2657475"/>
                <a:gd name="connsiteX3" fmla="*/ 1328738 w 2657475"/>
                <a:gd name="connsiteY3" fmla="*/ 14288 h 2657475"/>
                <a:gd name="connsiteX4" fmla="*/ 2643188 w 2657475"/>
                <a:gd name="connsiteY4" fmla="*/ 1328738 h 2657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57475" h="2657475">
                  <a:moveTo>
                    <a:pt x="2643188" y="1328738"/>
                  </a:moveTo>
                  <a:cubicBezTo>
                    <a:pt x="2643188" y="2054688"/>
                    <a:pt x="2054688" y="2643188"/>
                    <a:pt x="1328738" y="2643188"/>
                  </a:cubicBezTo>
                  <a:cubicBezTo>
                    <a:pt x="602787" y="2643188"/>
                    <a:pt x="14288" y="2054688"/>
                    <a:pt x="14288" y="1328738"/>
                  </a:cubicBezTo>
                  <a:cubicBezTo>
                    <a:pt x="14288" y="602787"/>
                    <a:pt x="602787" y="14288"/>
                    <a:pt x="1328738" y="14288"/>
                  </a:cubicBezTo>
                  <a:cubicBezTo>
                    <a:pt x="2054688" y="14288"/>
                    <a:pt x="2643188" y="602787"/>
                    <a:pt x="2643188" y="1328738"/>
                  </a:cubicBezTo>
                  <a:close/>
                </a:path>
              </a:pathLst>
            </a:custGeom>
            <a:noFill/>
            <a:ln w="19050" cap="rnd">
              <a:solidFill>
                <a:srgbClr val="FFFFFF"/>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7" name="TextBox 76">
              <a:extLst>
                <a:ext uri="{FF2B5EF4-FFF2-40B4-BE49-F238E27FC236}">
                  <a16:creationId xmlns:a16="http://schemas.microsoft.com/office/drawing/2014/main" id="{BAB8DAED-C785-4C1E-8F51-CD90406479F5}"/>
                </a:ext>
              </a:extLst>
            </p:cNvPr>
            <p:cNvSpPr txBox="1"/>
            <p:nvPr/>
          </p:nvSpPr>
          <p:spPr>
            <a:xfrm>
              <a:off x="5408162" y="3443913"/>
              <a:ext cx="1361269" cy="646332"/>
            </a:xfrm>
            <a:prstGeom prst="rect">
              <a:avLst/>
            </a:prstGeom>
            <a:noFill/>
          </p:spPr>
          <p:txBody>
            <a:bodyPr wrap="none" rtlCol="0">
              <a:normAutofit fontScale="55000" lnSpcReduction="200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Enrich</a:t>
              </a:r>
            </a:p>
          </p:txBody>
        </p:sp>
      </p:grpSp>
      <p:grpSp>
        <p:nvGrpSpPr>
          <p:cNvPr id="81" name="Group 80">
            <a:extLst>
              <a:ext uri="{FF2B5EF4-FFF2-40B4-BE49-F238E27FC236}">
                <a16:creationId xmlns:a16="http://schemas.microsoft.com/office/drawing/2014/main" id="{04963AC3-1879-473D-BA55-9EB9F3559D1F}"/>
              </a:ext>
            </a:extLst>
          </p:cNvPr>
          <p:cNvGrpSpPr/>
          <p:nvPr/>
        </p:nvGrpSpPr>
        <p:grpSpPr>
          <a:xfrm>
            <a:off x="8570364" y="1959788"/>
            <a:ext cx="1451936" cy="1451934"/>
            <a:chOff x="7016115" y="2368868"/>
            <a:chExt cx="2657475" cy="2657475"/>
          </a:xfrm>
        </p:grpSpPr>
        <p:sp>
          <p:nvSpPr>
            <p:cNvPr id="18" name="Freeform: Shape 17">
              <a:extLst>
                <a:ext uri="{FF2B5EF4-FFF2-40B4-BE49-F238E27FC236}">
                  <a16:creationId xmlns:a16="http://schemas.microsoft.com/office/drawing/2014/main" id="{DCA8E209-D2F1-4B83-B8BA-30119721BE3B}"/>
                </a:ext>
              </a:extLst>
            </p:cNvPr>
            <p:cNvSpPr/>
            <p:nvPr/>
          </p:nvSpPr>
          <p:spPr>
            <a:xfrm>
              <a:off x="7016115" y="2368868"/>
              <a:ext cx="2657475" cy="2657475"/>
            </a:xfrm>
            <a:custGeom>
              <a:avLst/>
              <a:gdLst>
                <a:gd name="connsiteX0" fmla="*/ 2643187 w 2657475"/>
                <a:gd name="connsiteY0" fmla="*/ 1328738 h 2657475"/>
                <a:gd name="connsiteX1" fmla="*/ 1328737 w 2657475"/>
                <a:gd name="connsiteY1" fmla="*/ 2643188 h 2657475"/>
                <a:gd name="connsiteX2" fmla="*/ 14287 w 2657475"/>
                <a:gd name="connsiteY2" fmla="*/ 1328738 h 2657475"/>
                <a:gd name="connsiteX3" fmla="*/ 1328737 w 2657475"/>
                <a:gd name="connsiteY3" fmla="*/ 14288 h 2657475"/>
                <a:gd name="connsiteX4" fmla="*/ 2643187 w 2657475"/>
                <a:gd name="connsiteY4" fmla="*/ 1328738 h 2657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57475" h="2657475">
                  <a:moveTo>
                    <a:pt x="2643187" y="1328738"/>
                  </a:moveTo>
                  <a:cubicBezTo>
                    <a:pt x="2643187" y="2054688"/>
                    <a:pt x="2054688" y="2643188"/>
                    <a:pt x="1328737" y="2643188"/>
                  </a:cubicBezTo>
                  <a:cubicBezTo>
                    <a:pt x="602787" y="2643188"/>
                    <a:pt x="14287" y="2054688"/>
                    <a:pt x="14287" y="1328738"/>
                  </a:cubicBezTo>
                  <a:cubicBezTo>
                    <a:pt x="14287" y="602787"/>
                    <a:pt x="602787" y="14288"/>
                    <a:pt x="1328737" y="14288"/>
                  </a:cubicBezTo>
                  <a:cubicBezTo>
                    <a:pt x="2054688" y="14288"/>
                    <a:pt x="2643187" y="602787"/>
                    <a:pt x="2643187" y="1328738"/>
                  </a:cubicBezTo>
                  <a:close/>
                </a:path>
              </a:pathLst>
            </a:custGeom>
            <a:noFill/>
            <a:ln w="19050" cap="rnd">
              <a:solidFill>
                <a:srgbClr val="FFFFFF"/>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8" name="TextBox 77">
              <a:extLst>
                <a:ext uri="{FF2B5EF4-FFF2-40B4-BE49-F238E27FC236}">
                  <a16:creationId xmlns:a16="http://schemas.microsoft.com/office/drawing/2014/main" id="{544BDFF0-BA62-450C-B8FB-7C08E19DC6BE}"/>
                </a:ext>
              </a:extLst>
            </p:cNvPr>
            <p:cNvSpPr txBox="1"/>
            <p:nvPr/>
          </p:nvSpPr>
          <p:spPr>
            <a:xfrm>
              <a:off x="7587921" y="3387332"/>
              <a:ext cx="1597297" cy="646332"/>
            </a:xfrm>
            <a:prstGeom prst="rect">
              <a:avLst/>
            </a:prstGeom>
            <a:noFill/>
          </p:spPr>
          <p:txBody>
            <a:bodyPr wrap="none" rtlCol="0">
              <a:normAutofit fontScale="55000" lnSpcReduction="200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Explore</a:t>
              </a:r>
            </a:p>
          </p:txBody>
        </p:sp>
      </p:grpSp>
      <p:grpSp>
        <p:nvGrpSpPr>
          <p:cNvPr id="19" name="Group 18">
            <a:extLst>
              <a:ext uri="{FF2B5EF4-FFF2-40B4-BE49-F238E27FC236}">
                <a16:creationId xmlns:a16="http://schemas.microsoft.com/office/drawing/2014/main" id="{361E8F8A-7AF7-4ACD-BA91-A2ED87ACE836}"/>
              </a:ext>
            </a:extLst>
          </p:cNvPr>
          <p:cNvGrpSpPr/>
          <p:nvPr/>
        </p:nvGrpSpPr>
        <p:grpSpPr>
          <a:xfrm>
            <a:off x="2125815" y="4243323"/>
            <a:ext cx="1052514" cy="775294"/>
            <a:chOff x="5657850" y="3110865"/>
            <a:chExt cx="871538" cy="641985"/>
          </a:xfrm>
        </p:grpSpPr>
        <p:sp>
          <p:nvSpPr>
            <p:cNvPr id="20" name="Freeform: Shape 19">
              <a:extLst>
                <a:ext uri="{FF2B5EF4-FFF2-40B4-BE49-F238E27FC236}">
                  <a16:creationId xmlns:a16="http://schemas.microsoft.com/office/drawing/2014/main" id="{88A3C250-D166-4186-BDA4-00F889F1C9D1}"/>
                </a:ext>
              </a:extLst>
            </p:cNvPr>
            <p:cNvSpPr/>
            <p:nvPr/>
          </p:nvSpPr>
          <p:spPr>
            <a:xfrm>
              <a:off x="5723573" y="3110865"/>
              <a:ext cx="28575" cy="180975"/>
            </a:xfrm>
            <a:custGeom>
              <a:avLst/>
              <a:gdLst>
                <a:gd name="connsiteX0" fmla="*/ 14287 w 28575"/>
                <a:gd name="connsiteY0" fmla="*/ 14288 h 180975"/>
                <a:gd name="connsiteX1" fmla="*/ 14287 w 28575"/>
                <a:gd name="connsiteY1" fmla="*/ 168593 h 180975"/>
              </a:gdLst>
              <a:ahLst/>
              <a:cxnLst>
                <a:cxn ang="0">
                  <a:pos x="connsiteX0" y="connsiteY0"/>
                </a:cxn>
                <a:cxn ang="0">
                  <a:pos x="connsiteX1" y="connsiteY1"/>
                </a:cxn>
              </a:cxnLst>
              <a:rect l="l" t="t" r="r" b="b"/>
              <a:pathLst>
                <a:path w="28575" h="180975">
                  <a:moveTo>
                    <a:pt x="14287" y="14288"/>
                  </a:moveTo>
                  <a:lnTo>
                    <a:pt x="14287" y="168593"/>
                  </a:lnTo>
                </a:path>
              </a:pathLst>
            </a:custGeom>
            <a:ln w="19050" cap="rnd">
              <a:solidFill>
                <a:srgbClr val="FFFFFF"/>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Freeform: Shape 20">
              <a:extLst>
                <a:ext uri="{FF2B5EF4-FFF2-40B4-BE49-F238E27FC236}">
                  <a16:creationId xmlns:a16="http://schemas.microsoft.com/office/drawing/2014/main" id="{F54C4830-3AE2-4089-B6A6-E3BF5BB74FDC}"/>
                </a:ext>
              </a:extLst>
            </p:cNvPr>
            <p:cNvSpPr/>
            <p:nvPr/>
          </p:nvSpPr>
          <p:spPr>
            <a:xfrm>
              <a:off x="5951220" y="3110865"/>
              <a:ext cx="28575" cy="180975"/>
            </a:xfrm>
            <a:custGeom>
              <a:avLst/>
              <a:gdLst>
                <a:gd name="connsiteX0" fmla="*/ 14287 w 28575"/>
                <a:gd name="connsiteY0" fmla="*/ 14288 h 180975"/>
                <a:gd name="connsiteX1" fmla="*/ 14287 w 28575"/>
                <a:gd name="connsiteY1" fmla="*/ 168593 h 180975"/>
              </a:gdLst>
              <a:ahLst/>
              <a:cxnLst>
                <a:cxn ang="0">
                  <a:pos x="connsiteX0" y="connsiteY0"/>
                </a:cxn>
                <a:cxn ang="0">
                  <a:pos x="connsiteX1" y="connsiteY1"/>
                </a:cxn>
              </a:cxnLst>
              <a:rect l="l" t="t" r="r" b="b"/>
              <a:pathLst>
                <a:path w="28575" h="180975">
                  <a:moveTo>
                    <a:pt x="14287" y="14288"/>
                  </a:moveTo>
                  <a:lnTo>
                    <a:pt x="14287" y="168593"/>
                  </a:lnTo>
                </a:path>
              </a:pathLst>
            </a:custGeom>
            <a:ln w="19050" cap="rnd">
              <a:solidFill>
                <a:srgbClr val="FFFFFF"/>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Freeform: Shape 21">
              <a:extLst>
                <a:ext uri="{FF2B5EF4-FFF2-40B4-BE49-F238E27FC236}">
                  <a16:creationId xmlns:a16="http://schemas.microsoft.com/office/drawing/2014/main" id="{777B82C8-A4DD-42E9-899E-B755FD0A186A}"/>
                </a:ext>
              </a:extLst>
            </p:cNvPr>
            <p:cNvSpPr/>
            <p:nvPr/>
          </p:nvSpPr>
          <p:spPr>
            <a:xfrm>
              <a:off x="5788343" y="3110865"/>
              <a:ext cx="123825" cy="180975"/>
            </a:xfrm>
            <a:custGeom>
              <a:avLst/>
              <a:gdLst>
                <a:gd name="connsiteX0" fmla="*/ 81915 w 123825"/>
                <a:gd name="connsiteY0" fmla="*/ 168592 h 180975"/>
                <a:gd name="connsiteX1" fmla="*/ 43815 w 123825"/>
                <a:gd name="connsiteY1" fmla="*/ 168592 h 180975"/>
                <a:gd name="connsiteX2" fmla="*/ 14288 w 123825"/>
                <a:gd name="connsiteY2" fmla="*/ 139065 h 180975"/>
                <a:gd name="connsiteX3" fmla="*/ 14288 w 123825"/>
                <a:gd name="connsiteY3" fmla="*/ 43815 h 180975"/>
                <a:gd name="connsiteX4" fmla="*/ 43815 w 123825"/>
                <a:gd name="connsiteY4" fmla="*/ 14288 h 180975"/>
                <a:gd name="connsiteX5" fmla="*/ 81915 w 123825"/>
                <a:gd name="connsiteY5" fmla="*/ 14288 h 180975"/>
                <a:gd name="connsiteX6" fmla="*/ 111442 w 123825"/>
                <a:gd name="connsiteY6" fmla="*/ 43815 h 180975"/>
                <a:gd name="connsiteX7" fmla="*/ 111442 w 123825"/>
                <a:gd name="connsiteY7" fmla="*/ 139065 h 180975"/>
                <a:gd name="connsiteX8" fmla="*/ 81915 w 123825"/>
                <a:gd name="connsiteY8" fmla="*/ 168592 h 180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825" h="180975">
                  <a:moveTo>
                    <a:pt x="81915" y="168592"/>
                  </a:moveTo>
                  <a:lnTo>
                    <a:pt x="43815" y="168592"/>
                  </a:lnTo>
                  <a:cubicBezTo>
                    <a:pt x="27622" y="168592"/>
                    <a:pt x="14288" y="155257"/>
                    <a:pt x="14288" y="139065"/>
                  </a:cubicBezTo>
                  <a:lnTo>
                    <a:pt x="14288" y="43815"/>
                  </a:lnTo>
                  <a:cubicBezTo>
                    <a:pt x="14288" y="27622"/>
                    <a:pt x="27622" y="14288"/>
                    <a:pt x="43815" y="14288"/>
                  </a:cubicBezTo>
                  <a:lnTo>
                    <a:pt x="81915" y="14288"/>
                  </a:lnTo>
                  <a:cubicBezTo>
                    <a:pt x="98107" y="14288"/>
                    <a:pt x="111442" y="27622"/>
                    <a:pt x="111442" y="43815"/>
                  </a:cubicBezTo>
                  <a:lnTo>
                    <a:pt x="111442" y="139065"/>
                  </a:lnTo>
                  <a:cubicBezTo>
                    <a:pt x="111442" y="155257"/>
                    <a:pt x="98107" y="168592"/>
                    <a:pt x="81915" y="168592"/>
                  </a:cubicBezTo>
                  <a:close/>
                </a:path>
              </a:pathLst>
            </a:custGeom>
            <a:noFill/>
            <a:ln w="19050" cap="rnd">
              <a:solidFill>
                <a:srgbClr val="FFFFFF"/>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Freeform: Shape 22">
              <a:extLst>
                <a:ext uri="{FF2B5EF4-FFF2-40B4-BE49-F238E27FC236}">
                  <a16:creationId xmlns:a16="http://schemas.microsoft.com/office/drawing/2014/main" id="{C5C27F6F-1FF1-4418-A1B0-01559C510C70}"/>
                </a:ext>
              </a:extLst>
            </p:cNvPr>
            <p:cNvSpPr/>
            <p:nvPr/>
          </p:nvSpPr>
          <p:spPr>
            <a:xfrm>
              <a:off x="6178868" y="3110865"/>
              <a:ext cx="28575" cy="180975"/>
            </a:xfrm>
            <a:custGeom>
              <a:avLst/>
              <a:gdLst>
                <a:gd name="connsiteX0" fmla="*/ 14288 w 28575"/>
                <a:gd name="connsiteY0" fmla="*/ 14288 h 180975"/>
                <a:gd name="connsiteX1" fmla="*/ 14288 w 28575"/>
                <a:gd name="connsiteY1" fmla="*/ 168593 h 180975"/>
              </a:gdLst>
              <a:ahLst/>
              <a:cxnLst>
                <a:cxn ang="0">
                  <a:pos x="connsiteX0" y="connsiteY0"/>
                </a:cxn>
                <a:cxn ang="0">
                  <a:pos x="connsiteX1" y="connsiteY1"/>
                </a:cxn>
              </a:cxnLst>
              <a:rect l="l" t="t" r="r" b="b"/>
              <a:pathLst>
                <a:path w="28575" h="180975">
                  <a:moveTo>
                    <a:pt x="14288" y="14288"/>
                  </a:moveTo>
                  <a:lnTo>
                    <a:pt x="14288" y="168593"/>
                  </a:lnTo>
                </a:path>
              </a:pathLst>
            </a:custGeom>
            <a:ln w="19050" cap="rnd">
              <a:solidFill>
                <a:srgbClr val="FFFFFF"/>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Freeform: Shape 23">
              <a:extLst>
                <a:ext uri="{FF2B5EF4-FFF2-40B4-BE49-F238E27FC236}">
                  <a16:creationId xmlns:a16="http://schemas.microsoft.com/office/drawing/2014/main" id="{E47F14E3-0826-4A45-BAB4-71312D055933}"/>
                </a:ext>
              </a:extLst>
            </p:cNvPr>
            <p:cNvSpPr/>
            <p:nvPr/>
          </p:nvSpPr>
          <p:spPr>
            <a:xfrm>
              <a:off x="6015990" y="3110865"/>
              <a:ext cx="123825" cy="180975"/>
            </a:xfrm>
            <a:custGeom>
              <a:avLst/>
              <a:gdLst>
                <a:gd name="connsiteX0" fmla="*/ 81915 w 123825"/>
                <a:gd name="connsiteY0" fmla="*/ 168592 h 180975"/>
                <a:gd name="connsiteX1" fmla="*/ 43815 w 123825"/>
                <a:gd name="connsiteY1" fmla="*/ 168592 h 180975"/>
                <a:gd name="connsiteX2" fmla="*/ 14288 w 123825"/>
                <a:gd name="connsiteY2" fmla="*/ 139065 h 180975"/>
                <a:gd name="connsiteX3" fmla="*/ 14288 w 123825"/>
                <a:gd name="connsiteY3" fmla="*/ 43815 h 180975"/>
                <a:gd name="connsiteX4" fmla="*/ 43815 w 123825"/>
                <a:gd name="connsiteY4" fmla="*/ 14288 h 180975"/>
                <a:gd name="connsiteX5" fmla="*/ 81915 w 123825"/>
                <a:gd name="connsiteY5" fmla="*/ 14288 h 180975"/>
                <a:gd name="connsiteX6" fmla="*/ 111442 w 123825"/>
                <a:gd name="connsiteY6" fmla="*/ 43815 h 180975"/>
                <a:gd name="connsiteX7" fmla="*/ 111442 w 123825"/>
                <a:gd name="connsiteY7" fmla="*/ 139065 h 180975"/>
                <a:gd name="connsiteX8" fmla="*/ 81915 w 123825"/>
                <a:gd name="connsiteY8" fmla="*/ 168592 h 180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825" h="180975">
                  <a:moveTo>
                    <a:pt x="81915" y="168592"/>
                  </a:moveTo>
                  <a:lnTo>
                    <a:pt x="43815" y="168592"/>
                  </a:lnTo>
                  <a:cubicBezTo>
                    <a:pt x="27622" y="168592"/>
                    <a:pt x="14288" y="155257"/>
                    <a:pt x="14288" y="139065"/>
                  </a:cubicBezTo>
                  <a:lnTo>
                    <a:pt x="14288" y="43815"/>
                  </a:lnTo>
                  <a:cubicBezTo>
                    <a:pt x="14288" y="27622"/>
                    <a:pt x="27622" y="14288"/>
                    <a:pt x="43815" y="14288"/>
                  </a:cubicBezTo>
                  <a:lnTo>
                    <a:pt x="81915" y="14288"/>
                  </a:lnTo>
                  <a:cubicBezTo>
                    <a:pt x="98107" y="14288"/>
                    <a:pt x="111442" y="27622"/>
                    <a:pt x="111442" y="43815"/>
                  </a:cubicBezTo>
                  <a:lnTo>
                    <a:pt x="111442" y="139065"/>
                  </a:lnTo>
                  <a:cubicBezTo>
                    <a:pt x="111442" y="155257"/>
                    <a:pt x="98107" y="168592"/>
                    <a:pt x="81915" y="168592"/>
                  </a:cubicBezTo>
                  <a:close/>
                </a:path>
              </a:pathLst>
            </a:custGeom>
            <a:noFill/>
            <a:ln w="19050" cap="rnd">
              <a:solidFill>
                <a:srgbClr val="FFFFFF"/>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Freeform: Shape 24">
              <a:extLst>
                <a:ext uri="{FF2B5EF4-FFF2-40B4-BE49-F238E27FC236}">
                  <a16:creationId xmlns:a16="http://schemas.microsoft.com/office/drawing/2014/main" id="{5C4E745F-9C26-475D-AD70-AF1B105DC89A}"/>
                </a:ext>
              </a:extLst>
            </p:cNvPr>
            <p:cNvSpPr/>
            <p:nvPr/>
          </p:nvSpPr>
          <p:spPr>
            <a:xfrm>
              <a:off x="6406515" y="3110865"/>
              <a:ext cx="28575" cy="180975"/>
            </a:xfrm>
            <a:custGeom>
              <a:avLst/>
              <a:gdLst>
                <a:gd name="connsiteX0" fmla="*/ 14287 w 28575"/>
                <a:gd name="connsiteY0" fmla="*/ 14288 h 180975"/>
                <a:gd name="connsiteX1" fmla="*/ 14287 w 28575"/>
                <a:gd name="connsiteY1" fmla="*/ 168593 h 180975"/>
              </a:gdLst>
              <a:ahLst/>
              <a:cxnLst>
                <a:cxn ang="0">
                  <a:pos x="connsiteX0" y="connsiteY0"/>
                </a:cxn>
                <a:cxn ang="0">
                  <a:pos x="connsiteX1" y="connsiteY1"/>
                </a:cxn>
              </a:cxnLst>
              <a:rect l="l" t="t" r="r" b="b"/>
              <a:pathLst>
                <a:path w="28575" h="180975">
                  <a:moveTo>
                    <a:pt x="14287" y="14288"/>
                  </a:moveTo>
                  <a:lnTo>
                    <a:pt x="14287" y="168593"/>
                  </a:lnTo>
                </a:path>
              </a:pathLst>
            </a:custGeom>
            <a:ln w="19050" cap="rnd">
              <a:solidFill>
                <a:srgbClr val="FFFFFF"/>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Freeform: Shape 25">
              <a:extLst>
                <a:ext uri="{FF2B5EF4-FFF2-40B4-BE49-F238E27FC236}">
                  <a16:creationId xmlns:a16="http://schemas.microsoft.com/office/drawing/2014/main" id="{73080A8C-1418-4118-BCCF-25EDD9952EF9}"/>
                </a:ext>
              </a:extLst>
            </p:cNvPr>
            <p:cNvSpPr/>
            <p:nvPr/>
          </p:nvSpPr>
          <p:spPr>
            <a:xfrm>
              <a:off x="6243638" y="3110865"/>
              <a:ext cx="123825" cy="180975"/>
            </a:xfrm>
            <a:custGeom>
              <a:avLst/>
              <a:gdLst>
                <a:gd name="connsiteX0" fmla="*/ 81915 w 123825"/>
                <a:gd name="connsiteY0" fmla="*/ 168592 h 180975"/>
                <a:gd name="connsiteX1" fmla="*/ 43815 w 123825"/>
                <a:gd name="connsiteY1" fmla="*/ 168592 h 180975"/>
                <a:gd name="connsiteX2" fmla="*/ 14288 w 123825"/>
                <a:gd name="connsiteY2" fmla="*/ 139065 h 180975"/>
                <a:gd name="connsiteX3" fmla="*/ 14288 w 123825"/>
                <a:gd name="connsiteY3" fmla="*/ 43815 h 180975"/>
                <a:gd name="connsiteX4" fmla="*/ 43815 w 123825"/>
                <a:gd name="connsiteY4" fmla="*/ 14288 h 180975"/>
                <a:gd name="connsiteX5" fmla="*/ 81915 w 123825"/>
                <a:gd name="connsiteY5" fmla="*/ 14288 h 180975"/>
                <a:gd name="connsiteX6" fmla="*/ 111443 w 123825"/>
                <a:gd name="connsiteY6" fmla="*/ 43815 h 180975"/>
                <a:gd name="connsiteX7" fmla="*/ 111443 w 123825"/>
                <a:gd name="connsiteY7" fmla="*/ 139065 h 180975"/>
                <a:gd name="connsiteX8" fmla="*/ 81915 w 123825"/>
                <a:gd name="connsiteY8" fmla="*/ 168592 h 180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825" h="180975">
                  <a:moveTo>
                    <a:pt x="81915" y="168592"/>
                  </a:moveTo>
                  <a:lnTo>
                    <a:pt x="43815" y="168592"/>
                  </a:lnTo>
                  <a:cubicBezTo>
                    <a:pt x="27622" y="168592"/>
                    <a:pt x="14288" y="155257"/>
                    <a:pt x="14288" y="139065"/>
                  </a:cubicBezTo>
                  <a:lnTo>
                    <a:pt x="14288" y="43815"/>
                  </a:lnTo>
                  <a:cubicBezTo>
                    <a:pt x="14288" y="27622"/>
                    <a:pt x="27622" y="14288"/>
                    <a:pt x="43815" y="14288"/>
                  </a:cubicBezTo>
                  <a:lnTo>
                    <a:pt x="81915" y="14288"/>
                  </a:lnTo>
                  <a:cubicBezTo>
                    <a:pt x="98107" y="14288"/>
                    <a:pt x="111443" y="27622"/>
                    <a:pt x="111443" y="43815"/>
                  </a:cubicBezTo>
                  <a:lnTo>
                    <a:pt x="111443" y="139065"/>
                  </a:lnTo>
                  <a:cubicBezTo>
                    <a:pt x="111443" y="155257"/>
                    <a:pt x="98107" y="168592"/>
                    <a:pt x="81915" y="168592"/>
                  </a:cubicBezTo>
                  <a:close/>
                </a:path>
              </a:pathLst>
            </a:custGeom>
            <a:noFill/>
            <a:ln w="19050" cap="rnd">
              <a:solidFill>
                <a:srgbClr val="00BCF2"/>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Freeform: Shape 26">
              <a:extLst>
                <a:ext uri="{FF2B5EF4-FFF2-40B4-BE49-F238E27FC236}">
                  <a16:creationId xmlns:a16="http://schemas.microsoft.com/office/drawing/2014/main" id="{887B0DCE-7B3E-4A5F-82BC-569770EF10BC}"/>
                </a:ext>
              </a:extLst>
            </p:cNvPr>
            <p:cNvSpPr/>
            <p:nvPr/>
          </p:nvSpPr>
          <p:spPr>
            <a:xfrm>
              <a:off x="5885498" y="3340418"/>
              <a:ext cx="28575" cy="180975"/>
            </a:xfrm>
            <a:custGeom>
              <a:avLst/>
              <a:gdLst>
                <a:gd name="connsiteX0" fmla="*/ 14287 w 28575"/>
                <a:gd name="connsiteY0" fmla="*/ 14287 h 180975"/>
                <a:gd name="connsiteX1" fmla="*/ 14287 w 28575"/>
                <a:gd name="connsiteY1" fmla="*/ 169545 h 180975"/>
              </a:gdLst>
              <a:ahLst/>
              <a:cxnLst>
                <a:cxn ang="0">
                  <a:pos x="connsiteX0" y="connsiteY0"/>
                </a:cxn>
                <a:cxn ang="0">
                  <a:pos x="connsiteX1" y="connsiteY1"/>
                </a:cxn>
              </a:cxnLst>
              <a:rect l="l" t="t" r="r" b="b"/>
              <a:pathLst>
                <a:path w="28575" h="180975">
                  <a:moveTo>
                    <a:pt x="14287" y="14287"/>
                  </a:moveTo>
                  <a:lnTo>
                    <a:pt x="14287" y="169545"/>
                  </a:lnTo>
                </a:path>
              </a:pathLst>
            </a:custGeom>
            <a:ln w="19050" cap="rnd">
              <a:solidFill>
                <a:srgbClr val="FFFFFF"/>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Freeform: Shape 28">
              <a:extLst>
                <a:ext uri="{FF2B5EF4-FFF2-40B4-BE49-F238E27FC236}">
                  <a16:creationId xmlns:a16="http://schemas.microsoft.com/office/drawing/2014/main" id="{62A758DF-D964-4365-8570-FB6CD3FD801A}"/>
                </a:ext>
              </a:extLst>
            </p:cNvPr>
            <p:cNvSpPr/>
            <p:nvPr/>
          </p:nvSpPr>
          <p:spPr>
            <a:xfrm>
              <a:off x="5722620" y="3341370"/>
              <a:ext cx="123825" cy="180975"/>
            </a:xfrm>
            <a:custGeom>
              <a:avLst/>
              <a:gdLst>
                <a:gd name="connsiteX0" fmla="*/ 81915 w 123825"/>
                <a:gd name="connsiteY0" fmla="*/ 168592 h 180975"/>
                <a:gd name="connsiteX1" fmla="*/ 43815 w 123825"/>
                <a:gd name="connsiteY1" fmla="*/ 168592 h 180975"/>
                <a:gd name="connsiteX2" fmla="*/ 14288 w 123825"/>
                <a:gd name="connsiteY2" fmla="*/ 139065 h 180975"/>
                <a:gd name="connsiteX3" fmla="*/ 14288 w 123825"/>
                <a:gd name="connsiteY3" fmla="*/ 43815 h 180975"/>
                <a:gd name="connsiteX4" fmla="*/ 43815 w 123825"/>
                <a:gd name="connsiteY4" fmla="*/ 14288 h 180975"/>
                <a:gd name="connsiteX5" fmla="*/ 81915 w 123825"/>
                <a:gd name="connsiteY5" fmla="*/ 14288 h 180975"/>
                <a:gd name="connsiteX6" fmla="*/ 111443 w 123825"/>
                <a:gd name="connsiteY6" fmla="*/ 43815 h 180975"/>
                <a:gd name="connsiteX7" fmla="*/ 111443 w 123825"/>
                <a:gd name="connsiteY7" fmla="*/ 139065 h 180975"/>
                <a:gd name="connsiteX8" fmla="*/ 81915 w 123825"/>
                <a:gd name="connsiteY8" fmla="*/ 168592 h 180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825" h="180975">
                  <a:moveTo>
                    <a:pt x="81915" y="168592"/>
                  </a:moveTo>
                  <a:lnTo>
                    <a:pt x="43815" y="168592"/>
                  </a:lnTo>
                  <a:cubicBezTo>
                    <a:pt x="27623" y="168592"/>
                    <a:pt x="14288" y="155258"/>
                    <a:pt x="14288" y="139065"/>
                  </a:cubicBezTo>
                  <a:lnTo>
                    <a:pt x="14288" y="43815"/>
                  </a:lnTo>
                  <a:cubicBezTo>
                    <a:pt x="14288" y="27622"/>
                    <a:pt x="27623" y="14288"/>
                    <a:pt x="43815" y="14288"/>
                  </a:cubicBezTo>
                  <a:lnTo>
                    <a:pt x="81915" y="14288"/>
                  </a:lnTo>
                  <a:cubicBezTo>
                    <a:pt x="98108" y="14288"/>
                    <a:pt x="111443" y="27622"/>
                    <a:pt x="111443" y="43815"/>
                  </a:cubicBezTo>
                  <a:lnTo>
                    <a:pt x="111443" y="139065"/>
                  </a:lnTo>
                  <a:cubicBezTo>
                    <a:pt x="111443" y="155258"/>
                    <a:pt x="98108" y="168592"/>
                    <a:pt x="81915" y="168592"/>
                  </a:cubicBezTo>
                  <a:close/>
                </a:path>
              </a:pathLst>
            </a:custGeom>
            <a:noFill/>
            <a:ln w="19050" cap="rnd">
              <a:solidFill>
                <a:srgbClr val="00BCF2"/>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Freeform: Shape 29">
              <a:extLst>
                <a:ext uri="{FF2B5EF4-FFF2-40B4-BE49-F238E27FC236}">
                  <a16:creationId xmlns:a16="http://schemas.microsoft.com/office/drawing/2014/main" id="{20818772-BC62-43C5-8327-FC1E7C8AC354}"/>
                </a:ext>
              </a:extLst>
            </p:cNvPr>
            <p:cNvSpPr/>
            <p:nvPr/>
          </p:nvSpPr>
          <p:spPr>
            <a:xfrm>
              <a:off x="6113145" y="3340418"/>
              <a:ext cx="28575" cy="180975"/>
            </a:xfrm>
            <a:custGeom>
              <a:avLst/>
              <a:gdLst>
                <a:gd name="connsiteX0" fmla="*/ 14287 w 28575"/>
                <a:gd name="connsiteY0" fmla="*/ 14287 h 180975"/>
                <a:gd name="connsiteX1" fmla="*/ 14287 w 28575"/>
                <a:gd name="connsiteY1" fmla="*/ 169545 h 180975"/>
              </a:gdLst>
              <a:ahLst/>
              <a:cxnLst>
                <a:cxn ang="0">
                  <a:pos x="connsiteX0" y="connsiteY0"/>
                </a:cxn>
                <a:cxn ang="0">
                  <a:pos x="connsiteX1" y="connsiteY1"/>
                </a:cxn>
              </a:cxnLst>
              <a:rect l="l" t="t" r="r" b="b"/>
              <a:pathLst>
                <a:path w="28575" h="180975">
                  <a:moveTo>
                    <a:pt x="14287" y="14287"/>
                  </a:moveTo>
                  <a:lnTo>
                    <a:pt x="14287" y="169545"/>
                  </a:lnTo>
                </a:path>
              </a:pathLst>
            </a:custGeom>
            <a:ln w="19050" cap="rnd">
              <a:solidFill>
                <a:srgbClr val="FFFFFF"/>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Freeform: Shape 30">
              <a:extLst>
                <a:ext uri="{FF2B5EF4-FFF2-40B4-BE49-F238E27FC236}">
                  <a16:creationId xmlns:a16="http://schemas.microsoft.com/office/drawing/2014/main" id="{737F47A4-7420-4B6B-BC59-76CAA5FED537}"/>
                </a:ext>
              </a:extLst>
            </p:cNvPr>
            <p:cNvSpPr/>
            <p:nvPr/>
          </p:nvSpPr>
          <p:spPr>
            <a:xfrm>
              <a:off x="5950268" y="3341370"/>
              <a:ext cx="123825" cy="180975"/>
            </a:xfrm>
            <a:custGeom>
              <a:avLst/>
              <a:gdLst>
                <a:gd name="connsiteX0" fmla="*/ 81915 w 123825"/>
                <a:gd name="connsiteY0" fmla="*/ 168592 h 180975"/>
                <a:gd name="connsiteX1" fmla="*/ 43815 w 123825"/>
                <a:gd name="connsiteY1" fmla="*/ 168592 h 180975"/>
                <a:gd name="connsiteX2" fmla="*/ 14288 w 123825"/>
                <a:gd name="connsiteY2" fmla="*/ 139065 h 180975"/>
                <a:gd name="connsiteX3" fmla="*/ 14288 w 123825"/>
                <a:gd name="connsiteY3" fmla="*/ 43815 h 180975"/>
                <a:gd name="connsiteX4" fmla="*/ 43815 w 123825"/>
                <a:gd name="connsiteY4" fmla="*/ 14288 h 180975"/>
                <a:gd name="connsiteX5" fmla="*/ 81915 w 123825"/>
                <a:gd name="connsiteY5" fmla="*/ 14288 h 180975"/>
                <a:gd name="connsiteX6" fmla="*/ 111442 w 123825"/>
                <a:gd name="connsiteY6" fmla="*/ 43815 h 180975"/>
                <a:gd name="connsiteX7" fmla="*/ 111442 w 123825"/>
                <a:gd name="connsiteY7" fmla="*/ 139065 h 180975"/>
                <a:gd name="connsiteX8" fmla="*/ 81915 w 123825"/>
                <a:gd name="connsiteY8" fmla="*/ 168592 h 180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825" h="180975">
                  <a:moveTo>
                    <a:pt x="81915" y="168592"/>
                  </a:moveTo>
                  <a:lnTo>
                    <a:pt x="43815" y="168592"/>
                  </a:lnTo>
                  <a:cubicBezTo>
                    <a:pt x="27622" y="168592"/>
                    <a:pt x="14288" y="155258"/>
                    <a:pt x="14288" y="139065"/>
                  </a:cubicBezTo>
                  <a:lnTo>
                    <a:pt x="14288" y="43815"/>
                  </a:lnTo>
                  <a:cubicBezTo>
                    <a:pt x="14288" y="27622"/>
                    <a:pt x="27622" y="14288"/>
                    <a:pt x="43815" y="14288"/>
                  </a:cubicBezTo>
                  <a:lnTo>
                    <a:pt x="81915" y="14288"/>
                  </a:lnTo>
                  <a:cubicBezTo>
                    <a:pt x="98107" y="14288"/>
                    <a:pt x="111442" y="27622"/>
                    <a:pt x="111442" y="43815"/>
                  </a:cubicBezTo>
                  <a:lnTo>
                    <a:pt x="111442" y="139065"/>
                  </a:lnTo>
                  <a:cubicBezTo>
                    <a:pt x="111442" y="155258"/>
                    <a:pt x="98107" y="168592"/>
                    <a:pt x="81915" y="168592"/>
                  </a:cubicBezTo>
                  <a:close/>
                </a:path>
              </a:pathLst>
            </a:custGeom>
            <a:noFill/>
            <a:ln w="19050" cap="rnd">
              <a:solidFill>
                <a:srgbClr val="FFFFFF"/>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Freeform: Shape 31">
              <a:extLst>
                <a:ext uri="{FF2B5EF4-FFF2-40B4-BE49-F238E27FC236}">
                  <a16:creationId xmlns:a16="http://schemas.microsoft.com/office/drawing/2014/main" id="{2F3FFF06-8114-46A2-9E35-AC407EC947C5}"/>
                </a:ext>
              </a:extLst>
            </p:cNvPr>
            <p:cNvSpPr/>
            <p:nvPr/>
          </p:nvSpPr>
          <p:spPr>
            <a:xfrm>
              <a:off x="6340793" y="3340418"/>
              <a:ext cx="28575" cy="180975"/>
            </a:xfrm>
            <a:custGeom>
              <a:avLst/>
              <a:gdLst>
                <a:gd name="connsiteX0" fmla="*/ 14288 w 28575"/>
                <a:gd name="connsiteY0" fmla="*/ 14287 h 180975"/>
                <a:gd name="connsiteX1" fmla="*/ 14288 w 28575"/>
                <a:gd name="connsiteY1" fmla="*/ 169545 h 180975"/>
              </a:gdLst>
              <a:ahLst/>
              <a:cxnLst>
                <a:cxn ang="0">
                  <a:pos x="connsiteX0" y="connsiteY0"/>
                </a:cxn>
                <a:cxn ang="0">
                  <a:pos x="connsiteX1" y="connsiteY1"/>
                </a:cxn>
              </a:cxnLst>
              <a:rect l="l" t="t" r="r" b="b"/>
              <a:pathLst>
                <a:path w="28575" h="180975">
                  <a:moveTo>
                    <a:pt x="14288" y="14287"/>
                  </a:moveTo>
                  <a:lnTo>
                    <a:pt x="14288" y="169545"/>
                  </a:lnTo>
                </a:path>
              </a:pathLst>
            </a:custGeom>
            <a:ln w="19050" cap="rnd">
              <a:solidFill>
                <a:srgbClr val="FFFFFF"/>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Freeform: Shape 32">
              <a:extLst>
                <a:ext uri="{FF2B5EF4-FFF2-40B4-BE49-F238E27FC236}">
                  <a16:creationId xmlns:a16="http://schemas.microsoft.com/office/drawing/2014/main" id="{251B2A34-2983-4B99-8CA3-450C7605C4C0}"/>
                </a:ext>
              </a:extLst>
            </p:cNvPr>
            <p:cNvSpPr/>
            <p:nvPr/>
          </p:nvSpPr>
          <p:spPr>
            <a:xfrm>
              <a:off x="6177915" y="3341370"/>
              <a:ext cx="123825" cy="180975"/>
            </a:xfrm>
            <a:custGeom>
              <a:avLst/>
              <a:gdLst>
                <a:gd name="connsiteX0" fmla="*/ 81915 w 123825"/>
                <a:gd name="connsiteY0" fmla="*/ 168592 h 180975"/>
                <a:gd name="connsiteX1" fmla="*/ 43815 w 123825"/>
                <a:gd name="connsiteY1" fmla="*/ 168592 h 180975"/>
                <a:gd name="connsiteX2" fmla="*/ 14288 w 123825"/>
                <a:gd name="connsiteY2" fmla="*/ 139065 h 180975"/>
                <a:gd name="connsiteX3" fmla="*/ 14288 w 123825"/>
                <a:gd name="connsiteY3" fmla="*/ 43815 h 180975"/>
                <a:gd name="connsiteX4" fmla="*/ 43815 w 123825"/>
                <a:gd name="connsiteY4" fmla="*/ 14288 h 180975"/>
                <a:gd name="connsiteX5" fmla="*/ 81915 w 123825"/>
                <a:gd name="connsiteY5" fmla="*/ 14288 h 180975"/>
                <a:gd name="connsiteX6" fmla="*/ 111442 w 123825"/>
                <a:gd name="connsiteY6" fmla="*/ 43815 h 180975"/>
                <a:gd name="connsiteX7" fmla="*/ 111442 w 123825"/>
                <a:gd name="connsiteY7" fmla="*/ 139065 h 180975"/>
                <a:gd name="connsiteX8" fmla="*/ 81915 w 123825"/>
                <a:gd name="connsiteY8" fmla="*/ 168592 h 180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825" h="180975">
                  <a:moveTo>
                    <a:pt x="81915" y="168592"/>
                  </a:moveTo>
                  <a:lnTo>
                    <a:pt x="43815" y="168592"/>
                  </a:lnTo>
                  <a:cubicBezTo>
                    <a:pt x="27622" y="168592"/>
                    <a:pt x="14288" y="155258"/>
                    <a:pt x="14288" y="139065"/>
                  </a:cubicBezTo>
                  <a:lnTo>
                    <a:pt x="14288" y="43815"/>
                  </a:lnTo>
                  <a:cubicBezTo>
                    <a:pt x="14288" y="27622"/>
                    <a:pt x="27622" y="14288"/>
                    <a:pt x="43815" y="14288"/>
                  </a:cubicBezTo>
                  <a:lnTo>
                    <a:pt x="81915" y="14288"/>
                  </a:lnTo>
                  <a:cubicBezTo>
                    <a:pt x="98107" y="14288"/>
                    <a:pt x="111442" y="27622"/>
                    <a:pt x="111442" y="43815"/>
                  </a:cubicBezTo>
                  <a:lnTo>
                    <a:pt x="111442" y="139065"/>
                  </a:lnTo>
                  <a:cubicBezTo>
                    <a:pt x="111442" y="155258"/>
                    <a:pt x="98107" y="168592"/>
                    <a:pt x="81915" y="168592"/>
                  </a:cubicBezTo>
                  <a:close/>
                </a:path>
              </a:pathLst>
            </a:custGeom>
            <a:noFill/>
            <a:ln w="19050" cap="rnd">
              <a:solidFill>
                <a:srgbClr val="FFFFFF"/>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Freeform: Shape 33">
              <a:extLst>
                <a:ext uri="{FF2B5EF4-FFF2-40B4-BE49-F238E27FC236}">
                  <a16:creationId xmlns:a16="http://schemas.microsoft.com/office/drawing/2014/main" id="{9B5AC84C-FBB0-4396-AC85-43CD5C8BEE64}"/>
                </a:ext>
              </a:extLst>
            </p:cNvPr>
            <p:cNvSpPr/>
            <p:nvPr/>
          </p:nvSpPr>
          <p:spPr>
            <a:xfrm>
              <a:off x="5657850" y="3340418"/>
              <a:ext cx="28575" cy="180975"/>
            </a:xfrm>
            <a:custGeom>
              <a:avLst/>
              <a:gdLst>
                <a:gd name="connsiteX0" fmla="*/ 14288 w 28575"/>
                <a:gd name="connsiteY0" fmla="*/ 14287 h 180975"/>
                <a:gd name="connsiteX1" fmla="*/ 14288 w 28575"/>
                <a:gd name="connsiteY1" fmla="*/ 169545 h 180975"/>
              </a:gdLst>
              <a:ahLst/>
              <a:cxnLst>
                <a:cxn ang="0">
                  <a:pos x="connsiteX0" y="connsiteY0"/>
                </a:cxn>
                <a:cxn ang="0">
                  <a:pos x="connsiteX1" y="connsiteY1"/>
                </a:cxn>
              </a:cxnLst>
              <a:rect l="l" t="t" r="r" b="b"/>
              <a:pathLst>
                <a:path w="28575" h="180975">
                  <a:moveTo>
                    <a:pt x="14288" y="14287"/>
                  </a:moveTo>
                  <a:lnTo>
                    <a:pt x="14288" y="169545"/>
                  </a:lnTo>
                </a:path>
              </a:pathLst>
            </a:custGeom>
            <a:ln w="19050" cap="rnd">
              <a:solidFill>
                <a:srgbClr val="FFFFFF"/>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 name="Freeform: Shape 34">
              <a:extLst>
                <a:ext uri="{FF2B5EF4-FFF2-40B4-BE49-F238E27FC236}">
                  <a16:creationId xmlns:a16="http://schemas.microsoft.com/office/drawing/2014/main" id="{B77C3469-CF91-4CCE-BBF9-28AABD9A297A}"/>
                </a:ext>
              </a:extLst>
            </p:cNvPr>
            <p:cNvSpPr/>
            <p:nvPr/>
          </p:nvSpPr>
          <p:spPr>
            <a:xfrm>
              <a:off x="6405563" y="3341370"/>
              <a:ext cx="123825" cy="180975"/>
            </a:xfrm>
            <a:custGeom>
              <a:avLst/>
              <a:gdLst>
                <a:gd name="connsiteX0" fmla="*/ 81915 w 123825"/>
                <a:gd name="connsiteY0" fmla="*/ 168592 h 180975"/>
                <a:gd name="connsiteX1" fmla="*/ 43815 w 123825"/>
                <a:gd name="connsiteY1" fmla="*/ 168592 h 180975"/>
                <a:gd name="connsiteX2" fmla="*/ 14288 w 123825"/>
                <a:gd name="connsiteY2" fmla="*/ 139065 h 180975"/>
                <a:gd name="connsiteX3" fmla="*/ 14288 w 123825"/>
                <a:gd name="connsiteY3" fmla="*/ 43815 h 180975"/>
                <a:gd name="connsiteX4" fmla="*/ 43815 w 123825"/>
                <a:gd name="connsiteY4" fmla="*/ 14288 h 180975"/>
                <a:gd name="connsiteX5" fmla="*/ 81915 w 123825"/>
                <a:gd name="connsiteY5" fmla="*/ 14288 h 180975"/>
                <a:gd name="connsiteX6" fmla="*/ 111443 w 123825"/>
                <a:gd name="connsiteY6" fmla="*/ 43815 h 180975"/>
                <a:gd name="connsiteX7" fmla="*/ 111443 w 123825"/>
                <a:gd name="connsiteY7" fmla="*/ 139065 h 180975"/>
                <a:gd name="connsiteX8" fmla="*/ 81915 w 123825"/>
                <a:gd name="connsiteY8" fmla="*/ 168592 h 180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825" h="180975">
                  <a:moveTo>
                    <a:pt x="81915" y="168592"/>
                  </a:moveTo>
                  <a:lnTo>
                    <a:pt x="43815" y="168592"/>
                  </a:lnTo>
                  <a:cubicBezTo>
                    <a:pt x="27623" y="168592"/>
                    <a:pt x="14288" y="155258"/>
                    <a:pt x="14288" y="139065"/>
                  </a:cubicBezTo>
                  <a:lnTo>
                    <a:pt x="14288" y="43815"/>
                  </a:lnTo>
                  <a:cubicBezTo>
                    <a:pt x="14288" y="27622"/>
                    <a:pt x="27623" y="14288"/>
                    <a:pt x="43815" y="14288"/>
                  </a:cubicBezTo>
                  <a:lnTo>
                    <a:pt x="81915" y="14288"/>
                  </a:lnTo>
                  <a:cubicBezTo>
                    <a:pt x="98107" y="14288"/>
                    <a:pt x="111443" y="27622"/>
                    <a:pt x="111443" y="43815"/>
                  </a:cubicBezTo>
                  <a:lnTo>
                    <a:pt x="111443" y="139065"/>
                  </a:lnTo>
                  <a:cubicBezTo>
                    <a:pt x="111443" y="155258"/>
                    <a:pt x="98107" y="168592"/>
                    <a:pt x="81915" y="168592"/>
                  </a:cubicBezTo>
                  <a:close/>
                </a:path>
              </a:pathLst>
            </a:custGeom>
            <a:noFill/>
            <a:ln w="19050" cap="rnd">
              <a:solidFill>
                <a:srgbClr val="FFFFFF"/>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 name="Freeform: Shape 35">
              <a:extLst>
                <a:ext uri="{FF2B5EF4-FFF2-40B4-BE49-F238E27FC236}">
                  <a16:creationId xmlns:a16="http://schemas.microsoft.com/office/drawing/2014/main" id="{55FD5FFE-CDD4-4E60-8E27-60DB5C03F4DD}"/>
                </a:ext>
              </a:extLst>
            </p:cNvPr>
            <p:cNvSpPr/>
            <p:nvPr/>
          </p:nvSpPr>
          <p:spPr>
            <a:xfrm>
              <a:off x="5723573" y="3570923"/>
              <a:ext cx="28575" cy="180975"/>
            </a:xfrm>
            <a:custGeom>
              <a:avLst/>
              <a:gdLst>
                <a:gd name="connsiteX0" fmla="*/ 14287 w 28575"/>
                <a:gd name="connsiteY0" fmla="*/ 14287 h 180975"/>
                <a:gd name="connsiteX1" fmla="*/ 14287 w 28575"/>
                <a:gd name="connsiteY1" fmla="*/ 169545 h 180975"/>
              </a:gdLst>
              <a:ahLst/>
              <a:cxnLst>
                <a:cxn ang="0">
                  <a:pos x="connsiteX0" y="connsiteY0"/>
                </a:cxn>
                <a:cxn ang="0">
                  <a:pos x="connsiteX1" y="connsiteY1"/>
                </a:cxn>
              </a:cxnLst>
              <a:rect l="l" t="t" r="r" b="b"/>
              <a:pathLst>
                <a:path w="28575" h="180975">
                  <a:moveTo>
                    <a:pt x="14287" y="14287"/>
                  </a:moveTo>
                  <a:lnTo>
                    <a:pt x="14287" y="169545"/>
                  </a:lnTo>
                </a:path>
              </a:pathLst>
            </a:custGeom>
            <a:ln w="19050" cap="rnd">
              <a:solidFill>
                <a:srgbClr val="FFFFFF"/>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7" name="Freeform: Shape 36">
              <a:extLst>
                <a:ext uri="{FF2B5EF4-FFF2-40B4-BE49-F238E27FC236}">
                  <a16:creationId xmlns:a16="http://schemas.microsoft.com/office/drawing/2014/main" id="{2D137B62-4708-4020-B0D5-A92B14A4BCD7}"/>
                </a:ext>
              </a:extLst>
            </p:cNvPr>
            <p:cNvSpPr/>
            <p:nvPr/>
          </p:nvSpPr>
          <p:spPr>
            <a:xfrm>
              <a:off x="5951220" y="3570923"/>
              <a:ext cx="28575" cy="180975"/>
            </a:xfrm>
            <a:custGeom>
              <a:avLst/>
              <a:gdLst>
                <a:gd name="connsiteX0" fmla="*/ 14287 w 28575"/>
                <a:gd name="connsiteY0" fmla="*/ 14287 h 180975"/>
                <a:gd name="connsiteX1" fmla="*/ 14287 w 28575"/>
                <a:gd name="connsiteY1" fmla="*/ 169545 h 180975"/>
              </a:gdLst>
              <a:ahLst/>
              <a:cxnLst>
                <a:cxn ang="0">
                  <a:pos x="connsiteX0" y="connsiteY0"/>
                </a:cxn>
                <a:cxn ang="0">
                  <a:pos x="connsiteX1" y="connsiteY1"/>
                </a:cxn>
              </a:cxnLst>
              <a:rect l="l" t="t" r="r" b="b"/>
              <a:pathLst>
                <a:path w="28575" h="180975">
                  <a:moveTo>
                    <a:pt x="14287" y="14287"/>
                  </a:moveTo>
                  <a:lnTo>
                    <a:pt x="14287" y="169545"/>
                  </a:lnTo>
                </a:path>
              </a:pathLst>
            </a:custGeom>
            <a:ln w="19050" cap="rnd">
              <a:solidFill>
                <a:srgbClr val="FFFFFF"/>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 name="Freeform: Shape 37">
              <a:extLst>
                <a:ext uri="{FF2B5EF4-FFF2-40B4-BE49-F238E27FC236}">
                  <a16:creationId xmlns:a16="http://schemas.microsoft.com/office/drawing/2014/main" id="{90132D6C-60A3-44FC-A1AF-4B2435C2C805}"/>
                </a:ext>
              </a:extLst>
            </p:cNvPr>
            <p:cNvSpPr/>
            <p:nvPr/>
          </p:nvSpPr>
          <p:spPr>
            <a:xfrm>
              <a:off x="5788343" y="3571875"/>
              <a:ext cx="123825" cy="180975"/>
            </a:xfrm>
            <a:custGeom>
              <a:avLst/>
              <a:gdLst>
                <a:gd name="connsiteX0" fmla="*/ 81915 w 123825"/>
                <a:gd name="connsiteY0" fmla="*/ 168592 h 180975"/>
                <a:gd name="connsiteX1" fmla="*/ 43815 w 123825"/>
                <a:gd name="connsiteY1" fmla="*/ 168592 h 180975"/>
                <a:gd name="connsiteX2" fmla="*/ 14288 w 123825"/>
                <a:gd name="connsiteY2" fmla="*/ 139065 h 180975"/>
                <a:gd name="connsiteX3" fmla="*/ 14288 w 123825"/>
                <a:gd name="connsiteY3" fmla="*/ 43815 h 180975"/>
                <a:gd name="connsiteX4" fmla="*/ 43815 w 123825"/>
                <a:gd name="connsiteY4" fmla="*/ 14288 h 180975"/>
                <a:gd name="connsiteX5" fmla="*/ 81915 w 123825"/>
                <a:gd name="connsiteY5" fmla="*/ 14288 h 180975"/>
                <a:gd name="connsiteX6" fmla="*/ 111442 w 123825"/>
                <a:gd name="connsiteY6" fmla="*/ 43815 h 180975"/>
                <a:gd name="connsiteX7" fmla="*/ 111442 w 123825"/>
                <a:gd name="connsiteY7" fmla="*/ 139065 h 180975"/>
                <a:gd name="connsiteX8" fmla="*/ 81915 w 123825"/>
                <a:gd name="connsiteY8" fmla="*/ 168592 h 180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825" h="180975">
                  <a:moveTo>
                    <a:pt x="81915" y="168592"/>
                  </a:moveTo>
                  <a:lnTo>
                    <a:pt x="43815" y="168592"/>
                  </a:lnTo>
                  <a:cubicBezTo>
                    <a:pt x="27622" y="168592"/>
                    <a:pt x="14288" y="155258"/>
                    <a:pt x="14288" y="139065"/>
                  </a:cubicBezTo>
                  <a:lnTo>
                    <a:pt x="14288" y="43815"/>
                  </a:lnTo>
                  <a:cubicBezTo>
                    <a:pt x="14288" y="27622"/>
                    <a:pt x="27622" y="14288"/>
                    <a:pt x="43815" y="14288"/>
                  </a:cubicBezTo>
                  <a:lnTo>
                    <a:pt x="81915" y="14288"/>
                  </a:lnTo>
                  <a:cubicBezTo>
                    <a:pt x="98107" y="14288"/>
                    <a:pt x="111442" y="27622"/>
                    <a:pt x="111442" y="43815"/>
                  </a:cubicBezTo>
                  <a:lnTo>
                    <a:pt x="111442" y="139065"/>
                  </a:lnTo>
                  <a:cubicBezTo>
                    <a:pt x="111442" y="155258"/>
                    <a:pt x="98107" y="168592"/>
                    <a:pt x="81915" y="168592"/>
                  </a:cubicBezTo>
                  <a:close/>
                </a:path>
              </a:pathLst>
            </a:custGeom>
            <a:noFill/>
            <a:ln w="19050" cap="rnd">
              <a:solidFill>
                <a:srgbClr val="FFFFFF"/>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 name="Freeform: Shape 38">
              <a:extLst>
                <a:ext uri="{FF2B5EF4-FFF2-40B4-BE49-F238E27FC236}">
                  <a16:creationId xmlns:a16="http://schemas.microsoft.com/office/drawing/2014/main" id="{27B10DB0-FB15-4DB8-9D42-6858481D784F}"/>
                </a:ext>
              </a:extLst>
            </p:cNvPr>
            <p:cNvSpPr/>
            <p:nvPr/>
          </p:nvSpPr>
          <p:spPr>
            <a:xfrm>
              <a:off x="6178868" y="3570923"/>
              <a:ext cx="28575" cy="180975"/>
            </a:xfrm>
            <a:custGeom>
              <a:avLst/>
              <a:gdLst>
                <a:gd name="connsiteX0" fmla="*/ 14288 w 28575"/>
                <a:gd name="connsiteY0" fmla="*/ 14287 h 180975"/>
                <a:gd name="connsiteX1" fmla="*/ 14288 w 28575"/>
                <a:gd name="connsiteY1" fmla="*/ 169545 h 180975"/>
              </a:gdLst>
              <a:ahLst/>
              <a:cxnLst>
                <a:cxn ang="0">
                  <a:pos x="connsiteX0" y="connsiteY0"/>
                </a:cxn>
                <a:cxn ang="0">
                  <a:pos x="connsiteX1" y="connsiteY1"/>
                </a:cxn>
              </a:cxnLst>
              <a:rect l="l" t="t" r="r" b="b"/>
              <a:pathLst>
                <a:path w="28575" h="180975">
                  <a:moveTo>
                    <a:pt x="14288" y="14287"/>
                  </a:moveTo>
                  <a:lnTo>
                    <a:pt x="14288" y="169545"/>
                  </a:lnTo>
                </a:path>
              </a:pathLst>
            </a:custGeom>
            <a:ln w="19050" cap="rnd">
              <a:solidFill>
                <a:srgbClr val="FFFFFF"/>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 name="Freeform: Shape 39">
              <a:extLst>
                <a:ext uri="{FF2B5EF4-FFF2-40B4-BE49-F238E27FC236}">
                  <a16:creationId xmlns:a16="http://schemas.microsoft.com/office/drawing/2014/main" id="{2F0B836F-E6F5-471D-906D-B3B4BD49C393}"/>
                </a:ext>
              </a:extLst>
            </p:cNvPr>
            <p:cNvSpPr/>
            <p:nvPr/>
          </p:nvSpPr>
          <p:spPr>
            <a:xfrm>
              <a:off x="6015990" y="3571875"/>
              <a:ext cx="123825" cy="180975"/>
            </a:xfrm>
            <a:custGeom>
              <a:avLst/>
              <a:gdLst>
                <a:gd name="connsiteX0" fmla="*/ 81915 w 123825"/>
                <a:gd name="connsiteY0" fmla="*/ 168592 h 180975"/>
                <a:gd name="connsiteX1" fmla="*/ 43815 w 123825"/>
                <a:gd name="connsiteY1" fmla="*/ 168592 h 180975"/>
                <a:gd name="connsiteX2" fmla="*/ 14288 w 123825"/>
                <a:gd name="connsiteY2" fmla="*/ 139065 h 180975"/>
                <a:gd name="connsiteX3" fmla="*/ 14288 w 123825"/>
                <a:gd name="connsiteY3" fmla="*/ 43815 h 180975"/>
                <a:gd name="connsiteX4" fmla="*/ 43815 w 123825"/>
                <a:gd name="connsiteY4" fmla="*/ 14288 h 180975"/>
                <a:gd name="connsiteX5" fmla="*/ 81915 w 123825"/>
                <a:gd name="connsiteY5" fmla="*/ 14288 h 180975"/>
                <a:gd name="connsiteX6" fmla="*/ 111442 w 123825"/>
                <a:gd name="connsiteY6" fmla="*/ 43815 h 180975"/>
                <a:gd name="connsiteX7" fmla="*/ 111442 w 123825"/>
                <a:gd name="connsiteY7" fmla="*/ 139065 h 180975"/>
                <a:gd name="connsiteX8" fmla="*/ 81915 w 123825"/>
                <a:gd name="connsiteY8" fmla="*/ 168592 h 180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825" h="180975">
                  <a:moveTo>
                    <a:pt x="81915" y="168592"/>
                  </a:moveTo>
                  <a:lnTo>
                    <a:pt x="43815" y="168592"/>
                  </a:lnTo>
                  <a:cubicBezTo>
                    <a:pt x="27622" y="168592"/>
                    <a:pt x="14288" y="155258"/>
                    <a:pt x="14288" y="139065"/>
                  </a:cubicBezTo>
                  <a:lnTo>
                    <a:pt x="14288" y="43815"/>
                  </a:lnTo>
                  <a:cubicBezTo>
                    <a:pt x="14288" y="27622"/>
                    <a:pt x="27622" y="14288"/>
                    <a:pt x="43815" y="14288"/>
                  </a:cubicBezTo>
                  <a:lnTo>
                    <a:pt x="81915" y="14288"/>
                  </a:lnTo>
                  <a:cubicBezTo>
                    <a:pt x="98107" y="14288"/>
                    <a:pt x="111442" y="27622"/>
                    <a:pt x="111442" y="43815"/>
                  </a:cubicBezTo>
                  <a:lnTo>
                    <a:pt x="111442" y="139065"/>
                  </a:lnTo>
                  <a:cubicBezTo>
                    <a:pt x="111442" y="155258"/>
                    <a:pt x="98107" y="168592"/>
                    <a:pt x="81915" y="168592"/>
                  </a:cubicBezTo>
                  <a:close/>
                </a:path>
              </a:pathLst>
            </a:custGeom>
            <a:noFill/>
            <a:ln w="19050" cap="rnd">
              <a:solidFill>
                <a:srgbClr val="FFFFFF"/>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1" name="Freeform: Shape 40">
              <a:extLst>
                <a:ext uri="{FF2B5EF4-FFF2-40B4-BE49-F238E27FC236}">
                  <a16:creationId xmlns:a16="http://schemas.microsoft.com/office/drawing/2014/main" id="{009A550B-95AF-4BD2-A35C-CD7EAE98F4A0}"/>
                </a:ext>
              </a:extLst>
            </p:cNvPr>
            <p:cNvSpPr/>
            <p:nvPr/>
          </p:nvSpPr>
          <p:spPr>
            <a:xfrm>
              <a:off x="6406515" y="3570923"/>
              <a:ext cx="28575" cy="180975"/>
            </a:xfrm>
            <a:custGeom>
              <a:avLst/>
              <a:gdLst>
                <a:gd name="connsiteX0" fmla="*/ 14287 w 28575"/>
                <a:gd name="connsiteY0" fmla="*/ 14287 h 180975"/>
                <a:gd name="connsiteX1" fmla="*/ 14287 w 28575"/>
                <a:gd name="connsiteY1" fmla="*/ 169545 h 180975"/>
              </a:gdLst>
              <a:ahLst/>
              <a:cxnLst>
                <a:cxn ang="0">
                  <a:pos x="connsiteX0" y="connsiteY0"/>
                </a:cxn>
                <a:cxn ang="0">
                  <a:pos x="connsiteX1" y="connsiteY1"/>
                </a:cxn>
              </a:cxnLst>
              <a:rect l="l" t="t" r="r" b="b"/>
              <a:pathLst>
                <a:path w="28575" h="180975">
                  <a:moveTo>
                    <a:pt x="14287" y="14287"/>
                  </a:moveTo>
                  <a:lnTo>
                    <a:pt x="14287" y="169545"/>
                  </a:lnTo>
                </a:path>
              </a:pathLst>
            </a:custGeom>
            <a:ln w="19050" cap="rnd">
              <a:solidFill>
                <a:srgbClr val="FFFFFF"/>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2" name="Freeform: Shape 41">
              <a:extLst>
                <a:ext uri="{FF2B5EF4-FFF2-40B4-BE49-F238E27FC236}">
                  <a16:creationId xmlns:a16="http://schemas.microsoft.com/office/drawing/2014/main" id="{0DC4E94C-8030-484D-9714-AD63E3F85DDC}"/>
                </a:ext>
              </a:extLst>
            </p:cNvPr>
            <p:cNvSpPr/>
            <p:nvPr/>
          </p:nvSpPr>
          <p:spPr>
            <a:xfrm>
              <a:off x="6243638" y="3571875"/>
              <a:ext cx="123825" cy="180975"/>
            </a:xfrm>
            <a:custGeom>
              <a:avLst/>
              <a:gdLst>
                <a:gd name="connsiteX0" fmla="*/ 81915 w 123825"/>
                <a:gd name="connsiteY0" fmla="*/ 168592 h 180975"/>
                <a:gd name="connsiteX1" fmla="*/ 43815 w 123825"/>
                <a:gd name="connsiteY1" fmla="*/ 168592 h 180975"/>
                <a:gd name="connsiteX2" fmla="*/ 14288 w 123825"/>
                <a:gd name="connsiteY2" fmla="*/ 139065 h 180975"/>
                <a:gd name="connsiteX3" fmla="*/ 14288 w 123825"/>
                <a:gd name="connsiteY3" fmla="*/ 43815 h 180975"/>
                <a:gd name="connsiteX4" fmla="*/ 43815 w 123825"/>
                <a:gd name="connsiteY4" fmla="*/ 14288 h 180975"/>
                <a:gd name="connsiteX5" fmla="*/ 81915 w 123825"/>
                <a:gd name="connsiteY5" fmla="*/ 14288 h 180975"/>
                <a:gd name="connsiteX6" fmla="*/ 111443 w 123825"/>
                <a:gd name="connsiteY6" fmla="*/ 43815 h 180975"/>
                <a:gd name="connsiteX7" fmla="*/ 111443 w 123825"/>
                <a:gd name="connsiteY7" fmla="*/ 139065 h 180975"/>
                <a:gd name="connsiteX8" fmla="*/ 81915 w 123825"/>
                <a:gd name="connsiteY8" fmla="*/ 168592 h 180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825" h="180975">
                  <a:moveTo>
                    <a:pt x="81915" y="168592"/>
                  </a:moveTo>
                  <a:lnTo>
                    <a:pt x="43815" y="168592"/>
                  </a:lnTo>
                  <a:cubicBezTo>
                    <a:pt x="27622" y="168592"/>
                    <a:pt x="14288" y="155258"/>
                    <a:pt x="14288" y="139065"/>
                  </a:cubicBezTo>
                  <a:lnTo>
                    <a:pt x="14288" y="43815"/>
                  </a:lnTo>
                  <a:cubicBezTo>
                    <a:pt x="14288" y="27622"/>
                    <a:pt x="27622" y="14288"/>
                    <a:pt x="43815" y="14288"/>
                  </a:cubicBezTo>
                  <a:lnTo>
                    <a:pt x="81915" y="14288"/>
                  </a:lnTo>
                  <a:cubicBezTo>
                    <a:pt x="98107" y="14288"/>
                    <a:pt x="111443" y="27622"/>
                    <a:pt x="111443" y="43815"/>
                  </a:cubicBezTo>
                  <a:lnTo>
                    <a:pt x="111443" y="139065"/>
                  </a:lnTo>
                  <a:cubicBezTo>
                    <a:pt x="111443" y="155258"/>
                    <a:pt x="98107" y="168592"/>
                    <a:pt x="81915" y="168592"/>
                  </a:cubicBezTo>
                  <a:close/>
                </a:path>
              </a:pathLst>
            </a:custGeom>
            <a:noFill/>
            <a:ln w="19050" cap="rnd">
              <a:solidFill>
                <a:srgbClr val="00BCF2"/>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43" name="TextBox 42">
            <a:extLst>
              <a:ext uri="{FF2B5EF4-FFF2-40B4-BE49-F238E27FC236}">
                <a16:creationId xmlns:a16="http://schemas.microsoft.com/office/drawing/2014/main" id="{B27F3308-0195-4212-83D5-D9F729BC0DE1}"/>
              </a:ext>
            </a:extLst>
          </p:cNvPr>
          <p:cNvSpPr txBox="1"/>
          <p:nvPr/>
        </p:nvSpPr>
        <p:spPr>
          <a:xfrm>
            <a:off x="2120306" y="5064826"/>
            <a:ext cx="1018654"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Data</a:t>
            </a:r>
            <a:endParaRPr kumimoji="0" lang="en-US" sz="12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cxnSp>
        <p:nvCxnSpPr>
          <p:cNvPr id="3" name="Straight Arrow Connector 2">
            <a:extLst>
              <a:ext uri="{FF2B5EF4-FFF2-40B4-BE49-F238E27FC236}">
                <a16:creationId xmlns:a16="http://schemas.microsoft.com/office/drawing/2014/main" id="{50913689-DA97-4976-A35C-8D8148C949E2}"/>
              </a:ext>
            </a:extLst>
          </p:cNvPr>
          <p:cNvCxnSpPr>
            <a:cxnSpLocks/>
          </p:cNvCxnSpPr>
          <p:nvPr/>
        </p:nvCxnSpPr>
        <p:spPr>
          <a:xfrm>
            <a:off x="3378353" y="4653851"/>
            <a:ext cx="1151373" cy="1"/>
          </a:xfrm>
          <a:prstGeom prst="straightConnector1">
            <a:avLst/>
          </a:prstGeom>
          <a:ln w="127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grpSp>
        <p:nvGrpSpPr>
          <p:cNvPr id="45" name="Graphic 2">
            <a:extLst>
              <a:ext uri="{FF2B5EF4-FFF2-40B4-BE49-F238E27FC236}">
                <a16:creationId xmlns:a16="http://schemas.microsoft.com/office/drawing/2014/main" id="{B619FB06-A6AA-4FC9-8B50-E0834F308EE2}"/>
              </a:ext>
            </a:extLst>
          </p:cNvPr>
          <p:cNvGrpSpPr/>
          <p:nvPr/>
        </p:nvGrpSpPr>
        <p:grpSpPr>
          <a:xfrm>
            <a:off x="8686990" y="4193584"/>
            <a:ext cx="1318951" cy="888273"/>
            <a:chOff x="5162550" y="2800350"/>
            <a:chExt cx="1866900" cy="1257300"/>
          </a:xfrm>
        </p:grpSpPr>
        <p:sp>
          <p:nvSpPr>
            <p:cNvPr id="46" name="Freeform: Shape 45">
              <a:extLst>
                <a:ext uri="{FF2B5EF4-FFF2-40B4-BE49-F238E27FC236}">
                  <a16:creationId xmlns:a16="http://schemas.microsoft.com/office/drawing/2014/main" id="{500B5091-8D75-46C9-8BA8-48067BE00F05}"/>
                </a:ext>
              </a:extLst>
            </p:cNvPr>
            <p:cNvSpPr/>
            <p:nvPr/>
          </p:nvSpPr>
          <p:spPr>
            <a:xfrm>
              <a:off x="5919311" y="3085624"/>
              <a:ext cx="523875" cy="523875"/>
            </a:xfrm>
            <a:custGeom>
              <a:avLst/>
              <a:gdLst>
                <a:gd name="connsiteX0" fmla="*/ 511016 w 523875"/>
                <a:gd name="connsiteY0" fmla="*/ 266224 h 523875"/>
                <a:gd name="connsiteX1" fmla="*/ 266224 w 523875"/>
                <a:gd name="connsiteY1" fmla="*/ 511016 h 523875"/>
                <a:gd name="connsiteX2" fmla="*/ 21431 w 523875"/>
                <a:gd name="connsiteY2" fmla="*/ 266224 h 523875"/>
                <a:gd name="connsiteX3" fmla="*/ 266224 w 523875"/>
                <a:gd name="connsiteY3" fmla="*/ 21431 h 523875"/>
                <a:gd name="connsiteX4" fmla="*/ 511016 w 523875"/>
                <a:gd name="connsiteY4" fmla="*/ 266224 h 523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3875" h="523875">
                  <a:moveTo>
                    <a:pt x="511016" y="266224"/>
                  </a:moveTo>
                  <a:cubicBezTo>
                    <a:pt x="511016" y="401419"/>
                    <a:pt x="401419" y="511016"/>
                    <a:pt x="266224" y="511016"/>
                  </a:cubicBezTo>
                  <a:cubicBezTo>
                    <a:pt x="131029" y="511016"/>
                    <a:pt x="21431" y="401419"/>
                    <a:pt x="21431" y="266224"/>
                  </a:cubicBezTo>
                  <a:cubicBezTo>
                    <a:pt x="21431" y="131029"/>
                    <a:pt x="131029" y="21431"/>
                    <a:pt x="266224" y="21431"/>
                  </a:cubicBezTo>
                  <a:cubicBezTo>
                    <a:pt x="401419" y="21431"/>
                    <a:pt x="511016" y="131029"/>
                    <a:pt x="511016" y="266224"/>
                  </a:cubicBezTo>
                  <a:close/>
                </a:path>
              </a:pathLst>
            </a:custGeom>
            <a:noFill/>
            <a:ln w="28575" cap="flat">
              <a:solidFill>
                <a:srgbClr val="FFFFFF"/>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 name="Freeform: Shape 46">
              <a:extLst>
                <a:ext uri="{FF2B5EF4-FFF2-40B4-BE49-F238E27FC236}">
                  <a16:creationId xmlns:a16="http://schemas.microsoft.com/office/drawing/2014/main" id="{C5BA4547-24D0-44F1-B1D5-D73CEF74D4BA}"/>
                </a:ext>
              </a:extLst>
            </p:cNvPr>
            <p:cNvSpPr/>
            <p:nvPr/>
          </p:nvSpPr>
          <p:spPr>
            <a:xfrm>
              <a:off x="5701189" y="3502819"/>
              <a:ext cx="323850" cy="323850"/>
            </a:xfrm>
            <a:custGeom>
              <a:avLst/>
              <a:gdLst>
                <a:gd name="connsiteX0" fmla="*/ 21431 w 323850"/>
                <a:gd name="connsiteY0" fmla="*/ 310991 h 323850"/>
                <a:gd name="connsiteX1" fmla="*/ 310991 w 323850"/>
                <a:gd name="connsiteY1" fmla="*/ 21431 h 323850"/>
              </a:gdLst>
              <a:ahLst/>
              <a:cxnLst>
                <a:cxn ang="0">
                  <a:pos x="connsiteX0" y="connsiteY0"/>
                </a:cxn>
                <a:cxn ang="0">
                  <a:pos x="connsiteX1" y="connsiteY1"/>
                </a:cxn>
              </a:cxnLst>
              <a:rect l="l" t="t" r="r" b="b"/>
              <a:pathLst>
                <a:path w="323850" h="323850">
                  <a:moveTo>
                    <a:pt x="21431" y="310991"/>
                  </a:moveTo>
                  <a:lnTo>
                    <a:pt x="310991" y="21431"/>
                  </a:lnTo>
                </a:path>
              </a:pathLst>
            </a:custGeom>
            <a:ln w="28575" cap="flat">
              <a:solidFill>
                <a:srgbClr val="FFFFFF"/>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8" name="Freeform: Shape 47">
              <a:extLst>
                <a:ext uri="{FF2B5EF4-FFF2-40B4-BE49-F238E27FC236}">
                  <a16:creationId xmlns:a16="http://schemas.microsoft.com/office/drawing/2014/main" id="{64932542-3260-4690-B084-CC2DA07E6238}"/>
                </a:ext>
              </a:extLst>
            </p:cNvPr>
            <p:cNvSpPr/>
            <p:nvPr/>
          </p:nvSpPr>
          <p:spPr>
            <a:xfrm>
              <a:off x="5159070" y="2796870"/>
              <a:ext cx="1876425" cy="1266825"/>
            </a:xfrm>
            <a:custGeom>
              <a:avLst/>
              <a:gdLst>
                <a:gd name="connsiteX0" fmla="*/ 1244588 w 1876425"/>
                <a:gd name="connsiteY0" fmla="*/ 11100 h 1266825"/>
                <a:gd name="connsiteX1" fmla="*/ 951217 w 1876425"/>
                <a:gd name="connsiteY1" fmla="*/ 84442 h 1266825"/>
                <a:gd name="connsiteX2" fmla="*/ 717855 w 1876425"/>
                <a:gd name="connsiteY2" fmla="*/ 11100 h 1266825"/>
                <a:gd name="connsiteX3" fmla="*/ 310185 w 1876425"/>
                <a:gd name="connsiteY3" fmla="*/ 417817 h 1266825"/>
                <a:gd name="connsiteX4" fmla="*/ 312090 w 1876425"/>
                <a:gd name="connsiteY4" fmla="*/ 455917 h 1266825"/>
                <a:gd name="connsiteX5" fmla="*/ 11100 w 1876425"/>
                <a:gd name="connsiteY5" fmla="*/ 849300 h 1266825"/>
                <a:gd name="connsiteX6" fmla="*/ 418770 w 1876425"/>
                <a:gd name="connsiteY6" fmla="*/ 1256018 h 1266825"/>
                <a:gd name="connsiteX7" fmla="*/ 1242683 w 1876425"/>
                <a:gd name="connsiteY7" fmla="*/ 1256018 h 1266825"/>
                <a:gd name="connsiteX8" fmla="*/ 1866570 w 1876425"/>
                <a:gd name="connsiteY8" fmla="*/ 633082 h 1266825"/>
                <a:gd name="connsiteX9" fmla="*/ 1244588 w 1876425"/>
                <a:gd name="connsiteY9" fmla="*/ 11100 h 1266825"/>
                <a:gd name="connsiteX10" fmla="*/ 1244588 w 1876425"/>
                <a:gd name="connsiteY10" fmla="*/ 11100 h 1266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76425" h="1266825">
                  <a:moveTo>
                    <a:pt x="1244588" y="11100"/>
                  </a:moveTo>
                  <a:cubicBezTo>
                    <a:pt x="1138860" y="11100"/>
                    <a:pt x="1037895" y="37770"/>
                    <a:pt x="951217" y="84442"/>
                  </a:cubicBezTo>
                  <a:cubicBezTo>
                    <a:pt x="885495" y="37770"/>
                    <a:pt x="804532" y="11100"/>
                    <a:pt x="717855" y="11100"/>
                  </a:cubicBezTo>
                  <a:cubicBezTo>
                    <a:pt x="491160" y="11100"/>
                    <a:pt x="310185" y="193980"/>
                    <a:pt x="310185" y="417817"/>
                  </a:cubicBezTo>
                  <a:cubicBezTo>
                    <a:pt x="310185" y="431152"/>
                    <a:pt x="310185" y="444487"/>
                    <a:pt x="312090" y="455917"/>
                  </a:cubicBezTo>
                  <a:cubicBezTo>
                    <a:pt x="138735" y="502590"/>
                    <a:pt x="11100" y="660705"/>
                    <a:pt x="11100" y="849300"/>
                  </a:cubicBezTo>
                  <a:cubicBezTo>
                    <a:pt x="11100" y="1075043"/>
                    <a:pt x="193980" y="1256018"/>
                    <a:pt x="418770" y="1256018"/>
                  </a:cubicBezTo>
                  <a:lnTo>
                    <a:pt x="1242683" y="1256018"/>
                  </a:lnTo>
                  <a:cubicBezTo>
                    <a:pt x="1588440" y="1256018"/>
                    <a:pt x="1866570" y="976935"/>
                    <a:pt x="1866570" y="633082"/>
                  </a:cubicBezTo>
                  <a:cubicBezTo>
                    <a:pt x="1866570" y="289230"/>
                    <a:pt x="1589393" y="11100"/>
                    <a:pt x="1244588" y="11100"/>
                  </a:cubicBezTo>
                  <a:lnTo>
                    <a:pt x="1244588" y="11100"/>
                  </a:lnTo>
                  <a:close/>
                </a:path>
              </a:pathLst>
            </a:custGeom>
            <a:noFill/>
            <a:ln w="28575" cap="rnd">
              <a:solidFill>
                <a:srgbClr val="21BBEE"/>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6" name="Graphic 4">
            <a:extLst>
              <a:ext uri="{FF2B5EF4-FFF2-40B4-BE49-F238E27FC236}">
                <a16:creationId xmlns:a16="http://schemas.microsoft.com/office/drawing/2014/main" id="{B4A51E0E-76FA-4556-8019-91EA3BCFDD1F}"/>
              </a:ext>
            </a:extLst>
          </p:cNvPr>
          <p:cNvGrpSpPr/>
          <p:nvPr/>
        </p:nvGrpSpPr>
        <p:grpSpPr>
          <a:xfrm>
            <a:off x="5432299" y="4191549"/>
            <a:ext cx="1291885" cy="872186"/>
            <a:chOff x="5157787" y="2795587"/>
            <a:chExt cx="1876425" cy="1266825"/>
          </a:xfrm>
        </p:grpSpPr>
        <p:sp>
          <p:nvSpPr>
            <p:cNvPr id="7" name="Freeform: Shape 6">
              <a:extLst>
                <a:ext uri="{FF2B5EF4-FFF2-40B4-BE49-F238E27FC236}">
                  <a16:creationId xmlns:a16="http://schemas.microsoft.com/office/drawing/2014/main" id="{4256DA89-4885-4970-9444-EB786120AF42}"/>
                </a:ext>
              </a:extLst>
            </p:cNvPr>
            <p:cNvSpPr/>
            <p:nvPr/>
          </p:nvSpPr>
          <p:spPr>
            <a:xfrm>
              <a:off x="6054566" y="3349466"/>
              <a:ext cx="276225" cy="276225"/>
            </a:xfrm>
            <a:custGeom>
              <a:avLst/>
              <a:gdLst>
                <a:gd name="connsiteX0" fmla="*/ 261461 w 276225"/>
                <a:gd name="connsiteY0" fmla="*/ 141446 h 276225"/>
                <a:gd name="connsiteX1" fmla="*/ 141446 w 276225"/>
                <a:gd name="connsiteY1" fmla="*/ 261461 h 276225"/>
                <a:gd name="connsiteX2" fmla="*/ 21431 w 276225"/>
                <a:gd name="connsiteY2" fmla="*/ 141446 h 276225"/>
                <a:gd name="connsiteX3" fmla="*/ 141446 w 276225"/>
                <a:gd name="connsiteY3" fmla="*/ 21431 h 276225"/>
                <a:gd name="connsiteX4" fmla="*/ 261461 w 276225"/>
                <a:gd name="connsiteY4" fmla="*/ 141446 h 276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225" h="276225">
                  <a:moveTo>
                    <a:pt x="261461" y="141446"/>
                  </a:moveTo>
                  <a:cubicBezTo>
                    <a:pt x="261461" y="207729"/>
                    <a:pt x="207729" y="261461"/>
                    <a:pt x="141446" y="261461"/>
                  </a:cubicBezTo>
                  <a:cubicBezTo>
                    <a:pt x="75164" y="261461"/>
                    <a:pt x="21431" y="207729"/>
                    <a:pt x="21431" y="141446"/>
                  </a:cubicBezTo>
                  <a:cubicBezTo>
                    <a:pt x="21431" y="75164"/>
                    <a:pt x="75164" y="21431"/>
                    <a:pt x="141446" y="21431"/>
                  </a:cubicBezTo>
                  <a:cubicBezTo>
                    <a:pt x="207729" y="21431"/>
                    <a:pt x="261461" y="75164"/>
                    <a:pt x="261461" y="141446"/>
                  </a:cubicBezTo>
                  <a:close/>
                </a:path>
              </a:pathLst>
            </a:custGeom>
            <a:noFill/>
            <a:ln w="28575" cap="flat">
              <a:solidFill>
                <a:srgbClr val="FFFFFF"/>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Freeform: Shape 7">
              <a:extLst>
                <a:ext uri="{FF2B5EF4-FFF2-40B4-BE49-F238E27FC236}">
                  <a16:creationId xmlns:a16="http://schemas.microsoft.com/office/drawing/2014/main" id="{10EDAF8E-F801-4A60-8478-36442BAB3FBA}"/>
                </a:ext>
              </a:extLst>
            </p:cNvPr>
            <p:cNvSpPr/>
            <p:nvPr/>
          </p:nvSpPr>
          <p:spPr>
            <a:xfrm>
              <a:off x="5754528" y="2797968"/>
              <a:ext cx="323850" cy="695325"/>
            </a:xfrm>
            <a:custGeom>
              <a:avLst/>
              <a:gdLst>
                <a:gd name="connsiteX0" fmla="*/ 21431 w 323850"/>
                <a:gd name="connsiteY0" fmla="*/ 21431 h 695325"/>
                <a:gd name="connsiteX1" fmla="*/ 21431 w 323850"/>
                <a:gd name="connsiteY1" fmla="*/ 504349 h 695325"/>
                <a:gd name="connsiteX2" fmla="*/ 199549 w 323850"/>
                <a:gd name="connsiteY2" fmla="*/ 682466 h 695325"/>
                <a:gd name="connsiteX3" fmla="*/ 307181 w 323850"/>
                <a:gd name="connsiteY3" fmla="*/ 682466 h 695325"/>
              </a:gdLst>
              <a:ahLst/>
              <a:cxnLst>
                <a:cxn ang="0">
                  <a:pos x="connsiteX0" y="connsiteY0"/>
                </a:cxn>
                <a:cxn ang="0">
                  <a:pos x="connsiteX1" y="connsiteY1"/>
                </a:cxn>
                <a:cxn ang="0">
                  <a:pos x="connsiteX2" y="connsiteY2"/>
                </a:cxn>
                <a:cxn ang="0">
                  <a:pos x="connsiteX3" y="connsiteY3"/>
                </a:cxn>
              </a:cxnLst>
              <a:rect l="l" t="t" r="r" b="b"/>
              <a:pathLst>
                <a:path w="323850" h="695325">
                  <a:moveTo>
                    <a:pt x="21431" y="21431"/>
                  </a:moveTo>
                  <a:lnTo>
                    <a:pt x="21431" y="504349"/>
                  </a:lnTo>
                  <a:cubicBezTo>
                    <a:pt x="21431" y="602456"/>
                    <a:pt x="101441" y="682466"/>
                    <a:pt x="199549" y="682466"/>
                  </a:cubicBezTo>
                  <a:lnTo>
                    <a:pt x="307181" y="682466"/>
                  </a:lnTo>
                </a:path>
              </a:pathLst>
            </a:custGeom>
            <a:noFill/>
            <a:ln w="28575" cap="flat">
              <a:solidFill>
                <a:srgbClr val="FFFFFF"/>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Freeform: Shape 9">
              <a:extLst>
                <a:ext uri="{FF2B5EF4-FFF2-40B4-BE49-F238E27FC236}">
                  <a16:creationId xmlns:a16="http://schemas.microsoft.com/office/drawing/2014/main" id="{6BEA5191-2D5C-4D45-993D-C87334A07ECE}"/>
                </a:ext>
              </a:extLst>
            </p:cNvPr>
            <p:cNvSpPr/>
            <p:nvPr/>
          </p:nvSpPr>
          <p:spPr>
            <a:xfrm>
              <a:off x="5335428" y="3559016"/>
              <a:ext cx="276225" cy="276225"/>
            </a:xfrm>
            <a:custGeom>
              <a:avLst/>
              <a:gdLst>
                <a:gd name="connsiteX0" fmla="*/ 261461 w 276225"/>
                <a:gd name="connsiteY0" fmla="*/ 141446 h 276225"/>
                <a:gd name="connsiteX1" fmla="*/ 141446 w 276225"/>
                <a:gd name="connsiteY1" fmla="*/ 261461 h 276225"/>
                <a:gd name="connsiteX2" fmla="*/ 21431 w 276225"/>
                <a:gd name="connsiteY2" fmla="*/ 141446 h 276225"/>
                <a:gd name="connsiteX3" fmla="*/ 141446 w 276225"/>
                <a:gd name="connsiteY3" fmla="*/ 21431 h 276225"/>
                <a:gd name="connsiteX4" fmla="*/ 261461 w 276225"/>
                <a:gd name="connsiteY4" fmla="*/ 141446 h 276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225" h="276225">
                  <a:moveTo>
                    <a:pt x="261461" y="141446"/>
                  </a:moveTo>
                  <a:cubicBezTo>
                    <a:pt x="261461" y="207729"/>
                    <a:pt x="207729" y="261461"/>
                    <a:pt x="141446" y="261461"/>
                  </a:cubicBezTo>
                  <a:cubicBezTo>
                    <a:pt x="75164" y="261461"/>
                    <a:pt x="21431" y="207729"/>
                    <a:pt x="21431" y="141446"/>
                  </a:cubicBezTo>
                  <a:cubicBezTo>
                    <a:pt x="21431" y="75164"/>
                    <a:pt x="75164" y="21431"/>
                    <a:pt x="141446" y="21431"/>
                  </a:cubicBezTo>
                  <a:cubicBezTo>
                    <a:pt x="207729" y="21431"/>
                    <a:pt x="261461" y="75164"/>
                    <a:pt x="261461" y="141446"/>
                  </a:cubicBezTo>
                  <a:close/>
                </a:path>
              </a:pathLst>
            </a:custGeom>
            <a:noFill/>
            <a:ln w="28575" cap="flat">
              <a:solidFill>
                <a:srgbClr val="FFFFFF"/>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reeform: Shape 11">
              <a:extLst>
                <a:ext uri="{FF2B5EF4-FFF2-40B4-BE49-F238E27FC236}">
                  <a16:creationId xmlns:a16="http://schemas.microsoft.com/office/drawing/2014/main" id="{90AB501A-5DE2-4329-B699-CB84744F47F3}"/>
                </a:ext>
              </a:extLst>
            </p:cNvPr>
            <p:cNvSpPr/>
            <p:nvPr/>
          </p:nvSpPr>
          <p:spPr>
            <a:xfrm>
              <a:off x="6435566" y="3063716"/>
              <a:ext cx="276225" cy="276225"/>
            </a:xfrm>
            <a:custGeom>
              <a:avLst/>
              <a:gdLst>
                <a:gd name="connsiteX0" fmla="*/ 261461 w 276225"/>
                <a:gd name="connsiteY0" fmla="*/ 141446 h 276225"/>
                <a:gd name="connsiteX1" fmla="*/ 141446 w 276225"/>
                <a:gd name="connsiteY1" fmla="*/ 261461 h 276225"/>
                <a:gd name="connsiteX2" fmla="*/ 21431 w 276225"/>
                <a:gd name="connsiteY2" fmla="*/ 141446 h 276225"/>
                <a:gd name="connsiteX3" fmla="*/ 141446 w 276225"/>
                <a:gd name="connsiteY3" fmla="*/ 21431 h 276225"/>
                <a:gd name="connsiteX4" fmla="*/ 261461 w 276225"/>
                <a:gd name="connsiteY4" fmla="*/ 141446 h 276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225" h="276225">
                  <a:moveTo>
                    <a:pt x="261461" y="141446"/>
                  </a:moveTo>
                  <a:cubicBezTo>
                    <a:pt x="261461" y="207729"/>
                    <a:pt x="207729" y="261461"/>
                    <a:pt x="141446" y="261461"/>
                  </a:cubicBezTo>
                  <a:cubicBezTo>
                    <a:pt x="75164" y="261461"/>
                    <a:pt x="21431" y="207729"/>
                    <a:pt x="21431" y="141446"/>
                  </a:cubicBezTo>
                  <a:cubicBezTo>
                    <a:pt x="21431" y="75164"/>
                    <a:pt x="75164" y="21431"/>
                    <a:pt x="141446" y="21431"/>
                  </a:cubicBezTo>
                  <a:cubicBezTo>
                    <a:pt x="207729" y="21431"/>
                    <a:pt x="261461" y="75164"/>
                    <a:pt x="261461" y="141446"/>
                  </a:cubicBezTo>
                  <a:close/>
                </a:path>
              </a:pathLst>
            </a:custGeom>
            <a:noFill/>
            <a:ln w="28575" cap="flat">
              <a:solidFill>
                <a:srgbClr val="FFFFFF"/>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F27DBF20-B6FE-44E2-8F0F-A56507553763}"/>
                </a:ext>
              </a:extLst>
            </p:cNvPr>
            <p:cNvSpPr/>
            <p:nvPr/>
          </p:nvSpPr>
          <p:spPr>
            <a:xfrm>
              <a:off x="5575458" y="3679031"/>
              <a:ext cx="361950" cy="390525"/>
            </a:xfrm>
            <a:custGeom>
              <a:avLst/>
              <a:gdLst>
                <a:gd name="connsiteX0" fmla="*/ 343376 w 361950"/>
                <a:gd name="connsiteY0" fmla="*/ 370999 h 390525"/>
                <a:gd name="connsiteX1" fmla="*/ 343376 w 361950"/>
                <a:gd name="connsiteY1" fmla="*/ 199549 h 390525"/>
                <a:gd name="connsiteX2" fmla="*/ 165259 w 361950"/>
                <a:gd name="connsiteY2" fmla="*/ 21431 h 390525"/>
                <a:gd name="connsiteX3" fmla="*/ 21431 w 361950"/>
                <a:gd name="connsiteY3" fmla="*/ 21431 h 390525"/>
              </a:gdLst>
              <a:ahLst/>
              <a:cxnLst>
                <a:cxn ang="0">
                  <a:pos x="connsiteX0" y="connsiteY0"/>
                </a:cxn>
                <a:cxn ang="0">
                  <a:pos x="connsiteX1" y="connsiteY1"/>
                </a:cxn>
                <a:cxn ang="0">
                  <a:pos x="connsiteX2" y="connsiteY2"/>
                </a:cxn>
                <a:cxn ang="0">
                  <a:pos x="connsiteX3" y="connsiteY3"/>
                </a:cxn>
              </a:cxnLst>
              <a:rect l="l" t="t" r="r" b="b"/>
              <a:pathLst>
                <a:path w="361950" h="390525">
                  <a:moveTo>
                    <a:pt x="343376" y="370999"/>
                  </a:moveTo>
                  <a:lnTo>
                    <a:pt x="343376" y="199549"/>
                  </a:lnTo>
                  <a:cubicBezTo>
                    <a:pt x="343376" y="101441"/>
                    <a:pt x="263366" y="21431"/>
                    <a:pt x="165259" y="21431"/>
                  </a:cubicBezTo>
                  <a:lnTo>
                    <a:pt x="21431" y="21431"/>
                  </a:lnTo>
                </a:path>
              </a:pathLst>
            </a:custGeom>
            <a:noFill/>
            <a:ln w="28575" cap="flat">
              <a:solidFill>
                <a:srgbClr val="FFFFFF"/>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Freeform: Shape 13">
              <a:extLst>
                <a:ext uri="{FF2B5EF4-FFF2-40B4-BE49-F238E27FC236}">
                  <a16:creationId xmlns:a16="http://schemas.microsoft.com/office/drawing/2014/main" id="{7AB05462-8D12-4338-A1E0-C35DE789290C}"/>
                </a:ext>
              </a:extLst>
            </p:cNvPr>
            <p:cNvSpPr/>
            <p:nvPr/>
          </p:nvSpPr>
          <p:spPr>
            <a:xfrm>
              <a:off x="6555581" y="3303746"/>
              <a:ext cx="419100" cy="409575"/>
            </a:xfrm>
            <a:custGeom>
              <a:avLst/>
              <a:gdLst>
                <a:gd name="connsiteX0" fmla="*/ 21431 w 419100"/>
                <a:gd name="connsiteY0" fmla="*/ 21431 h 409575"/>
                <a:gd name="connsiteX1" fmla="*/ 21431 w 419100"/>
                <a:gd name="connsiteY1" fmla="*/ 218599 h 409575"/>
                <a:gd name="connsiteX2" fmla="*/ 199549 w 419100"/>
                <a:gd name="connsiteY2" fmla="*/ 396716 h 409575"/>
                <a:gd name="connsiteX3" fmla="*/ 403384 w 419100"/>
                <a:gd name="connsiteY3" fmla="*/ 396716 h 409575"/>
              </a:gdLst>
              <a:ahLst/>
              <a:cxnLst>
                <a:cxn ang="0">
                  <a:pos x="connsiteX0" y="connsiteY0"/>
                </a:cxn>
                <a:cxn ang="0">
                  <a:pos x="connsiteX1" y="connsiteY1"/>
                </a:cxn>
                <a:cxn ang="0">
                  <a:pos x="connsiteX2" y="connsiteY2"/>
                </a:cxn>
                <a:cxn ang="0">
                  <a:pos x="connsiteX3" y="connsiteY3"/>
                </a:cxn>
              </a:cxnLst>
              <a:rect l="l" t="t" r="r" b="b"/>
              <a:pathLst>
                <a:path w="419100" h="409575">
                  <a:moveTo>
                    <a:pt x="21431" y="21431"/>
                  </a:moveTo>
                  <a:lnTo>
                    <a:pt x="21431" y="218599"/>
                  </a:lnTo>
                  <a:cubicBezTo>
                    <a:pt x="21431" y="316706"/>
                    <a:pt x="101441" y="396716"/>
                    <a:pt x="199549" y="396716"/>
                  </a:cubicBezTo>
                  <a:lnTo>
                    <a:pt x="403384" y="396716"/>
                  </a:lnTo>
                </a:path>
              </a:pathLst>
            </a:custGeom>
            <a:noFill/>
            <a:ln w="28575" cap="flat">
              <a:solidFill>
                <a:srgbClr val="FFFFFF"/>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9" name="Freeform: Shape 48">
              <a:extLst>
                <a:ext uri="{FF2B5EF4-FFF2-40B4-BE49-F238E27FC236}">
                  <a16:creationId xmlns:a16="http://schemas.microsoft.com/office/drawing/2014/main" id="{D37BBF6F-5E69-4912-ADE6-0A486B8AF725}"/>
                </a:ext>
              </a:extLst>
            </p:cNvPr>
            <p:cNvSpPr/>
            <p:nvPr/>
          </p:nvSpPr>
          <p:spPr>
            <a:xfrm>
              <a:off x="5153025" y="2790825"/>
              <a:ext cx="1876425" cy="1266825"/>
            </a:xfrm>
            <a:custGeom>
              <a:avLst/>
              <a:gdLst>
                <a:gd name="connsiteX0" fmla="*/ 1247775 w 1876425"/>
                <a:gd name="connsiteY0" fmla="*/ 14288 h 1266825"/>
                <a:gd name="connsiteX1" fmla="*/ 954405 w 1876425"/>
                <a:gd name="connsiteY1" fmla="*/ 87630 h 1266825"/>
                <a:gd name="connsiteX2" fmla="*/ 721043 w 1876425"/>
                <a:gd name="connsiteY2" fmla="*/ 14288 h 1266825"/>
                <a:gd name="connsiteX3" fmla="*/ 313373 w 1876425"/>
                <a:gd name="connsiteY3" fmla="*/ 421005 h 1266825"/>
                <a:gd name="connsiteX4" fmla="*/ 315278 w 1876425"/>
                <a:gd name="connsiteY4" fmla="*/ 459105 h 1266825"/>
                <a:gd name="connsiteX5" fmla="*/ 14288 w 1876425"/>
                <a:gd name="connsiteY5" fmla="*/ 852488 h 1266825"/>
                <a:gd name="connsiteX6" fmla="*/ 421958 w 1876425"/>
                <a:gd name="connsiteY6" fmla="*/ 1259205 h 1266825"/>
                <a:gd name="connsiteX7" fmla="*/ 1245870 w 1876425"/>
                <a:gd name="connsiteY7" fmla="*/ 1259205 h 1266825"/>
                <a:gd name="connsiteX8" fmla="*/ 1869758 w 1876425"/>
                <a:gd name="connsiteY8" fmla="*/ 636270 h 1266825"/>
                <a:gd name="connsiteX9" fmla="*/ 1247775 w 1876425"/>
                <a:gd name="connsiteY9" fmla="*/ 14288 h 1266825"/>
                <a:gd name="connsiteX10" fmla="*/ 1247775 w 1876425"/>
                <a:gd name="connsiteY10" fmla="*/ 14288 h 1266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76425" h="1266825">
                  <a:moveTo>
                    <a:pt x="1247775" y="14288"/>
                  </a:moveTo>
                  <a:cubicBezTo>
                    <a:pt x="1142048" y="14288"/>
                    <a:pt x="1041083" y="40958"/>
                    <a:pt x="954405" y="87630"/>
                  </a:cubicBezTo>
                  <a:cubicBezTo>
                    <a:pt x="888683" y="40958"/>
                    <a:pt x="807720" y="14288"/>
                    <a:pt x="721043" y="14288"/>
                  </a:cubicBezTo>
                  <a:cubicBezTo>
                    <a:pt x="495300" y="14288"/>
                    <a:pt x="313373" y="197168"/>
                    <a:pt x="313373" y="421005"/>
                  </a:cubicBezTo>
                  <a:cubicBezTo>
                    <a:pt x="313373" y="434340"/>
                    <a:pt x="313373" y="447675"/>
                    <a:pt x="315278" y="459105"/>
                  </a:cubicBezTo>
                  <a:cubicBezTo>
                    <a:pt x="141923" y="505778"/>
                    <a:pt x="14288" y="663893"/>
                    <a:pt x="14288" y="852488"/>
                  </a:cubicBezTo>
                  <a:cubicBezTo>
                    <a:pt x="14288" y="1078230"/>
                    <a:pt x="197168" y="1259205"/>
                    <a:pt x="421958" y="1259205"/>
                  </a:cubicBezTo>
                  <a:lnTo>
                    <a:pt x="1245870" y="1259205"/>
                  </a:lnTo>
                  <a:cubicBezTo>
                    <a:pt x="1591628" y="1259205"/>
                    <a:pt x="1869758" y="980123"/>
                    <a:pt x="1869758" y="636270"/>
                  </a:cubicBezTo>
                  <a:cubicBezTo>
                    <a:pt x="1869758" y="292418"/>
                    <a:pt x="1593533" y="14288"/>
                    <a:pt x="1247775" y="14288"/>
                  </a:cubicBezTo>
                  <a:lnTo>
                    <a:pt x="1247775" y="14288"/>
                  </a:lnTo>
                  <a:close/>
                </a:path>
              </a:pathLst>
            </a:custGeom>
            <a:noFill/>
            <a:ln w="28575" cap="rnd">
              <a:solidFill>
                <a:srgbClr val="21BBEE"/>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cxnSp>
        <p:nvCxnSpPr>
          <p:cNvPr id="57" name="Straight Arrow Connector 56">
            <a:extLst>
              <a:ext uri="{FF2B5EF4-FFF2-40B4-BE49-F238E27FC236}">
                <a16:creationId xmlns:a16="http://schemas.microsoft.com/office/drawing/2014/main" id="{9D619BF9-4141-46B3-9E6A-CAA4E42DBE54}"/>
              </a:ext>
            </a:extLst>
          </p:cNvPr>
          <p:cNvCxnSpPr>
            <a:cxnSpLocks/>
          </p:cNvCxnSpPr>
          <p:nvPr/>
        </p:nvCxnSpPr>
        <p:spPr>
          <a:xfrm>
            <a:off x="7169641" y="4643519"/>
            <a:ext cx="1151373" cy="1"/>
          </a:xfrm>
          <a:prstGeom prst="straightConnector1">
            <a:avLst/>
          </a:prstGeom>
          <a:ln w="127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D3958CB3-0474-4CBD-AADA-4DA7B83D559C}"/>
              </a:ext>
            </a:extLst>
          </p:cNvPr>
          <p:cNvSpPr txBox="1"/>
          <p:nvPr/>
        </p:nvSpPr>
        <p:spPr>
          <a:xfrm>
            <a:off x="5349671" y="5064826"/>
            <a:ext cx="1545684"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Cognitive Skills</a:t>
            </a:r>
          </a:p>
        </p:txBody>
      </p:sp>
      <p:sp>
        <p:nvSpPr>
          <p:cNvPr id="59" name="TextBox 58">
            <a:extLst>
              <a:ext uri="{FF2B5EF4-FFF2-40B4-BE49-F238E27FC236}">
                <a16:creationId xmlns:a16="http://schemas.microsoft.com/office/drawing/2014/main" id="{6F2B38F5-E008-499C-B3B8-F1439436B2AC}"/>
              </a:ext>
            </a:extLst>
          </p:cNvPr>
          <p:cNvSpPr txBox="1"/>
          <p:nvPr/>
        </p:nvSpPr>
        <p:spPr>
          <a:xfrm>
            <a:off x="8625881" y="5070032"/>
            <a:ext cx="1426826"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Azure Search</a:t>
            </a:r>
          </a:p>
        </p:txBody>
      </p:sp>
      <p:sp>
        <p:nvSpPr>
          <p:cNvPr id="67" name="TextBox 66">
            <a:extLst>
              <a:ext uri="{FF2B5EF4-FFF2-40B4-BE49-F238E27FC236}">
                <a16:creationId xmlns:a16="http://schemas.microsoft.com/office/drawing/2014/main" id="{453FE762-4A27-44BD-A42B-2E6581782CFB}"/>
              </a:ext>
            </a:extLst>
          </p:cNvPr>
          <p:cNvSpPr txBox="1"/>
          <p:nvPr/>
        </p:nvSpPr>
        <p:spPr>
          <a:xfrm>
            <a:off x="410243" y="964892"/>
            <a:ext cx="6391105"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AN AI–FIRST APPROACH TO CONTENT UNDERSTANDING</a:t>
            </a:r>
            <a:endParaRPr kumimoji="0" lang="en-US" sz="16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68" name="TextBox 67">
            <a:extLst>
              <a:ext uri="{FF2B5EF4-FFF2-40B4-BE49-F238E27FC236}">
                <a16:creationId xmlns:a16="http://schemas.microsoft.com/office/drawing/2014/main" id="{CF3B4BD8-2755-441D-B2CC-B044CA9C3101}"/>
              </a:ext>
            </a:extLst>
          </p:cNvPr>
          <p:cNvSpPr txBox="1"/>
          <p:nvPr/>
        </p:nvSpPr>
        <p:spPr>
          <a:xfrm>
            <a:off x="348331" y="163154"/>
            <a:ext cx="4497257" cy="83099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0" i="0" u="none" strike="noStrike" kern="120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Cognitive Search</a:t>
            </a:r>
          </a:p>
        </p:txBody>
      </p:sp>
    </p:spTree>
    <p:extLst>
      <p:ext uri="{BB962C8B-B14F-4D97-AF65-F5344CB8AC3E}">
        <p14:creationId xmlns:p14="http://schemas.microsoft.com/office/powerpoint/2010/main" val="2102887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C0DB0-97B7-4C83-926F-16909150C47D}"/>
              </a:ext>
            </a:extLst>
          </p:cNvPr>
          <p:cNvSpPr>
            <a:spLocks noGrp="1"/>
          </p:cNvSpPr>
          <p:nvPr>
            <p:ph type="title"/>
          </p:nvPr>
        </p:nvSpPr>
        <p:spPr>
          <a:xfrm>
            <a:off x="588263" y="457200"/>
            <a:ext cx="11018520" cy="738664"/>
          </a:xfrm>
        </p:spPr>
        <p:txBody>
          <a:bodyPr/>
          <a:lstStyle/>
          <a:p>
            <a:r>
              <a:rPr lang="en-US" sz="4800" b="0" dirty="0">
                <a:latin typeface="Segoe UI Light" panose="020B0502040204020203" pitchFamily="34" charset="0"/>
                <a:cs typeface="Segoe UI Light" panose="020B0502040204020203" pitchFamily="34" charset="0"/>
              </a:rPr>
              <a:t>Cognitive Search Architecture</a:t>
            </a:r>
          </a:p>
        </p:txBody>
      </p:sp>
      <p:sp>
        <p:nvSpPr>
          <p:cNvPr id="135" name="Arrow: Pentagon 134">
            <a:extLst>
              <a:ext uri="{FF2B5EF4-FFF2-40B4-BE49-F238E27FC236}">
                <a16:creationId xmlns:a16="http://schemas.microsoft.com/office/drawing/2014/main" id="{440A2E41-E241-486B-9619-BD7CADEE51D9}"/>
              </a:ext>
            </a:extLst>
          </p:cNvPr>
          <p:cNvSpPr/>
          <p:nvPr/>
        </p:nvSpPr>
        <p:spPr bwMode="auto">
          <a:xfrm>
            <a:off x="3549317" y="2566161"/>
            <a:ext cx="3824620" cy="1120531"/>
          </a:xfrm>
          <a:prstGeom prst="homePlate">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89642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    Skillset: </a:t>
            </a:r>
          </a:p>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    Extensible enrichment</a:t>
            </a:r>
          </a:p>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    pipeline</a:t>
            </a:r>
          </a:p>
        </p:txBody>
      </p:sp>
      <p:sp>
        <p:nvSpPr>
          <p:cNvPr id="136" name="Cylinder 135">
            <a:extLst>
              <a:ext uri="{FF2B5EF4-FFF2-40B4-BE49-F238E27FC236}">
                <a16:creationId xmlns:a16="http://schemas.microsoft.com/office/drawing/2014/main" id="{0C1162C9-C690-4B74-B53A-C1460424BD88}"/>
              </a:ext>
            </a:extLst>
          </p:cNvPr>
          <p:cNvSpPr/>
          <p:nvPr/>
        </p:nvSpPr>
        <p:spPr bwMode="auto">
          <a:xfrm>
            <a:off x="514042" y="3308931"/>
            <a:ext cx="896425" cy="373510"/>
          </a:xfrm>
          <a:prstGeom prst="can">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37" name="Picture 136">
            <a:extLst>
              <a:ext uri="{FF2B5EF4-FFF2-40B4-BE49-F238E27FC236}">
                <a16:creationId xmlns:a16="http://schemas.microsoft.com/office/drawing/2014/main" id="{E6B22997-DB65-46FB-AFA5-F7B29092C51C}"/>
              </a:ext>
            </a:extLst>
          </p:cNvPr>
          <p:cNvPicPr>
            <a:picLocks noChangeAspect="1"/>
          </p:cNvPicPr>
          <p:nvPr/>
        </p:nvPicPr>
        <p:blipFill>
          <a:blip r:embed="rId3"/>
          <a:stretch>
            <a:fillRect/>
          </a:stretch>
        </p:blipFill>
        <p:spPr>
          <a:xfrm>
            <a:off x="7963553" y="2566161"/>
            <a:ext cx="1051046" cy="939462"/>
          </a:xfrm>
          <a:prstGeom prst="rect">
            <a:avLst/>
          </a:prstGeom>
        </p:spPr>
      </p:pic>
      <p:sp>
        <p:nvSpPr>
          <p:cNvPr id="138" name="Arrow: Pentagon 137">
            <a:extLst>
              <a:ext uri="{FF2B5EF4-FFF2-40B4-BE49-F238E27FC236}">
                <a16:creationId xmlns:a16="http://schemas.microsoft.com/office/drawing/2014/main" id="{0E48AB0F-621F-4E44-B9FD-0DF28B32889F}"/>
              </a:ext>
            </a:extLst>
          </p:cNvPr>
          <p:cNvSpPr/>
          <p:nvPr/>
        </p:nvSpPr>
        <p:spPr bwMode="auto">
          <a:xfrm>
            <a:off x="9134205" y="2566161"/>
            <a:ext cx="1570114" cy="1120531"/>
          </a:xfrm>
          <a:prstGeom prst="homePlate">
            <a:avLst/>
          </a:prstGeom>
          <a:solidFill>
            <a:srgbClr val="004B50"/>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Indexing for Search</a:t>
            </a:r>
          </a:p>
        </p:txBody>
      </p:sp>
      <p:sp>
        <p:nvSpPr>
          <p:cNvPr id="139" name="Cylinder 138">
            <a:extLst>
              <a:ext uri="{FF2B5EF4-FFF2-40B4-BE49-F238E27FC236}">
                <a16:creationId xmlns:a16="http://schemas.microsoft.com/office/drawing/2014/main" id="{C225E152-7F9A-4F15-B567-42E01FD10467}"/>
              </a:ext>
            </a:extLst>
          </p:cNvPr>
          <p:cNvSpPr/>
          <p:nvPr/>
        </p:nvSpPr>
        <p:spPr bwMode="auto">
          <a:xfrm>
            <a:off x="514042" y="3004719"/>
            <a:ext cx="896425" cy="373510"/>
          </a:xfrm>
          <a:prstGeom prst="can">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0" name="Arrow: Pentagon 139">
            <a:extLst>
              <a:ext uri="{FF2B5EF4-FFF2-40B4-BE49-F238E27FC236}">
                <a16:creationId xmlns:a16="http://schemas.microsoft.com/office/drawing/2014/main" id="{BBE8B544-5DD7-4051-8FE2-89A2A2DC923A}"/>
              </a:ext>
            </a:extLst>
          </p:cNvPr>
          <p:cNvSpPr/>
          <p:nvPr/>
        </p:nvSpPr>
        <p:spPr bwMode="auto">
          <a:xfrm>
            <a:off x="1688579" y="2566161"/>
            <a:ext cx="2539870" cy="1120531"/>
          </a:xfrm>
          <a:prstGeom prst="homePlate">
            <a:avLst/>
          </a:prstGeom>
          <a:solidFill>
            <a:srgbClr val="004B50"/>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Document Cracking</a:t>
            </a:r>
          </a:p>
        </p:txBody>
      </p:sp>
      <p:sp>
        <p:nvSpPr>
          <p:cNvPr id="141" name="Text Placeholder 1">
            <a:extLst>
              <a:ext uri="{FF2B5EF4-FFF2-40B4-BE49-F238E27FC236}">
                <a16:creationId xmlns:a16="http://schemas.microsoft.com/office/drawing/2014/main" id="{E2F214B0-6513-4852-8F62-EA22A2D977D3}"/>
              </a:ext>
            </a:extLst>
          </p:cNvPr>
          <p:cNvSpPr txBox="1">
            <a:spLocks/>
          </p:cNvSpPr>
          <p:nvPr/>
        </p:nvSpPr>
        <p:spPr>
          <a:xfrm>
            <a:off x="7007423" y="3731885"/>
            <a:ext cx="2205721" cy="755166"/>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367" rtl="0" eaLnBrk="1" fontAlgn="auto" latinLnBrk="0" hangingPunct="1">
              <a:lnSpc>
                <a:spcPct val="110000"/>
              </a:lnSpc>
              <a:spcBef>
                <a:spcPct val="20000"/>
              </a:spcBef>
              <a:spcAft>
                <a:spcPts val="0"/>
              </a:spcAft>
              <a:buClrTx/>
              <a:buSzPct val="90000"/>
              <a:buFont typeface="Arial" pitchFamily="34" charset="0"/>
              <a:buNone/>
              <a:tabLst/>
              <a:defRPr/>
            </a:pPr>
            <a:r>
              <a:rPr kumimoji="0" lang="en-US" sz="1765" b="0" i="0" u="none" strike="noStrike" kern="1200" cap="none" spc="0" normalizeH="0" baseline="0" noProof="0" dirty="0">
                <a:ln>
                  <a:noFill/>
                </a:ln>
                <a:solidFill>
                  <a:srgbClr val="000000"/>
                </a:solidFill>
                <a:effectLst/>
                <a:uLnTx/>
                <a:uFillTx/>
                <a:latin typeface="Segoe UI Semibold"/>
                <a:ea typeface="+mn-ea"/>
                <a:cs typeface="Segoe UI Semibold" panose="020B0702040204020203" pitchFamily="34" charset="0"/>
              </a:rPr>
              <a:t>Annotated</a:t>
            </a:r>
            <a:br>
              <a:rPr kumimoji="0" lang="en-US" sz="1765" b="0" i="0" u="none" strike="noStrike" kern="1200" cap="none" spc="0" normalizeH="0" baseline="0" noProof="0" dirty="0">
                <a:ln>
                  <a:noFill/>
                </a:ln>
                <a:solidFill>
                  <a:srgbClr val="000000"/>
                </a:solidFill>
                <a:effectLst/>
                <a:uLnTx/>
                <a:uFillTx/>
                <a:latin typeface="Segoe UI Semibold"/>
                <a:ea typeface="+mn-ea"/>
                <a:cs typeface="Segoe UI Semibold" panose="020B0702040204020203" pitchFamily="34" charset="0"/>
              </a:rPr>
            </a:br>
            <a:r>
              <a:rPr kumimoji="0" lang="en-US" sz="1765" b="0" i="0" u="none" strike="noStrike" kern="1200" cap="none" spc="0" normalizeH="0" baseline="0" noProof="0" dirty="0">
                <a:ln>
                  <a:noFill/>
                </a:ln>
                <a:solidFill>
                  <a:srgbClr val="000000"/>
                </a:solidFill>
                <a:effectLst/>
                <a:uLnTx/>
                <a:uFillTx/>
                <a:latin typeface="Segoe UI Semibold"/>
                <a:ea typeface="+mn-ea"/>
                <a:cs typeface="Segoe UI Semibold" panose="020B0702040204020203" pitchFamily="34" charset="0"/>
              </a:rPr>
              <a:t>Documents</a:t>
            </a:r>
          </a:p>
        </p:txBody>
      </p:sp>
      <p:pic>
        <p:nvPicPr>
          <p:cNvPr id="142" name="Picture 141">
            <a:extLst>
              <a:ext uri="{FF2B5EF4-FFF2-40B4-BE49-F238E27FC236}">
                <a16:creationId xmlns:a16="http://schemas.microsoft.com/office/drawing/2014/main" id="{F2786B36-7B83-4B3D-A9F9-F982A13E1A25}"/>
              </a:ext>
            </a:extLst>
          </p:cNvPr>
          <p:cNvPicPr>
            <a:picLocks noChangeAspect="1"/>
          </p:cNvPicPr>
          <p:nvPr/>
        </p:nvPicPr>
        <p:blipFill>
          <a:blip r:embed="rId3"/>
          <a:stretch>
            <a:fillRect/>
          </a:stretch>
        </p:blipFill>
        <p:spPr>
          <a:xfrm>
            <a:off x="7730701" y="2672528"/>
            <a:ext cx="1051046" cy="939462"/>
          </a:xfrm>
          <a:prstGeom prst="rect">
            <a:avLst/>
          </a:prstGeom>
        </p:spPr>
      </p:pic>
      <p:pic>
        <p:nvPicPr>
          <p:cNvPr id="143" name="Picture 142">
            <a:extLst>
              <a:ext uri="{FF2B5EF4-FFF2-40B4-BE49-F238E27FC236}">
                <a16:creationId xmlns:a16="http://schemas.microsoft.com/office/drawing/2014/main" id="{1BCA83A3-105E-4CBD-9AC0-E90F601DEC18}"/>
              </a:ext>
            </a:extLst>
          </p:cNvPr>
          <p:cNvPicPr>
            <a:picLocks noChangeAspect="1"/>
          </p:cNvPicPr>
          <p:nvPr/>
        </p:nvPicPr>
        <p:blipFill>
          <a:blip r:embed="rId3"/>
          <a:stretch>
            <a:fillRect/>
          </a:stretch>
        </p:blipFill>
        <p:spPr>
          <a:xfrm>
            <a:off x="7485796" y="2784299"/>
            <a:ext cx="1051046" cy="939462"/>
          </a:xfrm>
          <a:prstGeom prst="rect">
            <a:avLst/>
          </a:prstGeom>
        </p:spPr>
      </p:pic>
      <p:sp>
        <p:nvSpPr>
          <p:cNvPr id="144" name="Text Placeholder 1">
            <a:extLst>
              <a:ext uri="{FF2B5EF4-FFF2-40B4-BE49-F238E27FC236}">
                <a16:creationId xmlns:a16="http://schemas.microsoft.com/office/drawing/2014/main" id="{C0CF0C27-BD2E-497A-A2BA-2CCFF2239360}"/>
              </a:ext>
            </a:extLst>
          </p:cNvPr>
          <p:cNvSpPr txBox="1">
            <a:spLocks/>
          </p:cNvSpPr>
          <p:nvPr/>
        </p:nvSpPr>
        <p:spPr>
          <a:xfrm>
            <a:off x="194536" y="3761395"/>
            <a:ext cx="1419340" cy="755166"/>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367" rtl="0" eaLnBrk="1" fontAlgn="auto" latinLnBrk="0" hangingPunct="1">
              <a:lnSpc>
                <a:spcPct val="110000"/>
              </a:lnSpc>
              <a:spcBef>
                <a:spcPct val="20000"/>
              </a:spcBef>
              <a:spcAft>
                <a:spcPts val="0"/>
              </a:spcAft>
              <a:buClrTx/>
              <a:buSzPct val="90000"/>
              <a:buFont typeface="Arial" pitchFamily="34" charset="0"/>
              <a:buNone/>
              <a:tabLst/>
              <a:defRPr/>
            </a:pPr>
            <a:r>
              <a:rPr kumimoji="0" lang="en-US" sz="1765" b="0" i="0" u="none" strike="noStrike" kern="1200" cap="none" spc="0" normalizeH="0" baseline="0" noProof="0" dirty="0">
                <a:ln>
                  <a:noFill/>
                </a:ln>
                <a:solidFill>
                  <a:srgbClr val="000000"/>
                </a:solidFill>
                <a:effectLst/>
                <a:uLnTx/>
                <a:uFillTx/>
                <a:latin typeface="Segoe UI Semibold"/>
                <a:ea typeface="+mn-ea"/>
                <a:cs typeface="Segoe UI Semibold" panose="020B0702040204020203" pitchFamily="34" charset="0"/>
              </a:rPr>
              <a:t>Customer</a:t>
            </a:r>
            <a:br>
              <a:rPr kumimoji="0" lang="en-US" sz="1765" b="0" i="0" u="none" strike="noStrike" kern="1200" cap="none" spc="0" normalizeH="0" baseline="0" noProof="0" dirty="0">
                <a:ln>
                  <a:noFill/>
                </a:ln>
                <a:solidFill>
                  <a:srgbClr val="000000"/>
                </a:solidFill>
                <a:effectLst/>
                <a:uLnTx/>
                <a:uFillTx/>
                <a:latin typeface="Segoe UI Semibold"/>
                <a:ea typeface="+mn-ea"/>
                <a:cs typeface="Segoe UI Semibold" panose="020B0702040204020203" pitchFamily="34" charset="0"/>
              </a:rPr>
            </a:br>
            <a:r>
              <a:rPr kumimoji="0" lang="en-US" sz="1765" b="0" i="0" u="none" strike="noStrike" kern="1200" cap="none" spc="0" normalizeH="0" baseline="0" noProof="0" dirty="0">
                <a:ln>
                  <a:noFill/>
                </a:ln>
                <a:solidFill>
                  <a:srgbClr val="000000"/>
                </a:solidFill>
                <a:effectLst/>
                <a:uLnTx/>
                <a:uFillTx/>
                <a:latin typeface="Segoe UI Semibold"/>
                <a:ea typeface="+mn-ea"/>
                <a:cs typeface="Segoe UI Semibold" panose="020B0702040204020203" pitchFamily="34" charset="0"/>
              </a:rPr>
              <a:t>Data</a:t>
            </a:r>
          </a:p>
        </p:txBody>
      </p:sp>
      <p:sp>
        <p:nvSpPr>
          <p:cNvPr id="145" name="Cylinder 144">
            <a:extLst>
              <a:ext uri="{FF2B5EF4-FFF2-40B4-BE49-F238E27FC236}">
                <a16:creationId xmlns:a16="http://schemas.microsoft.com/office/drawing/2014/main" id="{B46C3594-C8CF-4311-B4A4-1A87E9F0A0D6}"/>
              </a:ext>
            </a:extLst>
          </p:cNvPr>
          <p:cNvSpPr/>
          <p:nvPr/>
        </p:nvSpPr>
        <p:spPr bwMode="auto">
          <a:xfrm>
            <a:off x="511453" y="2697735"/>
            <a:ext cx="896425" cy="373510"/>
          </a:xfrm>
          <a:prstGeom prst="can">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6" name="Text Placeholder 1">
            <a:extLst>
              <a:ext uri="{FF2B5EF4-FFF2-40B4-BE49-F238E27FC236}">
                <a16:creationId xmlns:a16="http://schemas.microsoft.com/office/drawing/2014/main" id="{CFD334DF-3CCA-4636-AF26-A0C83F42434E}"/>
              </a:ext>
            </a:extLst>
          </p:cNvPr>
          <p:cNvSpPr txBox="1">
            <a:spLocks/>
          </p:cNvSpPr>
          <p:nvPr/>
        </p:nvSpPr>
        <p:spPr>
          <a:xfrm>
            <a:off x="2481377" y="4434538"/>
            <a:ext cx="2856173" cy="2172304"/>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7" rtl="0" eaLnBrk="1" fontAlgn="auto" latinLnBrk="0" hangingPunct="1">
              <a:lnSpc>
                <a:spcPct val="110000"/>
              </a:lnSpc>
              <a:spcBef>
                <a:spcPct val="20000"/>
              </a:spcBef>
              <a:spcAft>
                <a:spcPts val="0"/>
              </a:spcAft>
              <a:buClrTx/>
              <a:buSzPct val="90000"/>
              <a:buFont typeface="Arial" pitchFamily="34" charset="0"/>
              <a:buNone/>
              <a:tabLst/>
              <a:defRPr/>
            </a:pPr>
            <a:r>
              <a:rPr kumimoji="0" lang="en-US" sz="1765" b="0" i="0" u="none" strike="noStrike" kern="1200" cap="none" spc="0" normalizeH="0" baseline="0" noProof="0" dirty="0">
                <a:ln>
                  <a:noFill/>
                </a:ln>
                <a:solidFill>
                  <a:srgbClr val="000000"/>
                </a:solidFill>
                <a:effectLst/>
                <a:uLnTx/>
                <a:uFillTx/>
                <a:latin typeface="Segoe UI Semibold"/>
                <a:ea typeface="+mn-ea"/>
                <a:cs typeface="Segoe UI Semibold" panose="020B0702040204020203" pitchFamily="34" charset="0"/>
              </a:rPr>
              <a:t>Built-in Cognitive Skills</a:t>
            </a:r>
            <a:br>
              <a:rPr kumimoji="0" lang="en-US" sz="1765" b="0" i="0" u="none" strike="noStrike" kern="1200" cap="none" spc="0" normalizeH="0" baseline="0" noProof="0" dirty="0">
                <a:ln>
                  <a:noFill/>
                </a:ln>
                <a:solidFill>
                  <a:srgbClr val="000000"/>
                </a:solidFill>
                <a:effectLst/>
                <a:uLnTx/>
                <a:uFillTx/>
                <a:latin typeface="Segoe UI Semibold"/>
                <a:ea typeface="+mn-ea"/>
                <a:cs typeface="Segoe UI Semibold" panose="020B0702040204020203" pitchFamily="34" charset="0"/>
              </a:rPr>
            </a:br>
            <a:r>
              <a:rPr kumimoji="0" lang="en-US" sz="1372" b="0" i="0" u="none" strike="noStrike" kern="1200" cap="none" spc="0" normalizeH="0" baseline="0" noProof="0" dirty="0">
                <a:ln>
                  <a:noFill/>
                </a:ln>
                <a:solidFill>
                  <a:srgbClr val="000000"/>
                </a:solidFill>
                <a:effectLst/>
                <a:uLnTx/>
                <a:uFillTx/>
                <a:latin typeface="Segoe UI"/>
                <a:ea typeface="+mn-ea"/>
                <a:cs typeface="Segoe UI Semibold" panose="020B0702040204020203" pitchFamily="34" charset="0"/>
              </a:rPr>
              <a:t>OCR,</a:t>
            </a:r>
            <a:br>
              <a:rPr kumimoji="0" lang="en-US" sz="1372" b="0" i="0" u="none" strike="noStrike" kern="1200" cap="none" spc="0" normalizeH="0" baseline="0" noProof="0" dirty="0">
                <a:ln>
                  <a:noFill/>
                </a:ln>
                <a:solidFill>
                  <a:srgbClr val="000000"/>
                </a:solidFill>
                <a:effectLst/>
                <a:uLnTx/>
                <a:uFillTx/>
                <a:latin typeface="Segoe UI"/>
                <a:ea typeface="+mn-ea"/>
                <a:cs typeface="Segoe UI Semibold" panose="020B0702040204020203" pitchFamily="34" charset="0"/>
              </a:rPr>
            </a:br>
            <a:r>
              <a:rPr kumimoji="0" lang="en-US" sz="1372" b="0" i="0" u="none" strike="noStrike" kern="1200" cap="none" spc="0" normalizeH="0" baseline="0" noProof="0" dirty="0">
                <a:ln>
                  <a:noFill/>
                </a:ln>
                <a:solidFill>
                  <a:srgbClr val="000000"/>
                </a:solidFill>
                <a:effectLst/>
                <a:uLnTx/>
                <a:uFillTx/>
                <a:latin typeface="Segoe UI"/>
                <a:ea typeface="+mn-ea"/>
                <a:cs typeface="Segoe UI Semibold" panose="020B0702040204020203" pitchFamily="34" charset="0"/>
              </a:rPr>
              <a:t>Key Phrase Extraction,</a:t>
            </a:r>
            <a:br>
              <a:rPr kumimoji="0" lang="en-US" sz="1372" b="0" i="0" u="none" strike="noStrike" kern="1200" cap="none" spc="0" normalizeH="0" baseline="0" noProof="0" dirty="0">
                <a:ln>
                  <a:noFill/>
                </a:ln>
                <a:solidFill>
                  <a:srgbClr val="000000"/>
                </a:solidFill>
                <a:effectLst/>
                <a:uLnTx/>
                <a:uFillTx/>
                <a:latin typeface="Segoe UI"/>
                <a:ea typeface="+mn-ea"/>
                <a:cs typeface="Segoe UI Semibold" panose="020B0702040204020203" pitchFamily="34" charset="0"/>
              </a:rPr>
            </a:br>
            <a:r>
              <a:rPr kumimoji="0" lang="en-US" sz="1372" b="0" i="0" u="none" strike="noStrike" kern="1200" cap="none" spc="0" normalizeH="0" baseline="0" noProof="0" dirty="0">
                <a:ln>
                  <a:noFill/>
                </a:ln>
                <a:solidFill>
                  <a:srgbClr val="000000"/>
                </a:solidFill>
                <a:effectLst/>
                <a:uLnTx/>
                <a:uFillTx/>
                <a:latin typeface="Segoe UI"/>
                <a:ea typeface="+mn-ea"/>
                <a:cs typeface="Segoe UI Semibold" panose="020B0702040204020203" pitchFamily="34" charset="0"/>
              </a:rPr>
              <a:t>People Names,</a:t>
            </a:r>
            <a:br>
              <a:rPr kumimoji="0" lang="en-US" sz="1372" b="0" i="0" u="none" strike="noStrike" kern="1200" cap="none" spc="0" normalizeH="0" baseline="0" noProof="0" dirty="0">
                <a:ln>
                  <a:noFill/>
                </a:ln>
                <a:solidFill>
                  <a:srgbClr val="000000"/>
                </a:solidFill>
                <a:effectLst/>
                <a:uLnTx/>
                <a:uFillTx/>
                <a:latin typeface="Segoe UI"/>
                <a:ea typeface="+mn-ea"/>
                <a:cs typeface="Segoe UI Semibold" panose="020B0702040204020203" pitchFamily="34" charset="0"/>
              </a:rPr>
            </a:br>
            <a:r>
              <a:rPr kumimoji="0" lang="en-US" sz="1372" b="0" i="0" u="none" strike="noStrike" kern="1200" cap="none" spc="0" normalizeH="0" baseline="0" noProof="0" dirty="0">
                <a:ln>
                  <a:noFill/>
                </a:ln>
                <a:solidFill>
                  <a:srgbClr val="000000"/>
                </a:solidFill>
                <a:effectLst/>
                <a:uLnTx/>
                <a:uFillTx/>
                <a:latin typeface="Segoe UI"/>
                <a:ea typeface="+mn-ea"/>
                <a:cs typeface="Segoe UI Semibold" panose="020B0702040204020203" pitchFamily="34" charset="0"/>
              </a:rPr>
              <a:t>Company Names, </a:t>
            </a:r>
          </a:p>
          <a:p>
            <a:pPr marL="0" marR="0" lvl="0" indent="0" algn="l" defTabSz="914367" rtl="0" eaLnBrk="1" fontAlgn="auto" latinLnBrk="0" hangingPunct="1">
              <a:lnSpc>
                <a:spcPct val="110000"/>
              </a:lnSpc>
              <a:spcBef>
                <a:spcPct val="20000"/>
              </a:spcBef>
              <a:spcAft>
                <a:spcPts val="0"/>
              </a:spcAft>
              <a:buClrTx/>
              <a:buSzPct val="90000"/>
              <a:buFont typeface="Arial" pitchFamily="34" charset="0"/>
              <a:buNone/>
              <a:tabLst/>
              <a:defRPr/>
            </a:pPr>
            <a:r>
              <a:rPr kumimoji="0" lang="en-US" sz="1372" b="0" i="0" u="none" strike="noStrike" kern="1200" cap="none" spc="0" normalizeH="0" baseline="0" noProof="0" dirty="0">
                <a:ln>
                  <a:noFill/>
                </a:ln>
                <a:solidFill>
                  <a:srgbClr val="000000"/>
                </a:solidFill>
                <a:effectLst/>
                <a:uLnTx/>
                <a:uFillTx/>
                <a:latin typeface="Segoe UI"/>
                <a:ea typeface="+mn-ea"/>
                <a:cs typeface="Segoe UI Semibold" panose="020B0702040204020203" pitchFamily="34" charset="0"/>
              </a:rPr>
              <a:t>Sentiment Analyzer, </a:t>
            </a:r>
            <a:br>
              <a:rPr kumimoji="0" lang="en-US" sz="1372" b="0" i="0" u="none" strike="noStrike" kern="1200" cap="none" spc="0" normalizeH="0" baseline="0" noProof="0" dirty="0">
                <a:ln>
                  <a:noFill/>
                </a:ln>
                <a:solidFill>
                  <a:srgbClr val="000000"/>
                </a:solidFill>
                <a:effectLst/>
                <a:uLnTx/>
                <a:uFillTx/>
                <a:latin typeface="Segoe UI"/>
                <a:ea typeface="+mn-ea"/>
                <a:cs typeface="Segoe UI Semibold" panose="020B0702040204020203" pitchFamily="34" charset="0"/>
              </a:rPr>
            </a:br>
            <a:r>
              <a:rPr kumimoji="0" lang="en-US" sz="1372" b="0" i="0" u="none" strike="noStrike" kern="1200" cap="none" spc="0" normalizeH="0" baseline="0" noProof="0" dirty="0">
                <a:ln>
                  <a:noFill/>
                </a:ln>
                <a:solidFill>
                  <a:srgbClr val="000000"/>
                </a:solidFill>
                <a:effectLst/>
                <a:uLnTx/>
                <a:uFillTx/>
                <a:latin typeface="Segoe UI"/>
                <a:ea typeface="+mn-ea"/>
                <a:cs typeface="Segoe UI Semibold" panose="020B0702040204020203" pitchFamily="34" charset="0"/>
              </a:rPr>
              <a:t>Computer Vision,</a:t>
            </a:r>
          </a:p>
          <a:p>
            <a:pPr marL="0" marR="0" lvl="0" indent="0" algn="l" defTabSz="914367" rtl="0" eaLnBrk="1" fontAlgn="auto" latinLnBrk="0" hangingPunct="1">
              <a:lnSpc>
                <a:spcPct val="110000"/>
              </a:lnSpc>
              <a:spcBef>
                <a:spcPct val="20000"/>
              </a:spcBef>
              <a:spcAft>
                <a:spcPts val="0"/>
              </a:spcAft>
              <a:buClrTx/>
              <a:buSzPct val="90000"/>
              <a:buFont typeface="Arial" pitchFamily="34" charset="0"/>
              <a:buNone/>
              <a:tabLst/>
              <a:defRPr/>
            </a:pPr>
            <a:r>
              <a:rPr kumimoji="0" lang="en-US" sz="1372" b="0" i="0" u="none" strike="noStrike" kern="1200" cap="none" spc="0" normalizeH="0" baseline="0" noProof="0" dirty="0">
                <a:ln>
                  <a:noFill/>
                </a:ln>
                <a:solidFill>
                  <a:srgbClr val="000000"/>
                </a:solidFill>
                <a:effectLst/>
                <a:uLnTx/>
                <a:uFillTx/>
                <a:latin typeface="Segoe UI"/>
                <a:ea typeface="+mn-ea"/>
                <a:cs typeface="Segoe UI Semibold" panose="020B0702040204020203" pitchFamily="34" charset="0"/>
              </a:rPr>
              <a:t>etc.</a:t>
            </a:r>
          </a:p>
        </p:txBody>
      </p:sp>
      <p:grpSp>
        <p:nvGrpSpPr>
          <p:cNvPr id="147" name="Group 146">
            <a:extLst>
              <a:ext uri="{FF2B5EF4-FFF2-40B4-BE49-F238E27FC236}">
                <a16:creationId xmlns:a16="http://schemas.microsoft.com/office/drawing/2014/main" id="{6BFF6325-2A8C-4E18-BDBC-FA28D1F6ECF7}"/>
              </a:ext>
            </a:extLst>
          </p:cNvPr>
          <p:cNvGrpSpPr/>
          <p:nvPr/>
        </p:nvGrpSpPr>
        <p:grpSpPr>
          <a:xfrm>
            <a:off x="4695144" y="1323520"/>
            <a:ext cx="1911810" cy="1074408"/>
            <a:chOff x="4238413" y="1170179"/>
            <a:chExt cx="1950146" cy="1095952"/>
          </a:xfrm>
        </p:grpSpPr>
        <p:grpSp>
          <p:nvGrpSpPr>
            <p:cNvPr id="148" name="Group 147">
              <a:extLst>
                <a:ext uri="{FF2B5EF4-FFF2-40B4-BE49-F238E27FC236}">
                  <a16:creationId xmlns:a16="http://schemas.microsoft.com/office/drawing/2014/main" id="{BA7173E6-FFCF-4FE7-87B8-141F19DCFF2B}"/>
                </a:ext>
              </a:extLst>
            </p:cNvPr>
            <p:cNvGrpSpPr/>
            <p:nvPr/>
          </p:nvGrpSpPr>
          <p:grpSpPr>
            <a:xfrm>
              <a:off x="4512159" y="1170179"/>
              <a:ext cx="1676400" cy="890539"/>
              <a:chOff x="4160837" y="1350919"/>
              <a:chExt cx="1676400" cy="890539"/>
            </a:xfrm>
            <a:solidFill>
              <a:srgbClr val="004B50">
                <a:alpha val="62000"/>
              </a:srgbClr>
            </a:solidFill>
          </p:grpSpPr>
          <p:sp>
            <p:nvSpPr>
              <p:cNvPr id="157" name="Rectangle: Rounded Corners 156">
                <a:extLst>
                  <a:ext uri="{FF2B5EF4-FFF2-40B4-BE49-F238E27FC236}">
                    <a16:creationId xmlns:a16="http://schemas.microsoft.com/office/drawing/2014/main" id="{2E485719-A8FD-4CC2-AF67-CF95EE67C2F8}"/>
                  </a:ext>
                </a:extLst>
              </p:cNvPr>
              <p:cNvSpPr/>
              <p:nvPr/>
            </p:nvSpPr>
            <p:spPr bwMode="auto">
              <a:xfrm>
                <a:off x="4160837" y="1350919"/>
                <a:ext cx="1676400" cy="609601"/>
              </a:xfrm>
              <a:prstGeom prst="roundRect">
                <a:avLst/>
              </a:prstGeom>
              <a:grp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568"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IEnricher</a:t>
                </a:r>
                <a:endParaRPr kumimoji="0" lang="en-US" sz="156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8" name="Oval 157">
                <a:extLst>
                  <a:ext uri="{FF2B5EF4-FFF2-40B4-BE49-F238E27FC236}">
                    <a16:creationId xmlns:a16="http://schemas.microsoft.com/office/drawing/2014/main" id="{27537652-2C23-4794-93CB-063B21AC2F91}"/>
                  </a:ext>
                </a:extLst>
              </p:cNvPr>
              <p:cNvSpPr/>
              <p:nvPr/>
            </p:nvSpPr>
            <p:spPr bwMode="auto">
              <a:xfrm>
                <a:off x="4922837" y="2090463"/>
                <a:ext cx="152400" cy="150995"/>
              </a:xfrm>
              <a:prstGeom prst="ellipse">
                <a:avLst/>
              </a:prstGeom>
              <a:noFill/>
              <a:ln w="28575" cap="flat" cmpd="sng" algn="ctr">
                <a:solidFill>
                  <a:srgbClr val="004B50"/>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59" name="Straight Connector 158">
                <a:extLst>
                  <a:ext uri="{FF2B5EF4-FFF2-40B4-BE49-F238E27FC236}">
                    <a16:creationId xmlns:a16="http://schemas.microsoft.com/office/drawing/2014/main" id="{F0609E7A-0EAF-4824-B1EF-D88A3BCF6BF0}"/>
                  </a:ext>
                </a:extLst>
              </p:cNvPr>
              <p:cNvCxnSpPr>
                <a:cxnSpLocks/>
                <a:stCxn id="158" idx="0"/>
                <a:endCxn id="157" idx="2"/>
              </p:cNvCxnSpPr>
              <p:nvPr/>
            </p:nvCxnSpPr>
            <p:spPr>
              <a:xfrm flipV="1">
                <a:off x="4999037" y="1960520"/>
                <a:ext cx="0" cy="129943"/>
              </a:xfrm>
              <a:prstGeom prst="line">
                <a:avLst/>
              </a:prstGeom>
              <a:grpFill/>
              <a:ln w="25400" cap="flat" cmpd="sng" algn="ctr">
                <a:solidFill>
                  <a:srgbClr val="0070C0"/>
                </a:solidFill>
                <a:prstDash val="solid"/>
                <a:headEnd type="none"/>
                <a:tailEnd type="none"/>
              </a:ln>
              <a:effectLst/>
            </p:spPr>
          </p:cxnSp>
        </p:grpSp>
        <p:grpSp>
          <p:nvGrpSpPr>
            <p:cNvPr id="149" name="Group 148">
              <a:extLst>
                <a:ext uri="{FF2B5EF4-FFF2-40B4-BE49-F238E27FC236}">
                  <a16:creationId xmlns:a16="http://schemas.microsoft.com/office/drawing/2014/main" id="{AD35B3B8-EF9C-4EB2-A89F-52E7DCA185CA}"/>
                </a:ext>
              </a:extLst>
            </p:cNvPr>
            <p:cNvGrpSpPr/>
            <p:nvPr/>
          </p:nvGrpSpPr>
          <p:grpSpPr>
            <a:xfrm>
              <a:off x="4375286" y="1266756"/>
              <a:ext cx="1676400" cy="890539"/>
              <a:chOff x="4160837" y="1350919"/>
              <a:chExt cx="1676400" cy="890539"/>
            </a:xfrm>
            <a:solidFill>
              <a:srgbClr val="0070C0">
                <a:alpha val="62000"/>
              </a:srgbClr>
            </a:solidFill>
          </p:grpSpPr>
          <p:sp>
            <p:nvSpPr>
              <p:cNvPr id="154" name="Rectangle: Rounded Corners 153">
                <a:extLst>
                  <a:ext uri="{FF2B5EF4-FFF2-40B4-BE49-F238E27FC236}">
                    <a16:creationId xmlns:a16="http://schemas.microsoft.com/office/drawing/2014/main" id="{BEE1972C-086C-472D-8B8E-ECEA4B5D1E40}"/>
                  </a:ext>
                </a:extLst>
              </p:cNvPr>
              <p:cNvSpPr/>
              <p:nvPr/>
            </p:nvSpPr>
            <p:spPr bwMode="auto">
              <a:xfrm>
                <a:off x="4160837" y="1350919"/>
                <a:ext cx="1676400" cy="609601"/>
              </a:xfrm>
              <a:prstGeom prst="roundRect">
                <a:avLst/>
              </a:prstGeom>
              <a:grpFill/>
              <a:ln w="9525" cap="flat" cmpd="sng" algn="ctr">
                <a:solidFill>
                  <a:srgbClr val="0070C0"/>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568"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IEnricher</a:t>
                </a:r>
                <a:endParaRPr kumimoji="0" lang="en-US" sz="156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5" name="Oval 154">
                <a:extLst>
                  <a:ext uri="{FF2B5EF4-FFF2-40B4-BE49-F238E27FC236}">
                    <a16:creationId xmlns:a16="http://schemas.microsoft.com/office/drawing/2014/main" id="{108E3A56-EEC9-4EAE-8C76-0081A9A6A454}"/>
                  </a:ext>
                </a:extLst>
              </p:cNvPr>
              <p:cNvSpPr/>
              <p:nvPr/>
            </p:nvSpPr>
            <p:spPr bwMode="auto">
              <a:xfrm>
                <a:off x="4922837" y="2090463"/>
                <a:ext cx="152400" cy="150995"/>
              </a:xfrm>
              <a:prstGeom prst="ellipse">
                <a:avLst/>
              </a:prstGeom>
              <a:noFill/>
              <a:ln w="28575" cap="flat" cmpd="sng" algn="ctr">
                <a:solidFill>
                  <a:srgbClr val="0070C0"/>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56" name="Straight Connector 155">
                <a:extLst>
                  <a:ext uri="{FF2B5EF4-FFF2-40B4-BE49-F238E27FC236}">
                    <a16:creationId xmlns:a16="http://schemas.microsoft.com/office/drawing/2014/main" id="{B054D3A4-B6BE-413D-840F-ECCC7DE33635}"/>
                  </a:ext>
                </a:extLst>
              </p:cNvPr>
              <p:cNvCxnSpPr>
                <a:cxnSpLocks/>
                <a:stCxn id="155" idx="0"/>
                <a:endCxn id="154" idx="2"/>
              </p:cNvCxnSpPr>
              <p:nvPr/>
            </p:nvCxnSpPr>
            <p:spPr>
              <a:xfrm flipV="1">
                <a:off x="4999037" y="1960520"/>
                <a:ext cx="0" cy="129943"/>
              </a:xfrm>
              <a:prstGeom prst="line">
                <a:avLst/>
              </a:prstGeom>
              <a:grpFill/>
              <a:ln w="25400" cap="flat" cmpd="sng" algn="ctr">
                <a:solidFill>
                  <a:srgbClr val="0070C0"/>
                </a:solidFill>
                <a:prstDash val="solid"/>
                <a:headEnd type="none"/>
                <a:tailEnd type="none"/>
              </a:ln>
              <a:effectLst/>
            </p:spPr>
          </p:cxnSp>
        </p:grpSp>
        <p:grpSp>
          <p:nvGrpSpPr>
            <p:cNvPr id="150" name="Group 149">
              <a:extLst>
                <a:ext uri="{FF2B5EF4-FFF2-40B4-BE49-F238E27FC236}">
                  <a16:creationId xmlns:a16="http://schemas.microsoft.com/office/drawing/2014/main" id="{4DA16C5A-27C6-47A9-80DE-A67C01789EAD}"/>
                </a:ext>
              </a:extLst>
            </p:cNvPr>
            <p:cNvGrpSpPr/>
            <p:nvPr/>
          </p:nvGrpSpPr>
          <p:grpSpPr>
            <a:xfrm>
              <a:off x="4238413" y="1375592"/>
              <a:ext cx="1676400" cy="890539"/>
              <a:chOff x="4160837" y="1350919"/>
              <a:chExt cx="1676400" cy="890539"/>
            </a:xfrm>
          </p:grpSpPr>
          <p:sp>
            <p:nvSpPr>
              <p:cNvPr id="151" name="Rectangle: Rounded Corners 150">
                <a:extLst>
                  <a:ext uri="{FF2B5EF4-FFF2-40B4-BE49-F238E27FC236}">
                    <a16:creationId xmlns:a16="http://schemas.microsoft.com/office/drawing/2014/main" id="{6715DD24-BBA9-4164-9FCF-ABEC688864B4}"/>
                  </a:ext>
                </a:extLst>
              </p:cNvPr>
              <p:cNvSpPr/>
              <p:nvPr/>
            </p:nvSpPr>
            <p:spPr bwMode="auto">
              <a:xfrm>
                <a:off x="4160837" y="1350919"/>
                <a:ext cx="1676400" cy="609601"/>
              </a:xfrm>
              <a:prstGeom prst="roundRect">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56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Cognitive Skill</a:t>
                </a:r>
              </a:p>
            </p:txBody>
          </p:sp>
          <p:sp>
            <p:nvSpPr>
              <p:cNvPr id="152" name="Oval 151">
                <a:extLst>
                  <a:ext uri="{FF2B5EF4-FFF2-40B4-BE49-F238E27FC236}">
                    <a16:creationId xmlns:a16="http://schemas.microsoft.com/office/drawing/2014/main" id="{ADBDEF48-6B16-499B-A66E-D53877406D62}"/>
                  </a:ext>
                </a:extLst>
              </p:cNvPr>
              <p:cNvSpPr/>
              <p:nvPr/>
            </p:nvSpPr>
            <p:spPr bwMode="auto">
              <a:xfrm>
                <a:off x="4922837" y="2090463"/>
                <a:ext cx="152400" cy="150995"/>
              </a:xfrm>
              <a:prstGeom prst="ellipse">
                <a:avLst/>
              </a:prstGeom>
              <a:noFill/>
              <a:ln w="28575" cap="flat" cmpd="sng" algn="ctr">
                <a:solidFill>
                  <a:srgbClr val="002050"/>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53" name="Straight Connector 152">
                <a:extLst>
                  <a:ext uri="{FF2B5EF4-FFF2-40B4-BE49-F238E27FC236}">
                    <a16:creationId xmlns:a16="http://schemas.microsoft.com/office/drawing/2014/main" id="{63ABBB12-3677-40C6-A76F-9B5FB0C450DD}"/>
                  </a:ext>
                </a:extLst>
              </p:cNvPr>
              <p:cNvCxnSpPr>
                <a:cxnSpLocks/>
                <a:stCxn id="152" idx="0"/>
                <a:endCxn id="151" idx="2"/>
              </p:cNvCxnSpPr>
              <p:nvPr/>
            </p:nvCxnSpPr>
            <p:spPr>
              <a:xfrm flipV="1">
                <a:off x="4999037" y="1960520"/>
                <a:ext cx="0" cy="129943"/>
              </a:xfrm>
              <a:prstGeom prst="line">
                <a:avLst/>
              </a:prstGeom>
              <a:noFill/>
              <a:ln w="25400" cap="flat" cmpd="sng" algn="ctr">
                <a:solidFill>
                  <a:srgbClr val="002050"/>
                </a:solidFill>
                <a:prstDash val="solid"/>
                <a:headEnd type="none"/>
                <a:tailEnd type="none"/>
              </a:ln>
              <a:effectLst/>
            </p:spPr>
          </p:cxnSp>
        </p:grpSp>
      </p:grpSp>
      <p:grpSp>
        <p:nvGrpSpPr>
          <p:cNvPr id="160" name="Group 159">
            <a:extLst>
              <a:ext uri="{FF2B5EF4-FFF2-40B4-BE49-F238E27FC236}">
                <a16:creationId xmlns:a16="http://schemas.microsoft.com/office/drawing/2014/main" id="{CF5C9FCF-D8DD-4ED7-B6E6-3704133F8EED}"/>
              </a:ext>
            </a:extLst>
          </p:cNvPr>
          <p:cNvGrpSpPr/>
          <p:nvPr/>
        </p:nvGrpSpPr>
        <p:grpSpPr>
          <a:xfrm>
            <a:off x="10226562" y="2566161"/>
            <a:ext cx="2320538" cy="1875698"/>
            <a:chOff x="2512468" y="3116262"/>
            <a:chExt cx="2367070" cy="1913309"/>
          </a:xfrm>
        </p:grpSpPr>
        <p:pic>
          <p:nvPicPr>
            <p:cNvPr id="161" name="Picture 160">
              <a:extLst>
                <a:ext uri="{FF2B5EF4-FFF2-40B4-BE49-F238E27FC236}">
                  <a16:creationId xmlns:a16="http://schemas.microsoft.com/office/drawing/2014/main" id="{FD2EA76F-D3FF-4865-9FF3-5F31198B107F}"/>
                </a:ext>
              </a:extLst>
            </p:cNvPr>
            <p:cNvPicPr>
              <a:picLocks noChangeAspect="1"/>
            </p:cNvPicPr>
            <p:nvPr/>
          </p:nvPicPr>
          <p:blipFill>
            <a:blip r:embed="rId4"/>
            <a:stretch>
              <a:fillRect/>
            </a:stretch>
          </p:blipFill>
          <p:spPr>
            <a:xfrm>
              <a:off x="3121809" y="3116262"/>
              <a:ext cx="1148072" cy="1140828"/>
            </a:xfrm>
            <a:prstGeom prst="rect">
              <a:avLst/>
            </a:prstGeom>
            <a:noFill/>
          </p:spPr>
        </p:pic>
        <p:sp>
          <p:nvSpPr>
            <p:cNvPr id="162" name="Text Placeholder 1">
              <a:extLst>
                <a:ext uri="{FF2B5EF4-FFF2-40B4-BE49-F238E27FC236}">
                  <a16:creationId xmlns:a16="http://schemas.microsoft.com/office/drawing/2014/main" id="{E1D9C2E4-2561-4325-B112-1713A17DDDED}"/>
                </a:ext>
              </a:extLst>
            </p:cNvPr>
            <p:cNvSpPr txBox="1">
              <a:spLocks/>
            </p:cNvSpPr>
            <p:nvPr/>
          </p:nvSpPr>
          <p:spPr>
            <a:xfrm>
              <a:off x="2512468" y="4259262"/>
              <a:ext cx="2367070" cy="770309"/>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367" rtl="0" eaLnBrk="1" fontAlgn="auto" latinLnBrk="0" hangingPunct="1">
                <a:lnSpc>
                  <a:spcPct val="110000"/>
                </a:lnSpc>
                <a:spcBef>
                  <a:spcPct val="20000"/>
                </a:spcBef>
                <a:spcAft>
                  <a:spcPts val="0"/>
                </a:spcAft>
                <a:buClrTx/>
                <a:buSzPct val="90000"/>
                <a:buFont typeface="Arial" pitchFamily="34" charset="0"/>
                <a:buNone/>
                <a:tabLst/>
                <a:defRPr/>
              </a:pPr>
              <a:r>
                <a:rPr kumimoji="0" lang="en-US" sz="1765" b="0" i="0" u="none" strike="noStrike" kern="1200" cap="none" spc="0" normalizeH="0" baseline="0" noProof="0" dirty="0">
                  <a:ln>
                    <a:noFill/>
                  </a:ln>
                  <a:solidFill>
                    <a:srgbClr val="000000"/>
                  </a:solidFill>
                  <a:effectLst/>
                  <a:uLnTx/>
                  <a:uFillTx/>
                  <a:latin typeface="Segoe UI Semibold"/>
                  <a:ea typeface="+mn-ea"/>
                  <a:cs typeface="Segoe UI Semibold" panose="020B0702040204020203" pitchFamily="34" charset="0"/>
                </a:rPr>
                <a:t>Search</a:t>
              </a:r>
              <a:br>
                <a:rPr kumimoji="0" lang="en-US" sz="1765" b="0" i="0" u="none" strike="noStrike" kern="1200" cap="none" spc="0" normalizeH="0" baseline="0" noProof="0" dirty="0">
                  <a:ln>
                    <a:noFill/>
                  </a:ln>
                  <a:solidFill>
                    <a:srgbClr val="000000"/>
                  </a:solidFill>
                  <a:effectLst/>
                  <a:uLnTx/>
                  <a:uFillTx/>
                  <a:latin typeface="Segoe UI Semibold"/>
                  <a:ea typeface="+mn-ea"/>
                  <a:cs typeface="Segoe UI Semibold" panose="020B0702040204020203" pitchFamily="34" charset="0"/>
                </a:rPr>
              </a:br>
              <a:r>
                <a:rPr kumimoji="0" lang="en-US" sz="1765" b="0" i="0" u="none" strike="noStrike" kern="1200" cap="none" spc="0" normalizeH="0" baseline="0" noProof="0" dirty="0">
                  <a:ln>
                    <a:noFill/>
                  </a:ln>
                  <a:solidFill>
                    <a:srgbClr val="000000"/>
                  </a:solidFill>
                  <a:effectLst/>
                  <a:uLnTx/>
                  <a:uFillTx/>
                  <a:latin typeface="Segoe UI Semibold"/>
                  <a:ea typeface="+mn-ea"/>
                  <a:cs typeface="Segoe UI Semibold" panose="020B0702040204020203" pitchFamily="34" charset="0"/>
                </a:rPr>
                <a:t>Index</a:t>
              </a:r>
            </a:p>
          </p:txBody>
        </p:sp>
      </p:grpSp>
      <p:sp>
        <p:nvSpPr>
          <p:cNvPr id="163" name="Text Placeholder 1">
            <a:extLst>
              <a:ext uri="{FF2B5EF4-FFF2-40B4-BE49-F238E27FC236}">
                <a16:creationId xmlns:a16="http://schemas.microsoft.com/office/drawing/2014/main" id="{2C3F5996-47E6-4268-B219-5963044D0969}"/>
              </a:ext>
            </a:extLst>
          </p:cNvPr>
          <p:cNvSpPr txBox="1">
            <a:spLocks/>
          </p:cNvSpPr>
          <p:nvPr/>
        </p:nvSpPr>
        <p:spPr>
          <a:xfrm>
            <a:off x="194536" y="4435270"/>
            <a:ext cx="1494043" cy="1218849"/>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7" rtl="0" eaLnBrk="1" fontAlgn="auto" latinLnBrk="0" hangingPunct="1">
              <a:lnSpc>
                <a:spcPct val="110000"/>
              </a:lnSpc>
              <a:spcBef>
                <a:spcPct val="20000"/>
              </a:spcBef>
              <a:spcAft>
                <a:spcPts val="0"/>
              </a:spcAft>
              <a:buClrTx/>
              <a:buSzPct val="90000"/>
              <a:buFont typeface="Arial" pitchFamily="34" charset="0"/>
              <a:buNone/>
              <a:tabLst/>
              <a:defRPr/>
            </a:pPr>
            <a:r>
              <a:rPr kumimoji="0" lang="en-US" sz="1372" b="0" i="0" u="none" strike="noStrike" kern="1200" cap="none" spc="0" normalizeH="0" baseline="0" noProof="0" dirty="0">
                <a:ln>
                  <a:noFill/>
                </a:ln>
                <a:solidFill>
                  <a:srgbClr val="000000"/>
                </a:solidFill>
                <a:effectLst/>
                <a:uLnTx/>
                <a:uFillTx/>
                <a:latin typeface="Segoe UI"/>
                <a:ea typeface="+mn-ea"/>
                <a:cs typeface="Segoe UI Semibold" panose="020B0702040204020203" pitchFamily="34" charset="0"/>
              </a:rPr>
              <a:t>.pdf</a:t>
            </a:r>
          </a:p>
          <a:p>
            <a:pPr marL="0" marR="0" lvl="0" indent="0" algn="l" defTabSz="914367" rtl="0" eaLnBrk="1" fontAlgn="auto" latinLnBrk="0" hangingPunct="1">
              <a:lnSpc>
                <a:spcPct val="110000"/>
              </a:lnSpc>
              <a:spcBef>
                <a:spcPct val="20000"/>
              </a:spcBef>
              <a:spcAft>
                <a:spcPts val="0"/>
              </a:spcAft>
              <a:buClrTx/>
              <a:buSzPct val="90000"/>
              <a:buFont typeface="Arial" pitchFamily="34" charset="0"/>
              <a:buNone/>
              <a:tabLst/>
              <a:defRPr/>
            </a:pPr>
            <a:r>
              <a:rPr kumimoji="0" lang="en-US" sz="1372" b="0" i="0" u="none" strike="noStrike" kern="1200" cap="none" spc="0" normalizeH="0" baseline="0" noProof="0" dirty="0">
                <a:ln>
                  <a:noFill/>
                </a:ln>
                <a:solidFill>
                  <a:srgbClr val="000000"/>
                </a:solidFill>
                <a:effectLst/>
                <a:uLnTx/>
                <a:uFillTx/>
                <a:latin typeface="Segoe UI"/>
                <a:ea typeface="+mn-ea"/>
                <a:cs typeface="Segoe UI Semibold" panose="020B0702040204020203" pitchFamily="34" charset="0"/>
              </a:rPr>
              <a:t>.doc</a:t>
            </a:r>
          </a:p>
          <a:p>
            <a:pPr marL="0" marR="0" lvl="0" indent="0" algn="l" defTabSz="914367" rtl="0" eaLnBrk="1" fontAlgn="auto" latinLnBrk="0" hangingPunct="1">
              <a:lnSpc>
                <a:spcPct val="110000"/>
              </a:lnSpc>
              <a:spcBef>
                <a:spcPct val="20000"/>
              </a:spcBef>
              <a:spcAft>
                <a:spcPts val="0"/>
              </a:spcAft>
              <a:buClrTx/>
              <a:buSzPct val="90000"/>
              <a:buFont typeface="Arial" pitchFamily="34" charset="0"/>
              <a:buNone/>
              <a:tabLst/>
              <a:defRPr/>
            </a:pPr>
            <a:r>
              <a:rPr kumimoji="0" lang="en-US" sz="1372" b="0" i="0" u="none" strike="noStrike" kern="1200" cap="none" spc="0" normalizeH="0" baseline="0" noProof="0" dirty="0">
                <a:ln>
                  <a:noFill/>
                </a:ln>
                <a:solidFill>
                  <a:srgbClr val="000000"/>
                </a:solidFill>
                <a:effectLst/>
                <a:uLnTx/>
                <a:uFillTx/>
                <a:latin typeface="Segoe UI"/>
                <a:ea typeface="+mn-ea"/>
                <a:cs typeface="Segoe UI Semibold" panose="020B0702040204020203" pitchFamily="34" charset="0"/>
              </a:rPr>
              <a:t>.jpeg</a:t>
            </a:r>
          </a:p>
          <a:p>
            <a:pPr marL="0" marR="0" lvl="0" indent="0" algn="l" defTabSz="914367" rtl="0" eaLnBrk="1" fontAlgn="auto" latinLnBrk="0" hangingPunct="1">
              <a:lnSpc>
                <a:spcPct val="110000"/>
              </a:lnSpc>
              <a:spcBef>
                <a:spcPct val="20000"/>
              </a:spcBef>
              <a:spcAft>
                <a:spcPts val="0"/>
              </a:spcAft>
              <a:buClrTx/>
              <a:buSzPct val="90000"/>
              <a:buFont typeface="Arial" pitchFamily="34" charset="0"/>
              <a:buNone/>
              <a:tabLst/>
              <a:defRPr/>
            </a:pPr>
            <a:r>
              <a:rPr kumimoji="0" lang="en-US" sz="1372" b="0" i="0" u="none" strike="noStrike" kern="1200" cap="none" spc="0" normalizeH="0" baseline="0" noProof="0" dirty="0">
                <a:ln>
                  <a:noFill/>
                </a:ln>
                <a:solidFill>
                  <a:srgbClr val="000000"/>
                </a:solidFill>
                <a:effectLst/>
                <a:uLnTx/>
                <a:uFillTx/>
                <a:latin typeface="Segoe UI"/>
                <a:ea typeface="+mn-ea"/>
                <a:cs typeface="Segoe UI Semibold" panose="020B0702040204020203" pitchFamily="34" charset="0"/>
              </a:rPr>
              <a:t>…</a:t>
            </a:r>
          </a:p>
        </p:txBody>
      </p:sp>
      <p:sp>
        <p:nvSpPr>
          <p:cNvPr id="164" name="Text Placeholder 1">
            <a:extLst>
              <a:ext uri="{FF2B5EF4-FFF2-40B4-BE49-F238E27FC236}">
                <a16:creationId xmlns:a16="http://schemas.microsoft.com/office/drawing/2014/main" id="{C6FA1043-D3E2-4B68-B8CC-1EE1C35E416D}"/>
              </a:ext>
            </a:extLst>
          </p:cNvPr>
          <p:cNvSpPr txBox="1">
            <a:spLocks/>
          </p:cNvSpPr>
          <p:nvPr/>
        </p:nvSpPr>
        <p:spPr>
          <a:xfrm>
            <a:off x="5616348" y="4468081"/>
            <a:ext cx="2856173" cy="1218974"/>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7" rtl="0" eaLnBrk="1" fontAlgn="auto" latinLnBrk="0" hangingPunct="1">
              <a:lnSpc>
                <a:spcPct val="110000"/>
              </a:lnSpc>
              <a:spcBef>
                <a:spcPct val="20000"/>
              </a:spcBef>
              <a:spcAft>
                <a:spcPts val="0"/>
              </a:spcAft>
              <a:buClrTx/>
              <a:buSzPct val="90000"/>
              <a:buFont typeface="Arial" pitchFamily="34" charset="0"/>
              <a:buNone/>
              <a:tabLst/>
              <a:defRPr/>
            </a:pPr>
            <a:r>
              <a:rPr kumimoji="0" lang="en-US" sz="1765" b="0" i="0" u="none" strike="noStrike" kern="1200" cap="none" spc="0" normalizeH="0" baseline="0" noProof="0" dirty="0">
                <a:ln>
                  <a:noFill/>
                </a:ln>
                <a:solidFill>
                  <a:srgbClr val="000000"/>
                </a:solidFill>
                <a:effectLst/>
                <a:uLnTx/>
                <a:uFillTx/>
                <a:latin typeface="Segoe UI Semibold"/>
                <a:ea typeface="+mn-ea"/>
                <a:cs typeface="Segoe UI Semibold" panose="020B0702040204020203" pitchFamily="34" charset="0"/>
              </a:rPr>
              <a:t>Third Party Enrichers</a:t>
            </a:r>
            <a:br>
              <a:rPr kumimoji="0" lang="en-US" sz="1765" b="0" i="0" u="none" strike="noStrike" kern="1200" cap="none" spc="0" normalizeH="0" baseline="0" noProof="0" dirty="0">
                <a:ln>
                  <a:noFill/>
                </a:ln>
                <a:solidFill>
                  <a:srgbClr val="000000"/>
                </a:solidFill>
                <a:effectLst/>
                <a:uLnTx/>
                <a:uFillTx/>
                <a:latin typeface="Segoe UI Semibold"/>
                <a:ea typeface="+mn-ea"/>
                <a:cs typeface="Segoe UI Semibold" panose="020B0702040204020203" pitchFamily="34" charset="0"/>
              </a:rPr>
            </a:br>
            <a:r>
              <a:rPr kumimoji="0" lang="en-US" sz="1372" b="0" i="0" u="none" strike="noStrike" kern="1200" cap="none" spc="0" normalizeH="0" baseline="0" noProof="0" dirty="0">
                <a:ln>
                  <a:noFill/>
                </a:ln>
                <a:solidFill>
                  <a:srgbClr val="000000"/>
                </a:solidFill>
                <a:effectLst/>
                <a:uLnTx/>
                <a:uFillTx/>
                <a:latin typeface="Segoe UI"/>
                <a:ea typeface="+mn-ea"/>
                <a:cs typeface="Segoe UI Semibold" panose="020B0702040204020203" pitchFamily="34" charset="0"/>
              </a:rPr>
              <a:t>Custom classification models,</a:t>
            </a:r>
            <a:br>
              <a:rPr kumimoji="0" lang="en-US" sz="1372" b="0" i="0" u="none" strike="noStrike" kern="1200" cap="none" spc="0" normalizeH="0" baseline="0" noProof="0" dirty="0">
                <a:ln>
                  <a:noFill/>
                </a:ln>
                <a:solidFill>
                  <a:srgbClr val="000000"/>
                </a:solidFill>
                <a:effectLst/>
                <a:uLnTx/>
                <a:uFillTx/>
                <a:latin typeface="Segoe UI Semibold"/>
                <a:ea typeface="+mn-ea"/>
                <a:cs typeface="Segoe UI Semibold" panose="020B0702040204020203" pitchFamily="34" charset="0"/>
              </a:rPr>
            </a:br>
            <a:r>
              <a:rPr kumimoji="0" lang="en-US" sz="1372" b="0" i="0" u="none" strike="noStrike" kern="1200" cap="none" spc="0" normalizeH="0" baseline="0" noProof="0" dirty="0">
                <a:ln>
                  <a:noFill/>
                </a:ln>
                <a:solidFill>
                  <a:srgbClr val="000000"/>
                </a:solidFill>
                <a:effectLst/>
                <a:uLnTx/>
                <a:uFillTx/>
                <a:latin typeface="Segoe UI"/>
                <a:ea typeface="+mn-ea"/>
                <a:cs typeface="Segoe UI Semibold" panose="020B0702040204020203" pitchFamily="34" charset="0"/>
              </a:rPr>
              <a:t>Custom entity extraction,</a:t>
            </a:r>
          </a:p>
          <a:p>
            <a:pPr marL="0" marR="0" lvl="0" indent="0" algn="l" defTabSz="914367" rtl="0" eaLnBrk="1" fontAlgn="auto" latinLnBrk="0" hangingPunct="1">
              <a:lnSpc>
                <a:spcPct val="110000"/>
              </a:lnSpc>
              <a:spcBef>
                <a:spcPct val="20000"/>
              </a:spcBef>
              <a:spcAft>
                <a:spcPts val="0"/>
              </a:spcAft>
              <a:buClrTx/>
              <a:buSzPct val="90000"/>
              <a:buFont typeface="Arial" pitchFamily="34" charset="0"/>
              <a:buNone/>
              <a:tabLst/>
              <a:defRPr/>
            </a:pPr>
            <a:r>
              <a:rPr kumimoji="0" lang="en-US" sz="1372" b="0" i="0" u="none" strike="noStrike" kern="1200" cap="none" spc="0" normalizeH="0" baseline="0" noProof="0" dirty="0">
                <a:ln>
                  <a:noFill/>
                </a:ln>
                <a:solidFill>
                  <a:srgbClr val="000000"/>
                </a:solidFill>
                <a:effectLst/>
                <a:uLnTx/>
                <a:uFillTx/>
                <a:latin typeface="Segoe UI"/>
                <a:ea typeface="+mn-ea"/>
                <a:cs typeface="Segoe UI Semibold" panose="020B0702040204020203" pitchFamily="34" charset="0"/>
              </a:rPr>
              <a:t>etc.</a:t>
            </a:r>
          </a:p>
        </p:txBody>
      </p:sp>
      <p:pic>
        <p:nvPicPr>
          <p:cNvPr id="165" name="Picture 164">
            <a:extLst>
              <a:ext uri="{FF2B5EF4-FFF2-40B4-BE49-F238E27FC236}">
                <a16:creationId xmlns:a16="http://schemas.microsoft.com/office/drawing/2014/main" id="{5CB6113D-AA33-49BE-A24E-1710033C2A19}"/>
              </a:ext>
            </a:extLst>
          </p:cNvPr>
          <p:cNvPicPr>
            <a:picLocks noChangeAspect="1"/>
          </p:cNvPicPr>
          <p:nvPr/>
        </p:nvPicPr>
        <p:blipFill>
          <a:blip r:embed="rId5"/>
          <a:stretch>
            <a:fillRect/>
          </a:stretch>
        </p:blipFill>
        <p:spPr>
          <a:xfrm>
            <a:off x="5785933" y="5804179"/>
            <a:ext cx="578941" cy="625630"/>
          </a:xfrm>
          <a:prstGeom prst="rect">
            <a:avLst/>
          </a:prstGeom>
        </p:spPr>
      </p:pic>
      <p:sp>
        <p:nvSpPr>
          <p:cNvPr id="166" name="Rectangle 165">
            <a:extLst>
              <a:ext uri="{FF2B5EF4-FFF2-40B4-BE49-F238E27FC236}">
                <a16:creationId xmlns:a16="http://schemas.microsoft.com/office/drawing/2014/main" id="{F32F0ED6-4EC8-44E0-A744-133D9D82BD57}"/>
              </a:ext>
            </a:extLst>
          </p:cNvPr>
          <p:cNvSpPr/>
          <p:nvPr/>
        </p:nvSpPr>
        <p:spPr>
          <a:xfrm>
            <a:off x="6116327" y="5887624"/>
            <a:ext cx="1050071" cy="425309"/>
          </a:xfrm>
          <a:prstGeom prst="rect">
            <a:avLst/>
          </a:prstGeom>
        </p:spPr>
        <p:txBody>
          <a:bodyPr wrap="none">
            <a:spAutoFit/>
          </a:bodyPr>
          <a:lstStyle/>
          <a:p>
            <a:pPr marL="0" marR="0" lvl="0" indent="0" algn="ctr" defTabSz="914367" rtl="0" eaLnBrk="1" fontAlgn="auto" latinLnBrk="0" hangingPunct="1">
              <a:lnSpc>
                <a:spcPct val="110000"/>
              </a:lnSpc>
              <a:spcBef>
                <a:spcPts val="0"/>
              </a:spcBef>
              <a:spcAft>
                <a:spcPts val="0"/>
              </a:spcAft>
              <a:buClrTx/>
              <a:buSzTx/>
              <a:buFontTx/>
              <a:buNone/>
              <a:tabLst/>
              <a:defRPr/>
            </a:pPr>
            <a:r>
              <a:rPr kumimoji="0" lang="en-US" sz="1029" b="0" i="0" u="none" strike="noStrike" kern="1200" cap="none" spc="0" normalizeH="0" baseline="0" noProof="0" dirty="0">
                <a:ln>
                  <a:noFill/>
                </a:ln>
                <a:solidFill>
                  <a:srgbClr val="000000"/>
                </a:solidFill>
                <a:effectLst/>
                <a:uLnTx/>
                <a:uFillTx/>
                <a:latin typeface="Segoe UI"/>
                <a:ea typeface="+mn-ea"/>
                <a:cs typeface="Segoe UI Semibold" panose="020B0702040204020203" pitchFamily="34" charset="0"/>
              </a:rPr>
              <a:t>Azure Machine</a:t>
            </a:r>
            <a:br>
              <a:rPr kumimoji="0" lang="en-US" sz="1029" b="0" i="0" u="none" strike="noStrike" kern="1200" cap="none" spc="0" normalizeH="0" baseline="0" noProof="0" dirty="0">
                <a:ln>
                  <a:noFill/>
                </a:ln>
                <a:solidFill>
                  <a:srgbClr val="000000"/>
                </a:solidFill>
                <a:effectLst/>
                <a:uLnTx/>
                <a:uFillTx/>
                <a:latin typeface="Segoe UI"/>
                <a:ea typeface="+mn-ea"/>
                <a:cs typeface="Segoe UI Semibold" panose="020B0702040204020203" pitchFamily="34" charset="0"/>
              </a:rPr>
            </a:br>
            <a:r>
              <a:rPr kumimoji="0" lang="en-US" sz="1029" b="0" i="0" u="none" strike="noStrike" kern="1200" cap="none" spc="0" normalizeH="0" baseline="0" noProof="0" dirty="0">
                <a:ln>
                  <a:noFill/>
                </a:ln>
                <a:solidFill>
                  <a:srgbClr val="000000"/>
                </a:solidFill>
                <a:effectLst/>
                <a:uLnTx/>
                <a:uFillTx/>
                <a:latin typeface="Segoe UI"/>
                <a:ea typeface="+mn-ea"/>
                <a:cs typeface="Segoe UI Semibold" panose="020B0702040204020203" pitchFamily="34" charset="0"/>
              </a:rPr>
              <a:t>Learning</a:t>
            </a:r>
          </a:p>
        </p:txBody>
      </p:sp>
    </p:spTree>
    <p:extLst>
      <p:ext uri="{BB962C8B-B14F-4D97-AF65-F5344CB8AC3E}">
        <p14:creationId xmlns:p14="http://schemas.microsoft.com/office/powerpoint/2010/main" val="42497861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42" y="1793631"/>
            <a:ext cx="4366064" cy="4417812"/>
          </a:xfrm>
        </p:spPr>
        <p:txBody>
          <a:bodyPr/>
          <a:lstStyle/>
          <a:p>
            <a:pPr marL="0" indent="0">
              <a:buNone/>
            </a:pPr>
            <a:r>
              <a:rPr lang="en-US" dirty="0"/>
              <a:t>Your challenges are broken into two parts:</a:t>
            </a:r>
          </a:p>
          <a:p>
            <a:pPr marL="979507" lvl="1" indent="-742950">
              <a:buFont typeface="+mj-lt"/>
              <a:buAutoNum type="arabicPeriod"/>
            </a:pPr>
            <a:r>
              <a:rPr lang="en-US" sz="3600" dirty="0">
                <a:latin typeface="+mj-lt"/>
              </a:rPr>
              <a:t>Cognitive Services</a:t>
            </a:r>
          </a:p>
          <a:p>
            <a:pPr marL="979507" lvl="1" indent="-742950">
              <a:buFont typeface="+mj-lt"/>
              <a:buAutoNum type="arabicPeriod"/>
            </a:pPr>
            <a:r>
              <a:rPr lang="en-US" sz="3600" dirty="0">
                <a:latin typeface="+mj-lt"/>
              </a:rPr>
              <a:t>Bots</a:t>
            </a:r>
          </a:p>
          <a:p>
            <a:endParaRPr lang="en-US" dirty="0"/>
          </a:p>
        </p:txBody>
      </p:sp>
      <p:sp>
        <p:nvSpPr>
          <p:cNvPr id="3" name="Title 2"/>
          <p:cNvSpPr>
            <a:spLocks noGrp="1"/>
          </p:cNvSpPr>
          <p:nvPr>
            <p:ph type="title"/>
          </p:nvPr>
        </p:nvSpPr>
        <p:spPr/>
        <p:txBody>
          <a:bodyPr/>
          <a:lstStyle/>
          <a:p>
            <a:r>
              <a:rPr lang="en-US" dirty="0"/>
              <a:t>Ready to Start Hacking?</a:t>
            </a:r>
            <a:endParaRPr lang="en-US" dirty="0">
              <a:solidFill>
                <a:srgbClr val="0078D7"/>
              </a:solidFill>
            </a:endParaRPr>
          </a:p>
        </p:txBody>
      </p:sp>
      <p:pic>
        <p:nvPicPr>
          <p:cNvPr id="4" name="Picture 3">
            <a:extLst>
              <a:ext uri="{FF2B5EF4-FFF2-40B4-BE49-F238E27FC236}">
                <a16:creationId xmlns:a16="http://schemas.microsoft.com/office/drawing/2014/main" id="{FC53705D-F582-4187-9637-66528189037F}"/>
              </a:ext>
            </a:extLst>
          </p:cNvPr>
          <p:cNvPicPr/>
          <p:nvPr/>
        </p:nvPicPr>
        <p:blipFill>
          <a:blip r:embed="rId3"/>
          <a:stretch>
            <a:fillRect/>
          </a:stretch>
        </p:blipFill>
        <p:spPr>
          <a:xfrm>
            <a:off x="4522585" y="1685966"/>
            <a:ext cx="7252075" cy="410176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029597426"/>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41" y="1266093"/>
            <a:ext cx="11779737" cy="4382738"/>
          </a:xfrm>
        </p:spPr>
        <p:txBody>
          <a:bodyPr/>
          <a:lstStyle/>
          <a:p>
            <a:pPr marL="0" indent="0">
              <a:buNone/>
            </a:pPr>
            <a:r>
              <a:rPr lang="en-US" sz="4000" dirty="0"/>
              <a:t>Challenges</a:t>
            </a:r>
            <a:endParaRPr lang="en-US" dirty="0"/>
          </a:p>
          <a:p>
            <a:pPr marL="688975" indent="-688975">
              <a:buNone/>
            </a:pPr>
            <a:r>
              <a:rPr lang="en-US" sz="2800" dirty="0"/>
              <a:t>1.1: Create a Cognitive Services App using Portable Class Libraries</a:t>
            </a:r>
          </a:p>
          <a:p>
            <a:pPr marL="688975" indent="-688975">
              <a:buNone/>
            </a:pPr>
            <a:r>
              <a:rPr lang="en-US" sz="2800" dirty="0"/>
              <a:t>1.2: Create an Image Classification Application using the Custom Vision Service – Trees</a:t>
            </a:r>
          </a:p>
          <a:p>
            <a:pPr marL="688975" indent="-688975">
              <a:buNone/>
            </a:pPr>
            <a:r>
              <a:rPr lang="en-US" sz="2800" dirty="0"/>
              <a:t>1.3: Create an Image Classification Application using the Custom Vision Service – Vehicle Damage</a:t>
            </a:r>
          </a:p>
          <a:p>
            <a:pPr marL="688975" indent="-688975">
              <a:buNone/>
            </a:pPr>
            <a:r>
              <a:rPr lang="en-US" sz="2800" dirty="0"/>
              <a:t>1.4: Create an Image Classification Application using the Custom Vision Service – Bikes </a:t>
            </a:r>
          </a:p>
          <a:p>
            <a:pPr marL="688975" indent="-688975">
              <a:buNone/>
            </a:pPr>
            <a:r>
              <a:rPr lang="en-US" sz="2800" dirty="0"/>
              <a:t>1.5: Develop Intelligent Applications with Language Understanding (LUIS)</a:t>
            </a:r>
          </a:p>
        </p:txBody>
      </p:sp>
      <p:sp>
        <p:nvSpPr>
          <p:cNvPr id="3" name="Title 2"/>
          <p:cNvSpPr>
            <a:spLocks noGrp="1"/>
          </p:cNvSpPr>
          <p:nvPr>
            <p:ph type="title"/>
          </p:nvPr>
        </p:nvSpPr>
        <p:spPr/>
        <p:txBody>
          <a:bodyPr/>
          <a:lstStyle/>
          <a:p>
            <a:r>
              <a:rPr lang="en-US" dirty="0"/>
              <a:t>Part 1: Cognitive Services</a:t>
            </a:r>
            <a:endParaRPr lang="en-US" dirty="0">
              <a:solidFill>
                <a:srgbClr val="0078D7"/>
              </a:solidFill>
            </a:endParaRPr>
          </a:p>
        </p:txBody>
      </p:sp>
    </p:spTree>
    <p:extLst>
      <p:ext uri="{BB962C8B-B14F-4D97-AF65-F5344CB8AC3E}">
        <p14:creationId xmlns:p14="http://schemas.microsoft.com/office/powerpoint/2010/main" val="1555274787"/>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Artificial Intelligence</a:t>
            </a:r>
          </a:p>
        </p:txBody>
      </p:sp>
      <p:sp>
        <p:nvSpPr>
          <p:cNvPr id="11" name="Text Placeholder 4"/>
          <p:cNvSpPr txBox="1">
            <a:spLocks/>
          </p:cNvSpPr>
          <p:nvPr/>
        </p:nvSpPr>
        <p:spPr>
          <a:xfrm>
            <a:off x="3510332" y="2158634"/>
            <a:ext cx="5171336" cy="3174420"/>
          </a:xfrm>
          <a:prstGeom prst="rect">
            <a:avLst/>
          </a:prstGeom>
        </p:spPr>
        <p:txBody>
          <a:bodyPr anchor="ct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solidFill>
                  <a:schemeClr val="tx1"/>
                </a:soli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solidFill>
                  <a:schemeClr val="tx1"/>
                </a:soli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solidFill>
                  <a:schemeClr val="tx1"/>
                </a:soli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1176"/>
              </a:spcBef>
              <a:spcAft>
                <a:spcPts val="0"/>
              </a:spcAft>
              <a:buClrTx/>
              <a:buSzPct val="90000"/>
              <a:buFont typeface="Wingdings" panose="05000000000000000000" pitchFamily="2" charset="2"/>
              <a:buNone/>
              <a:tabLst/>
              <a:defRPr/>
            </a:pPr>
            <a:r>
              <a:rPr kumimoji="0" lang="en-US" sz="3137" b="0" i="0" u="none" strike="noStrike" kern="1200" cap="none" spc="0" normalizeH="0" baseline="0" noProof="0">
                <a:ln>
                  <a:noFill/>
                </a:ln>
                <a:solidFill>
                  <a:srgbClr val="353535"/>
                </a:solidFill>
                <a:effectLst/>
                <a:uLnTx/>
                <a:uFillTx/>
                <a:latin typeface="Segoe UI Light"/>
                <a:ea typeface="+mn-ea"/>
                <a:cs typeface="+mn-cs"/>
              </a:rPr>
              <a:t>A set of technologies that enable </a:t>
            </a:r>
            <a:r>
              <a:rPr kumimoji="0" lang="en-US" sz="3137"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machine intelligence </a:t>
            </a:r>
            <a:r>
              <a:rPr kumimoji="0" lang="en-US" sz="3137" b="0" i="0" u="none" strike="noStrike" kern="1200" cap="none" spc="0" normalizeH="0" baseline="0" noProof="0">
                <a:ln>
                  <a:noFill/>
                </a:ln>
                <a:solidFill>
                  <a:srgbClr val="353535"/>
                </a:solidFill>
                <a:effectLst/>
                <a:uLnTx/>
                <a:uFillTx/>
                <a:latin typeface="Segoe UI Light"/>
                <a:ea typeface="+mn-ea"/>
                <a:cs typeface="+mn-cs"/>
              </a:rPr>
              <a:t>to simulate or augment elements of human thinking</a:t>
            </a:r>
          </a:p>
        </p:txBody>
      </p:sp>
      <p:sp>
        <p:nvSpPr>
          <p:cNvPr id="5" name="Text Placeholder 4">
            <a:extLst>
              <a:ext uri="{FF2B5EF4-FFF2-40B4-BE49-F238E27FC236}">
                <a16:creationId xmlns:a16="http://schemas.microsoft.com/office/drawing/2014/main" id="{1A2CE1C3-DF04-40FA-B61D-D0B99D3FB4B4}"/>
              </a:ext>
            </a:extLst>
          </p:cNvPr>
          <p:cNvSpPr txBox="1">
            <a:spLocks/>
          </p:cNvSpPr>
          <p:nvPr/>
        </p:nvSpPr>
        <p:spPr>
          <a:xfrm>
            <a:off x="386879" y="1376643"/>
            <a:ext cx="3757069" cy="4738404"/>
          </a:xfrm>
          <a:prstGeom prst="rect">
            <a:avLst/>
          </a:prstGeom>
        </p:spPr>
        <p:txBody>
          <a:bodyPr anchor="ct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solidFill>
                  <a:schemeClr val="tx1"/>
                </a:soli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solidFill>
                  <a:schemeClr val="tx1"/>
                </a:soli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solidFill>
                  <a:schemeClr val="tx1"/>
                </a:soli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7" rtl="0" eaLnBrk="1" fontAlgn="auto" latinLnBrk="0" hangingPunct="1">
              <a:lnSpc>
                <a:spcPct val="150000"/>
              </a:lnSpc>
              <a:spcBef>
                <a:spcPts val="1176"/>
              </a:spcBef>
              <a:spcAft>
                <a:spcPts val="0"/>
              </a:spcAft>
              <a:buClrTx/>
              <a:buSzPct val="90000"/>
              <a:buFont typeface="Wingdings" panose="05000000000000000000" pitchFamily="2" charset="2"/>
              <a:buNone/>
              <a:tabLst/>
              <a:defRPr/>
            </a:pPr>
            <a:r>
              <a:rPr kumimoji="0" lang="en-US" sz="1961" b="0" i="0" u="none" strike="noStrike" kern="1200" cap="none" spc="0" normalizeH="0" baseline="0" noProof="0">
                <a:ln>
                  <a:noFill/>
                </a:ln>
                <a:solidFill>
                  <a:srgbClr val="353535"/>
                </a:solidFill>
                <a:effectLst/>
                <a:uLnTx/>
                <a:uFillTx/>
                <a:latin typeface="Segoe UI Light"/>
                <a:ea typeface="+mn-ea"/>
                <a:cs typeface="+mn-cs"/>
              </a:rPr>
              <a:t>deep learning</a:t>
            </a:r>
          </a:p>
          <a:p>
            <a:pPr marL="0" marR="0" lvl="0" indent="0" algn="l" defTabSz="914367" rtl="0" eaLnBrk="1" fontAlgn="auto" latinLnBrk="0" hangingPunct="1">
              <a:lnSpc>
                <a:spcPct val="150000"/>
              </a:lnSpc>
              <a:spcBef>
                <a:spcPts val="1176"/>
              </a:spcBef>
              <a:spcAft>
                <a:spcPts val="0"/>
              </a:spcAft>
              <a:buClrTx/>
              <a:buSzPct val="90000"/>
              <a:buFont typeface="Wingdings" panose="05000000000000000000" pitchFamily="2" charset="2"/>
              <a:buNone/>
              <a:tabLst/>
              <a:defRPr/>
            </a:pPr>
            <a:r>
              <a:rPr kumimoji="0" lang="en-US" sz="1961" b="0" i="0" u="none" strike="noStrike" kern="1200" cap="none" spc="0" normalizeH="0" baseline="0" noProof="0">
                <a:ln>
                  <a:noFill/>
                </a:ln>
                <a:solidFill>
                  <a:srgbClr val="353535"/>
                </a:solidFill>
                <a:effectLst/>
                <a:uLnTx/>
                <a:uFillTx/>
                <a:latin typeface="Segoe UI Light"/>
                <a:ea typeface="+mn-ea"/>
                <a:cs typeface="+mn-cs"/>
              </a:rPr>
              <a:t>machine learning</a:t>
            </a:r>
          </a:p>
          <a:p>
            <a:pPr marL="0" marR="0" lvl="0" indent="0" algn="l" defTabSz="914367" rtl="0" eaLnBrk="1" fontAlgn="auto" latinLnBrk="0" hangingPunct="1">
              <a:lnSpc>
                <a:spcPct val="150000"/>
              </a:lnSpc>
              <a:spcBef>
                <a:spcPts val="1176"/>
              </a:spcBef>
              <a:spcAft>
                <a:spcPts val="0"/>
              </a:spcAft>
              <a:buClrTx/>
              <a:buSzPct val="90000"/>
              <a:buFont typeface="Wingdings" panose="05000000000000000000" pitchFamily="2" charset="2"/>
              <a:buNone/>
              <a:tabLst/>
              <a:defRPr/>
            </a:pPr>
            <a:r>
              <a:rPr kumimoji="0" lang="en-US" sz="1961" b="0" i="0" u="none" strike="noStrike" kern="1200" cap="none" spc="0" normalizeH="0" baseline="0" noProof="0">
                <a:ln>
                  <a:noFill/>
                </a:ln>
                <a:solidFill>
                  <a:srgbClr val="353535"/>
                </a:solidFill>
                <a:effectLst/>
                <a:uLnTx/>
                <a:uFillTx/>
                <a:latin typeface="Segoe UI Light"/>
                <a:ea typeface="+mn-ea"/>
                <a:cs typeface="+mn-cs"/>
              </a:rPr>
              <a:t>neural networks</a:t>
            </a:r>
          </a:p>
          <a:p>
            <a:pPr marL="0" marR="0" lvl="0" indent="0" algn="l" defTabSz="914367" rtl="0" eaLnBrk="1" fontAlgn="auto" latinLnBrk="0" hangingPunct="1">
              <a:lnSpc>
                <a:spcPct val="150000"/>
              </a:lnSpc>
              <a:spcBef>
                <a:spcPts val="1176"/>
              </a:spcBef>
              <a:spcAft>
                <a:spcPts val="0"/>
              </a:spcAft>
              <a:buClrTx/>
              <a:buSzPct val="90000"/>
              <a:buFont typeface="Wingdings" panose="05000000000000000000" pitchFamily="2" charset="2"/>
              <a:buNone/>
              <a:tabLst/>
              <a:defRPr/>
            </a:pPr>
            <a:r>
              <a:rPr kumimoji="0" lang="en-US" sz="1961" b="0" i="0" u="none" strike="noStrike" kern="1200" cap="none" spc="0" normalizeH="0" baseline="0" noProof="0">
                <a:ln>
                  <a:noFill/>
                </a:ln>
                <a:solidFill>
                  <a:srgbClr val="353535"/>
                </a:solidFill>
                <a:effectLst/>
                <a:uLnTx/>
                <a:uFillTx/>
                <a:latin typeface="Segoe UI Light"/>
                <a:ea typeface="+mn-ea"/>
                <a:cs typeface="+mn-cs"/>
              </a:rPr>
              <a:t>search</a:t>
            </a:r>
          </a:p>
          <a:p>
            <a:pPr marL="0" marR="0" lvl="0" indent="0" algn="l" defTabSz="914367" rtl="0" eaLnBrk="1" fontAlgn="auto" latinLnBrk="0" hangingPunct="1">
              <a:lnSpc>
                <a:spcPct val="150000"/>
              </a:lnSpc>
              <a:spcBef>
                <a:spcPts val="1176"/>
              </a:spcBef>
              <a:spcAft>
                <a:spcPts val="0"/>
              </a:spcAft>
              <a:buClrTx/>
              <a:buSzPct val="90000"/>
              <a:buFont typeface="Wingdings" panose="05000000000000000000" pitchFamily="2" charset="2"/>
              <a:buNone/>
              <a:tabLst/>
              <a:defRPr/>
            </a:pPr>
            <a:r>
              <a:rPr kumimoji="0" lang="en-US" sz="1961" b="0" i="0" u="none" strike="noStrike" kern="1200" cap="none" spc="0" normalizeH="0" baseline="0" noProof="0">
                <a:ln>
                  <a:noFill/>
                </a:ln>
                <a:solidFill>
                  <a:srgbClr val="353535"/>
                </a:solidFill>
                <a:effectLst/>
                <a:uLnTx/>
                <a:uFillTx/>
                <a:latin typeface="Segoe UI Light"/>
                <a:ea typeface="+mn-ea"/>
                <a:cs typeface="+mn-cs"/>
              </a:rPr>
              <a:t>probabilistic reasoning</a:t>
            </a:r>
          </a:p>
          <a:p>
            <a:pPr marL="0" marR="0" lvl="0" indent="0" algn="l" defTabSz="914367" rtl="0" eaLnBrk="1" fontAlgn="auto" latinLnBrk="0" hangingPunct="1">
              <a:lnSpc>
                <a:spcPct val="150000"/>
              </a:lnSpc>
              <a:spcBef>
                <a:spcPts val="1176"/>
              </a:spcBef>
              <a:spcAft>
                <a:spcPts val="0"/>
              </a:spcAft>
              <a:buClrTx/>
              <a:buSzPct val="90000"/>
              <a:buFont typeface="Wingdings" panose="05000000000000000000" pitchFamily="2" charset="2"/>
              <a:buNone/>
              <a:tabLst/>
              <a:defRPr/>
            </a:pPr>
            <a:r>
              <a:rPr kumimoji="0" lang="en-US" sz="1961" b="0" i="0" u="none" strike="noStrike" kern="1200" cap="none" spc="0" normalizeH="0" baseline="0" noProof="0">
                <a:ln>
                  <a:noFill/>
                </a:ln>
                <a:solidFill>
                  <a:srgbClr val="353535"/>
                </a:solidFill>
                <a:effectLst/>
                <a:uLnTx/>
                <a:uFillTx/>
                <a:latin typeface="Segoe UI Light"/>
                <a:ea typeface="+mn-ea"/>
                <a:cs typeface="+mn-cs"/>
              </a:rPr>
              <a:t>etc.</a:t>
            </a:r>
          </a:p>
        </p:txBody>
      </p:sp>
      <p:sp>
        <p:nvSpPr>
          <p:cNvPr id="6" name="Text Placeholder 4">
            <a:extLst>
              <a:ext uri="{FF2B5EF4-FFF2-40B4-BE49-F238E27FC236}">
                <a16:creationId xmlns:a16="http://schemas.microsoft.com/office/drawing/2014/main" id="{2DBC2698-AB6E-4FB6-ABC7-041B4BD982D0}"/>
              </a:ext>
            </a:extLst>
          </p:cNvPr>
          <p:cNvSpPr txBox="1">
            <a:spLocks/>
          </p:cNvSpPr>
          <p:nvPr/>
        </p:nvSpPr>
        <p:spPr>
          <a:xfrm>
            <a:off x="9406189" y="1376642"/>
            <a:ext cx="1930016" cy="4738404"/>
          </a:xfrm>
          <a:prstGeom prst="rect">
            <a:avLst/>
          </a:prstGeom>
        </p:spPr>
        <p:txBody>
          <a:bodyPr anchor="ct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solidFill>
                  <a:schemeClr val="tx1"/>
                </a:soli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solidFill>
                  <a:schemeClr val="tx1"/>
                </a:soli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solidFill>
                  <a:schemeClr val="tx1"/>
                </a:soli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7" rtl="0" eaLnBrk="1" fontAlgn="auto" latinLnBrk="0" hangingPunct="1">
              <a:lnSpc>
                <a:spcPct val="150000"/>
              </a:lnSpc>
              <a:spcBef>
                <a:spcPts val="1176"/>
              </a:spcBef>
              <a:spcAft>
                <a:spcPts val="0"/>
              </a:spcAft>
              <a:buClrTx/>
              <a:buSzPct val="90000"/>
              <a:buFont typeface="Wingdings" panose="05000000000000000000" pitchFamily="2" charset="2"/>
              <a:buNone/>
              <a:tabLst/>
              <a:defRPr/>
            </a:pPr>
            <a:r>
              <a:rPr kumimoji="0" lang="en-US" sz="1961" b="0" i="0" u="none" strike="noStrike" kern="1200" cap="none" spc="0" normalizeH="0" baseline="0" noProof="0">
                <a:ln>
                  <a:noFill/>
                </a:ln>
                <a:solidFill>
                  <a:srgbClr val="353535"/>
                </a:solidFill>
                <a:effectLst/>
                <a:uLnTx/>
                <a:uFillTx/>
                <a:latin typeface="Segoe UI Light"/>
                <a:ea typeface="+mn-ea"/>
                <a:cs typeface="+mn-cs"/>
              </a:rPr>
              <a:t>vision</a:t>
            </a:r>
          </a:p>
          <a:p>
            <a:pPr marL="0" marR="0" lvl="0" indent="0" algn="l" defTabSz="914367" rtl="0" eaLnBrk="1" fontAlgn="auto" latinLnBrk="0" hangingPunct="1">
              <a:lnSpc>
                <a:spcPct val="150000"/>
              </a:lnSpc>
              <a:spcBef>
                <a:spcPts val="1176"/>
              </a:spcBef>
              <a:spcAft>
                <a:spcPts val="0"/>
              </a:spcAft>
              <a:buClrTx/>
              <a:buSzPct val="90000"/>
              <a:buFont typeface="Wingdings" panose="05000000000000000000" pitchFamily="2" charset="2"/>
              <a:buNone/>
              <a:tabLst/>
              <a:defRPr/>
            </a:pPr>
            <a:r>
              <a:rPr kumimoji="0" lang="en-US" sz="1961" b="0" i="0" u="none" strike="noStrike" kern="1200" cap="none" spc="0" normalizeH="0" baseline="0" noProof="0">
                <a:ln>
                  <a:noFill/>
                </a:ln>
                <a:solidFill>
                  <a:srgbClr val="353535"/>
                </a:solidFill>
                <a:effectLst/>
                <a:uLnTx/>
                <a:uFillTx/>
                <a:latin typeface="Segoe UI Light"/>
                <a:ea typeface="+mn-ea"/>
                <a:cs typeface="+mn-cs"/>
              </a:rPr>
              <a:t>speech</a:t>
            </a:r>
          </a:p>
          <a:p>
            <a:pPr marL="0" marR="0" lvl="0" indent="0" algn="l" defTabSz="914367" rtl="0" eaLnBrk="1" fontAlgn="auto" latinLnBrk="0" hangingPunct="1">
              <a:lnSpc>
                <a:spcPct val="150000"/>
              </a:lnSpc>
              <a:spcBef>
                <a:spcPts val="1176"/>
              </a:spcBef>
              <a:spcAft>
                <a:spcPts val="0"/>
              </a:spcAft>
              <a:buClrTx/>
              <a:buSzPct val="90000"/>
              <a:buFont typeface="Wingdings" panose="05000000000000000000" pitchFamily="2" charset="2"/>
              <a:buNone/>
              <a:tabLst/>
              <a:defRPr/>
            </a:pPr>
            <a:r>
              <a:rPr kumimoji="0" lang="en-US" sz="1961" b="0" i="0" u="none" strike="noStrike" kern="1200" cap="none" spc="0" normalizeH="0" baseline="0" noProof="0">
                <a:ln>
                  <a:noFill/>
                </a:ln>
                <a:solidFill>
                  <a:srgbClr val="353535"/>
                </a:solidFill>
                <a:effectLst/>
                <a:uLnTx/>
                <a:uFillTx/>
                <a:latin typeface="Segoe UI Light"/>
                <a:ea typeface="+mn-ea"/>
                <a:cs typeface="+mn-cs"/>
              </a:rPr>
              <a:t>language</a:t>
            </a:r>
          </a:p>
          <a:p>
            <a:pPr marL="0" marR="0" lvl="0" indent="0" algn="l" defTabSz="914367" rtl="0" eaLnBrk="1" fontAlgn="auto" latinLnBrk="0" hangingPunct="1">
              <a:lnSpc>
                <a:spcPct val="150000"/>
              </a:lnSpc>
              <a:spcBef>
                <a:spcPts val="1176"/>
              </a:spcBef>
              <a:spcAft>
                <a:spcPts val="0"/>
              </a:spcAft>
              <a:buClrTx/>
              <a:buSzPct val="90000"/>
              <a:buFont typeface="Wingdings" panose="05000000000000000000" pitchFamily="2" charset="2"/>
              <a:buNone/>
              <a:tabLst/>
              <a:defRPr/>
            </a:pPr>
            <a:r>
              <a:rPr kumimoji="0" lang="en-US" sz="1961" b="0" i="0" u="none" strike="noStrike" kern="1200" cap="none" spc="0" normalizeH="0" baseline="0" noProof="0">
                <a:ln>
                  <a:noFill/>
                </a:ln>
                <a:solidFill>
                  <a:srgbClr val="353535"/>
                </a:solidFill>
                <a:effectLst/>
                <a:uLnTx/>
                <a:uFillTx/>
                <a:latin typeface="Segoe UI Light"/>
                <a:ea typeface="+mn-ea"/>
                <a:cs typeface="+mn-cs"/>
              </a:rPr>
              <a:t>knowledge</a:t>
            </a:r>
          </a:p>
          <a:p>
            <a:pPr marL="0" marR="0" lvl="0" indent="0" algn="l" defTabSz="914367" rtl="0" eaLnBrk="1" fontAlgn="auto" latinLnBrk="0" hangingPunct="1">
              <a:lnSpc>
                <a:spcPct val="150000"/>
              </a:lnSpc>
              <a:spcBef>
                <a:spcPts val="1176"/>
              </a:spcBef>
              <a:spcAft>
                <a:spcPts val="0"/>
              </a:spcAft>
              <a:buClrTx/>
              <a:buSzPct val="90000"/>
              <a:buFont typeface="Wingdings" panose="05000000000000000000" pitchFamily="2" charset="2"/>
              <a:buNone/>
              <a:tabLst/>
              <a:defRPr/>
            </a:pPr>
            <a:r>
              <a:rPr kumimoji="0" lang="en-US" sz="1961" b="0" i="0" u="none" strike="noStrike" kern="1200" cap="none" spc="0" normalizeH="0" baseline="0" noProof="0">
                <a:ln>
                  <a:noFill/>
                </a:ln>
                <a:solidFill>
                  <a:srgbClr val="353535"/>
                </a:solidFill>
                <a:effectLst/>
                <a:uLnTx/>
                <a:uFillTx/>
                <a:latin typeface="Segoe UI Light"/>
                <a:ea typeface="+mn-ea"/>
                <a:cs typeface="+mn-cs"/>
              </a:rPr>
              <a:t>problem solving</a:t>
            </a:r>
          </a:p>
          <a:p>
            <a:pPr marL="0" marR="0" lvl="0" indent="0" algn="l" defTabSz="914367" rtl="0" eaLnBrk="1" fontAlgn="auto" latinLnBrk="0" hangingPunct="1">
              <a:lnSpc>
                <a:spcPct val="150000"/>
              </a:lnSpc>
              <a:spcBef>
                <a:spcPts val="1176"/>
              </a:spcBef>
              <a:spcAft>
                <a:spcPts val="0"/>
              </a:spcAft>
              <a:buClrTx/>
              <a:buSzPct val="90000"/>
              <a:buFont typeface="Wingdings" panose="05000000000000000000" pitchFamily="2" charset="2"/>
              <a:buNone/>
              <a:tabLst/>
              <a:defRPr/>
            </a:pPr>
            <a:r>
              <a:rPr kumimoji="0" lang="en-US" sz="1961" b="0" i="0" u="none" strike="noStrike" kern="1200" cap="none" spc="0" normalizeH="0" baseline="0" noProof="0">
                <a:ln>
                  <a:noFill/>
                </a:ln>
                <a:solidFill>
                  <a:srgbClr val="353535"/>
                </a:solidFill>
                <a:effectLst/>
                <a:uLnTx/>
                <a:uFillTx/>
                <a:latin typeface="Segoe UI Light"/>
                <a:ea typeface="+mn-ea"/>
                <a:cs typeface="+mn-cs"/>
              </a:rPr>
              <a:t>etc.</a:t>
            </a:r>
          </a:p>
        </p:txBody>
      </p:sp>
      <p:grpSp>
        <p:nvGrpSpPr>
          <p:cNvPr id="12" name="Group 11">
            <a:extLst>
              <a:ext uri="{FF2B5EF4-FFF2-40B4-BE49-F238E27FC236}">
                <a16:creationId xmlns:a16="http://schemas.microsoft.com/office/drawing/2014/main" id="{ADA2B179-2157-41BF-8273-200099952C19}"/>
              </a:ext>
            </a:extLst>
          </p:cNvPr>
          <p:cNvGrpSpPr/>
          <p:nvPr/>
        </p:nvGrpSpPr>
        <p:grpSpPr>
          <a:xfrm>
            <a:off x="2875136" y="2158633"/>
            <a:ext cx="2646018" cy="3361943"/>
            <a:chOff x="2932788" y="2201421"/>
            <a:chExt cx="2699076" cy="3429357"/>
          </a:xfrm>
        </p:grpSpPr>
        <p:sp>
          <p:nvSpPr>
            <p:cNvPr id="3" name="Right Brace 2">
              <a:extLst>
                <a:ext uri="{FF2B5EF4-FFF2-40B4-BE49-F238E27FC236}">
                  <a16:creationId xmlns:a16="http://schemas.microsoft.com/office/drawing/2014/main" id="{77539B46-EDBA-4990-A6B8-56ABBFCA0FE4}"/>
                </a:ext>
              </a:extLst>
            </p:cNvPr>
            <p:cNvSpPr/>
            <p:nvPr/>
          </p:nvSpPr>
          <p:spPr>
            <a:xfrm>
              <a:off x="2932788" y="2201421"/>
              <a:ext cx="404261" cy="3429357"/>
            </a:xfrm>
            <a:prstGeom prst="rightBrace">
              <a:avLst>
                <a:gd name="adj1" fmla="val 0"/>
                <a:gd name="adj2" fmla="val 10778"/>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cxnSp>
          <p:nvCxnSpPr>
            <p:cNvPr id="7" name="Straight Connector 6">
              <a:extLst>
                <a:ext uri="{FF2B5EF4-FFF2-40B4-BE49-F238E27FC236}">
                  <a16:creationId xmlns:a16="http://schemas.microsoft.com/office/drawing/2014/main" id="{32BE58F9-CB3B-4E40-9215-41491ABC2532}"/>
                </a:ext>
              </a:extLst>
            </p:cNvPr>
            <p:cNvCxnSpPr>
              <a:cxnSpLocks/>
              <a:stCxn id="3" idx="1"/>
              <a:endCxn id="20" idx="1"/>
            </p:cNvCxnSpPr>
            <p:nvPr/>
          </p:nvCxnSpPr>
          <p:spPr>
            <a:xfrm>
              <a:off x="3337049" y="2571037"/>
              <a:ext cx="2294815" cy="2695"/>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0" name="Right Brace 19">
            <a:extLst>
              <a:ext uri="{FF2B5EF4-FFF2-40B4-BE49-F238E27FC236}">
                <a16:creationId xmlns:a16="http://schemas.microsoft.com/office/drawing/2014/main" id="{271C47C0-1551-40DA-9403-6A10E5BE4415}"/>
              </a:ext>
            </a:extLst>
          </p:cNvPr>
          <p:cNvSpPr/>
          <p:nvPr/>
        </p:nvSpPr>
        <p:spPr>
          <a:xfrm rot="16200000">
            <a:off x="5821110" y="1641042"/>
            <a:ext cx="396314" cy="2161478"/>
          </a:xfrm>
          <a:prstGeom prst="rightBrace">
            <a:avLst>
              <a:gd name="adj1" fmla="val 0"/>
              <a:gd name="adj2" fmla="val 26955"/>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8" name="Right Brace 37">
            <a:extLst>
              <a:ext uri="{FF2B5EF4-FFF2-40B4-BE49-F238E27FC236}">
                <a16:creationId xmlns:a16="http://schemas.microsoft.com/office/drawing/2014/main" id="{37FEA3E5-DA77-4CA8-8C87-EF0146F620C1}"/>
              </a:ext>
            </a:extLst>
          </p:cNvPr>
          <p:cNvSpPr/>
          <p:nvPr/>
        </p:nvSpPr>
        <p:spPr>
          <a:xfrm rot="5400000">
            <a:off x="6734377" y="3498765"/>
            <a:ext cx="396314" cy="2679590"/>
          </a:xfrm>
          <a:prstGeom prst="rightBrace">
            <a:avLst>
              <a:gd name="adj1" fmla="val 0"/>
              <a:gd name="adj2" fmla="val 26955"/>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nvGrpSpPr>
          <p:cNvPr id="39" name="Group 38">
            <a:extLst>
              <a:ext uri="{FF2B5EF4-FFF2-40B4-BE49-F238E27FC236}">
                <a16:creationId xmlns:a16="http://schemas.microsoft.com/office/drawing/2014/main" id="{106F4898-46EE-48BE-ADCE-30C9184F69DD}"/>
              </a:ext>
            </a:extLst>
          </p:cNvPr>
          <p:cNvGrpSpPr/>
          <p:nvPr/>
        </p:nvGrpSpPr>
        <p:grpSpPr>
          <a:xfrm rot="10800000">
            <a:off x="7550045" y="2158633"/>
            <a:ext cx="1856144" cy="3361943"/>
            <a:chOff x="3217840" y="2201421"/>
            <a:chExt cx="1893364" cy="3429357"/>
          </a:xfrm>
        </p:grpSpPr>
        <p:sp>
          <p:nvSpPr>
            <p:cNvPr id="40" name="Right Brace 39">
              <a:extLst>
                <a:ext uri="{FF2B5EF4-FFF2-40B4-BE49-F238E27FC236}">
                  <a16:creationId xmlns:a16="http://schemas.microsoft.com/office/drawing/2014/main" id="{B24A7902-1CC4-4E88-8C70-085DFD8C4197}"/>
                </a:ext>
              </a:extLst>
            </p:cNvPr>
            <p:cNvSpPr/>
            <p:nvPr/>
          </p:nvSpPr>
          <p:spPr>
            <a:xfrm>
              <a:off x="3217840" y="2201421"/>
              <a:ext cx="404261" cy="3429357"/>
            </a:xfrm>
            <a:prstGeom prst="rightBrace">
              <a:avLst>
                <a:gd name="adj1" fmla="val 0"/>
                <a:gd name="adj2" fmla="val 14374"/>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cxnSp>
          <p:nvCxnSpPr>
            <p:cNvPr id="41" name="Straight Connector 40">
              <a:extLst>
                <a:ext uri="{FF2B5EF4-FFF2-40B4-BE49-F238E27FC236}">
                  <a16:creationId xmlns:a16="http://schemas.microsoft.com/office/drawing/2014/main" id="{9D32CC67-3BA2-4455-9848-CCDC65A40E28}"/>
                </a:ext>
              </a:extLst>
            </p:cNvPr>
            <p:cNvCxnSpPr>
              <a:cxnSpLocks/>
              <a:stCxn id="40" idx="1"/>
              <a:endCxn id="38" idx="1"/>
            </p:cNvCxnSpPr>
            <p:nvPr/>
          </p:nvCxnSpPr>
          <p:spPr>
            <a:xfrm rot="10800000" flipH="1" flipV="1">
              <a:off x="3622101" y="2694357"/>
              <a:ext cx="1489103" cy="625"/>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279110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down)">
                                      <p:cBhvr>
                                        <p:cTn id="7" dur="500"/>
                                        <p:tgtEl>
                                          <p:spTgt spid="20"/>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wipe(right)">
                                      <p:cBhvr>
                                        <p:cTn id="11" dur="500"/>
                                        <p:tgtEl>
                                          <p:spTgt spid="12"/>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grpId="0" nodeType="clickEffect">
                                  <p:stCondLst>
                                    <p:cond delay="0"/>
                                  </p:stCondLst>
                                  <p:childTnLst>
                                    <p:set>
                                      <p:cBhvr>
                                        <p:cTn id="19" dur="1" fill="hold">
                                          <p:stCondLst>
                                            <p:cond delay="0"/>
                                          </p:stCondLst>
                                        </p:cTn>
                                        <p:tgtEl>
                                          <p:spTgt spid="38"/>
                                        </p:tgtEl>
                                        <p:attrNameLst>
                                          <p:attrName>style.visibility</p:attrName>
                                        </p:attrNameLst>
                                      </p:cBhvr>
                                      <p:to>
                                        <p:strVal val="visible"/>
                                      </p:to>
                                    </p:set>
                                    <p:animEffect transition="in" filter="wipe(up)">
                                      <p:cBhvr>
                                        <p:cTn id="20" dur="500"/>
                                        <p:tgtEl>
                                          <p:spTgt spid="38"/>
                                        </p:tgtEl>
                                      </p:cBhvr>
                                    </p:animEffect>
                                  </p:childTnLst>
                                </p:cTn>
                              </p:par>
                            </p:childTnLst>
                          </p:cTn>
                        </p:par>
                        <p:par>
                          <p:cTn id="21" fill="hold">
                            <p:stCondLst>
                              <p:cond delay="500"/>
                            </p:stCondLst>
                            <p:childTnLst>
                              <p:par>
                                <p:cTn id="22" presetID="22" presetClass="entr" presetSubtype="8" fill="hold" nodeType="afterEffect">
                                  <p:stCondLst>
                                    <p:cond delay="0"/>
                                  </p:stCondLst>
                                  <p:childTnLst>
                                    <p:set>
                                      <p:cBhvr>
                                        <p:cTn id="23" dur="1" fill="hold">
                                          <p:stCondLst>
                                            <p:cond delay="0"/>
                                          </p:stCondLst>
                                        </p:cTn>
                                        <p:tgtEl>
                                          <p:spTgt spid="39"/>
                                        </p:tgtEl>
                                        <p:attrNameLst>
                                          <p:attrName>style.visibility</p:attrName>
                                        </p:attrNameLst>
                                      </p:cBhvr>
                                      <p:to>
                                        <p:strVal val="visible"/>
                                      </p:to>
                                    </p:set>
                                    <p:animEffect transition="in" filter="wipe(left)">
                                      <p:cBhvr>
                                        <p:cTn id="24" dur="500"/>
                                        <p:tgtEl>
                                          <p:spTgt spid="39"/>
                                        </p:tgtEl>
                                      </p:cBhvr>
                                    </p:animEffect>
                                  </p:childTnLst>
                                </p:cTn>
                              </p:par>
                            </p:childTnLst>
                          </p:cTn>
                        </p:par>
                        <p:par>
                          <p:cTn id="25" fill="hold">
                            <p:stCondLst>
                              <p:cond delay="1000"/>
                            </p:stCondLst>
                            <p:childTnLst>
                              <p:par>
                                <p:cTn id="26" presetID="10" presetClass="entr" presetSubtype="0" fill="hold" grpId="0" nodeType="after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20" grpId="0" animBg="1"/>
      <p:bldP spid="38"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41" y="1271016"/>
            <a:ext cx="11653523" cy="3276410"/>
          </a:xfrm>
        </p:spPr>
        <p:txBody>
          <a:bodyPr/>
          <a:lstStyle/>
          <a:p>
            <a:pPr marL="0" indent="0">
              <a:buNone/>
            </a:pPr>
            <a:r>
              <a:rPr lang="en-US" sz="4000" dirty="0"/>
              <a:t>Challenges:</a:t>
            </a:r>
            <a:endParaRPr lang="en-US" dirty="0"/>
          </a:p>
          <a:p>
            <a:pPr marL="0" indent="0">
              <a:buNone/>
            </a:pPr>
            <a:r>
              <a:rPr lang="en-US" sz="3600" dirty="0"/>
              <a:t>2.1: Developing Intelligent Applications with Azure Search</a:t>
            </a:r>
          </a:p>
          <a:p>
            <a:pPr marL="0" indent="0">
              <a:buNone/>
            </a:pPr>
            <a:r>
              <a:rPr lang="en-US" sz="3600" dirty="0"/>
              <a:t>2.2: Building Intelligent Bots</a:t>
            </a:r>
          </a:p>
          <a:p>
            <a:pPr marL="0" indent="0">
              <a:buNone/>
            </a:pPr>
            <a:r>
              <a:rPr lang="en-US" sz="3600" dirty="0"/>
              <a:t>2.3: Log Chat Conversations in your Bot</a:t>
            </a:r>
          </a:p>
          <a:p>
            <a:pPr marL="0" indent="0">
              <a:buNone/>
            </a:pPr>
            <a:r>
              <a:rPr lang="en-US" sz="3600" dirty="0"/>
              <a:t>2.4: Testing your Bot</a:t>
            </a:r>
          </a:p>
        </p:txBody>
      </p:sp>
      <p:sp>
        <p:nvSpPr>
          <p:cNvPr id="3" name="Title 2"/>
          <p:cNvSpPr>
            <a:spLocks noGrp="1"/>
          </p:cNvSpPr>
          <p:nvPr>
            <p:ph type="title"/>
          </p:nvPr>
        </p:nvSpPr>
        <p:spPr/>
        <p:txBody>
          <a:bodyPr/>
          <a:lstStyle/>
          <a:p>
            <a:r>
              <a:rPr lang="en-US" dirty="0"/>
              <a:t>Part 2: Bots</a:t>
            </a:r>
            <a:endParaRPr lang="en-US" dirty="0">
              <a:solidFill>
                <a:srgbClr val="0078D7"/>
              </a:solidFill>
            </a:endParaRPr>
          </a:p>
        </p:txBody>
      </p:sp>
    </p:spTree>
    <p:extLst>
      <p:ext uri="{BB962C8B-B14F-4D97-AF65-F5344CB8AC3E}">
        <p14:creationId xmlns:p14="http://schemas.microsoft.com/office/powerpoint/2010/main" val="2389949353"/>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2828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8D3C5BC9-BAFF-48FB-9CE0-862BE75899CC}"/>
              </a:ext>
            </a:extLst>
          </p:cNvPr>
          <p:cNvGrpSpPr/>
          <p:nvPr/>
        </p:nvGrpSpPr>
        <p:grpSpPr>
          <a:xfrm>
            <a:off x="290281" y="1626661"/>
            <a:ext cx="7906660" cy="1998107"/>
            <a:chOff x="296101" y="1752058"/>
            <a:chExt cx="8065205" cy="2038173"/>
          </a:xfrm>
        </p:grpSpPr>
        <p:sp>
          <p:nvSpPr>
            <p:cNvPr id="71" name="Rectangle 70"/>
            <p:cNvSpPr/>
            <p:nvPr/>
          </p:nvSpPr>
          <p:spPr bwMode="auto">
            <a:xfrm>
              <a:off x="296101" y="1752058"/>
              <a:ext cx="8065205" cy="2038173"/>
            </a:xfrm>
            <a:prstGeom prst="rect">
              <a:avLst/>
            </a:prstGeom>
            <a:solidFill>
              <a:srgbClr val="005AA1"/>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74" name="Rectangle 73"/>
            <p:cNvSpPr/>
            <p:nvPr/>
          </p:nvSpPr>
          <p:spPr>
            <a:xfrm>
              <a:off x="296101" y="1929180"/>
              <a:ext cx="8065205" cy="401984"/>
            </a:xfrm>
            <a:prstGeom prst="rect">
              <a:avLst/>
            </a:prstGeom>
          </p:spPr>
          <p:txBody>
            <a:bodyPr wrap="square">
              <a:spAutoFit/>
            </a:bodyPr>
            <a:lstStyle/>
            <a:p>
              <a:pPr marL="0" marR="0" lvl="0" indent="0" algn="ctr" defTabSz="913874" rtl="0" eaLnBrk="1" fontAlgn="auto" latinLnBrk="0" hangingPunct="1">
                <a:lnSpc>
                  <a:spcPct val="100000"/>
                </a:lnSpc>
                <a:spcBef>
                  <a:spcPts val="0"/>
                </a:spcBef>
                <a:spcAft>
                  <a:spcPts val="0"/>
                </a:spcAft>
                <a:buClrTx/>
                <a:buSzTx/>
                <a:buFontTx/>
                <a:buNone/>
                <a:tabLst/>
                <a:defRPr/>
              </a:pPr>
              <a:r>
                <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AI SERVICES</a:t>
              </a:r>
              <a:endParaRPr kumimoji="0" lang="en-US" sz="1568"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37" name="Rectangle 36">
              <a:extLst>
                <a:ext uri="{FF2B5EF4-FFF2-40B4-BE49-F238E27FC236}">
                  <a16:creationId xmlns:a16="http://schemas.microsoft.com/office/drawing/2014/main" id="{3D93E1CC-82BC-4D92-817B-8738AF25278C}"/>
                </a:ext>
              </a:extLst>
            </p:cNvPr>
            <p:cNvSpPr/>
            <p:nvPr/>
          </p:nvSpPr>
          <p:spPr bwMode="auto">
            <a:xfrm>
              <a:off x="6269019" y="2476000"/>
              <a:ext cx="1571804" cy="42333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91414" rIns="91414" bIns="91414" numCol="1" spcCol="0" rtlCol="0" fromWordArt="0" anchor="ctr" anchorCtr="0" forceAA="0" compatLnSpc="1">
              <a:prstTxWarp prst="textNoShape">
                <a:avLst/>
              </a:prstTxWarp>
              <a:noAutofit/>
            </a:bodyPr>
            <a:lstStyle/>
            <a:p>
              <a:pPr marL="0" marR="0" lvl="0" indent="0" algn="ctr" defTabSz="913841" rtl="0" eaLnBrk="1" fontAlgn="auto" latinLnBrk="0" hangingPunct="1">
                <a:lnSpc>
                  <a:spcPct val="150000"/>
                </a:lnSpc>
                <a:spcBef>
                  <a:spcPts val="0"/>
                </a:spcBef>
                <a:spcAft>
                  <a:spcPts val="0"/>
                </a:spcAft>
                <a:buClrTx/>
                <a:buSzTx/>
                <a:buFontTx/>
                <a:buNone/>
                <a:tabLst/>
                <a:defRPr/>
              </a:pPr>
              <a:r>
                <a:rPr kumimoji="0" lang="en-US" sz="1372" b="0" i="0" u="none" strike="noStrike" kern="0" cap="none" spc="0" normalizeH="0" baseline="0" noProof="0">
                  <a:ln>
                    <a:noFill/>
                  </a:ln>
                  <a:gradFill>
                    <a:gsLst>
                      <a:gs pos="0">
                        <a:srgbClr val="0078D7">
                          <a:lumMod val="20000"/>
                          <a:lumOff val="80000"/>
                        </a:srgbClr>
                      </a:gs>
                      <a:gs pos="100000">
                        <a:srgbClr val="0078D7">
                          <a:lumMod val="20000"/>
                          <a:lumOff val="80000"/>
                        </a:srgbClr>
                      </a:gs>
                    </a:gsLst>
                    <a:lin ang="5400000" scaled="1"/>
                  </a:gradFill>
                  <a:effectLst/>
                  <a:uLnTx/>
                  <a:uFillTx/>
                  <a:latin typeface="Segoe UI Semibold" panose="020B0702040204020203" pitchFamily="34" charset="0"/>
                  <a:ea typeface="+mn-ea"/>
                  <a:cs typeface="Segoe UI Semibold" panose="020B0702040204020203" pitchFamily="34" charset="0"/>
                </a:rPr>
                <a:t>DEVICES</a:t>
              </a:r>
              <a:endParaRPr kumimoji="0" lang="en-US" sz="1078" b="0" i="0" u="none" strike="noStrike" kern="0" cap="none" spc="0" normalizeH="0" baseline="0" noProof="0">
                <a:ln>
                  <a:noFill/>
                </a:ln>
                <a:gradFill>
                  <a:gsLst>
                    <a:gs pos="0">
                      <a:srgbClr val="FFFFFF"/>
                    </a:gs>
                    <a:gs pos="100000">
                      <a:srgbClr val="FFFFFF"/>
                    </a:gs>
                  </a:gsLst>
                  <a:lin ang="5400000" scaled="1"/>
                </a:gradFill>
                <a:effectLst/>
                <a:uLnTx/>
                <a:uFillTx/>
                <a:latin typeface="Segoe UI Semilight" panose="020B0402040204020203" pitchFamily="34" charset="0"/>
                <a:ea typeface="+mn-ea"/>
                <a:cs typeface="Segoe UI Semilight" panose="020B0402040204020203" pitchFamily="34" charset="0"/>
              </a:endParaRPr>
            </a:p>
          </p:txBody>
        </p:sp>
        <p:sp>
          <p:nvSpPr>
            <p:cNvPr id="101" name="Rectangle 100">
              <a:extLst>
                <a:ext uri="{FF2B5EF4-FFF2-40B4-BE49-F238E27FC236}">
                  <a16:creationId xmlns:a16="http://schemas.microsoft.com/office/drawing/2014/main" id="{E0D91087-7A32-489E-A100-1A632E5EF377}"/>
                </a:ext>
              </a:extLst>
            </p:cNvPr>
            <p:cNvSpPr/>
            <p:nvPr/>
          </p:nvSpPr>
          <p:spPr bwMode="auto">
            <a:xfrm>
              <a:off x="517922" y="2486640"/>
              <a:ext cx="2152846" cy="42333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91414" rIns="91414" bIns="91414" numCol="1" spcCol="0" rtlCol="0" fromWordArt="0" anchor="ctr" anchorCtr="0" forceAA="0" compatLnSpc="1">
              <a:prstTxWarp prst="textNoShape">
                <a:avLst/>
              </a:prstTxWarp>
              <a:no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1372" b="0" i="0" u="none" strike="noStrike" kern="0" cap="none" spc="0" normalizeH="0" baseline="0" noProof="0">
                  <a:ln>
                    <a:noFill/>
                  </a:ln>
                  <a:gradFill>
                    <a:gsLst>
                      <a:gs pos="0">
                        <a:srgbClr val="0078D7">
                          <a:lumMod val="20000"/>
                          <a:lumOff val="80000"/>
                        </a:srgbClr>
                      </a:gs>
                      <a:gs pos="100000">
                        <a:srgbClr val="0078D7">
                          <a:lumMod val="20000"/>
                          <a:lumOff val="80000"/>
                        </a:srgbClr>
                      </a:gs>
                    </a:gsLst>
                    <a:lin ang="5400000" scaled="1"/>
                  </a:gradFill>
                  <a:effectLst/>
                  <a:uLnTx/>
                  <a:uFillTx/>
                  <a:latin typeface="Segoe UI Semibold" panose="020B0702040204020203" pitchFamily="34" charset="0"/>
                  <a:ea typeface="+mn-ea"/>
                  <a:cs typeface="Segoe UI Semibold" panose="020B0702040204020203" pitchFamily="34" charset="0"/>
                </a:rPr>
                <a:t>CONVERSATIONAL AI</a:t>
              </a:r>
              <a:endParaRPr kumimoji="0" lang="en-US" sz="1078" b="0" i="0" u="none" strike="noStrike" kern="0" cap="none" spc="0" normalizeH="0" baseline="0" noProof="0">
                <a:ln>
                  <a:noFill/>
                </a:ln>
                <a:gradFill>
                  <a:gsLst>
                    <a:gs pos="0">
                      <a:srgbClr val="FFFFFF"/>
                    </a:gs>
                    <a:gs pos="100000">
                      <a:srgbClr val="FFFFFF"/>
                    </a:gs>
                  </a:gsLst>
                  <a:lin ang="5400000" scaled="1"/>
                </a:gradFill>
                <a:effectLst/>
                <a:uLnTx/>
                <a:uFillTx/>
                <a:latin typeface="Segoe UI Semilight" panose="020B0402040204020203" pitchFamily="34" charset="0"/>
                <a:ea typeface="+mn-ea"/>
                <a:cs typeface="Segoe UI Semilight" panose="020B0402040204020203" pitchFamily="34" charset="0"/>
              </a:endParaRPr>
            </a:p>
          </p:txBody>
        </p:sp>
        <p:sp>
          <p:nvSpPr>
            <p:cNvPr id="102" name="Rectangle 101">
              <a:extLst>
                <a:ext uri="{FF2B5EF4-FFF2-40B4-BE49-F238E27FC236}">
                  <a16:creationId xmlns:a16="http://schemas.microsoft.com/office/drawing/2014/main" id="{E32DEB8C-50FA-41C9-875F-AA9B14C9B5AA}"/>
                </a:ext>
              </a:extLst>
            </p:cNvPr>
            <p:cNvSpPr/>
            <p:nvPr/>
          </p:nvSpPr>
          <p:spPr bwMode="auto">
            <a:xfrm>
              <a:off x="3485147" y="2488567"/>
              <a:ext cx="1678972" cy="42333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91414" rIns="91414" bIns="91414" numCol="1" spcCol="0" rtlCol="0" fromWordArt="0" anchor="ctr" anchorCtr="0" forceAA="0" compatLnSpc="1">
              <a:prstTxWarp prst="textNoShape">
                <a:avLst/>
              </a:prstTxWarp>
              <a:no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1372" b="0" i="0" u="none" strike="noStrike" kern="0" cap="none" spc="0" normalizeH="0" baseline="0" noProof="0">
                  <a:ln>
                    <a:noFill/>
                  </a:ln>
                  <a:gradFill>
                    <a:gsLst>
                      <a:gs pos="0">
                        <a:srgbClr val="0078D7">
                          <a:lumMod val="20000"/>
                          <a:lumOff val="80000"/>
                        </a:srgbClr>
                      </a:gs>
                      <a:gs pos="100000">
                        <a:srgbClr val="0078D7">
                          <a:lumMod val="20000"/>
                          <a:lumOff val="80000"/>
                        </a:srgbClr>
                      </a:gs>
                    </a:gsLst>
                    <a:lin ang="5400000" scaled="1"/>
                  </a:gradFill>
                  <a:effectLst/>
                  <a:uLnTx/>
                  <a:uFillTx/>
                  <a:latin typeface="Segoe UI Semibold" panose="020B0702040204020203" pitchFamily="34" charset="0"/>
                  <a:ea typeface="+mn-ea"/>
                  <a:cs typeface="Segoe UI Semibold" panose="020B0702040204020203" pitchFamily="34" charset="0"/>
                </a:rPr>
                <a:t>AI MODULES</a:t>
              </a:r>
              <a:endParaRPr kumimoji="0" lang="en-US" sz="1078" b="0" i="0" u="none" strike="noStrike" kern="0" cap="none" spc="0" normalizeH="0" baseline="0" noProof="0">
                <a:ln>
                  <a:noFill/>
                </a:ln>
                <a:gradFill>
                  <a:gsLst>
                    <a:gs pos="0">
                      <a:srgbClr val="FFFFFF"/>
                    </a:gs>
                    <a:gs pos="100000">
                      <a:srgbClr val="FFFFFF"/>
                    </a:gs>
                  </a:gsLst>
                  <a:lin ang="5400000" scaled="1"/>
                </a:gradFill>
                <a:effectLst/>
                <a:uLnTx/>
                <a:uFillTx/>
                <a:latin typeface="Segoe UI Semilight" panose="020B0402040204020203" pitchFamily="34" charset="0"/>
                <a:ea typeface="+mn-ea"/>
                <a:cs typeface="Segoe UI Semilight" panose="020B0402040204020203" pitchFamily="34" charset="0"/>
              </a:endParaRPr>
            </a:p>
          </p:txBody>
        </p:sp>
        <p:sp>
          <p:nvSpPr>
            <p:cNvPr id="36" name="Rectangle 35">
              <a:extLst>
                <a:ext uri="{FF2B5EF4-FFF2-40B4-BE49-F238E27FC236}">
                  <a16:creationId xmlns:a16="http://schemas.microsoft.com/office/drawing/2014/main" id="{908C6A38-034C-4913-9F2E-60E1883C0788}"/>
                </a:ext>
              </a:extLst>
            </p:cNvPr>
            <p:cNvSpPr/>
            <p:nvPr/>
          </p:nvSpPr>
          <p:spPr bwMode="auto">
            <a:xfrm>
              <a:off x="451345" y="2908505"/>
              <a:ext cx="2286000" cy="606436"/>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08" tIns="143366" rIns="179208" bIns="143366" numCol="1" spcCol="0" rtlCol="0" fromWordArt="0" anchor="ctr"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r>
                <a:rPr kumimoji="0" lang="en-US" sz="1372" b="1" i="0" u="none" strike="noStrike" kern="0" cap="none" spc="0" normalizeH="0" baseline="0" noProof="0">
                  <a:ln>
                    <a:noFill/>
                  </a:ln>
                  <a:gradFill>
                    <a:gsLst>
                      <a:gs pos="0">
                        <a:srgbClr val="FFFFFF"/>
                      </a:gs>
                      <a:gs pos="100000">
                        <a:srgbClr val="FFFFFF"/>
                      </a:gs>
                    </a:gsLst>
                    <a:lin ang="5400000" scaled="1"/>
                  </a:gradFill>
                  <a:effectLst/>
                  <a:uLnTx/>
                  <a:uFillTx/>
                  <a:latin typeface="Segoe UI Semilight"/>
                  <a:ea typeface="+mn-ea"/>
                  <a:cs typeface="Segoe UI" pitchFamily="34" charset="0"/>
                </a:rPr>
                <a:t>Azure Bot Service</a:t>
              </a:r>
            </a:p>
          </p:txBody>
        </p:sp>
        <p:sp>
          <p:nvSpPr>
            <p:cNvPr id="38" name="Rectangle 37">
              <a:extLst>
                <a:ext uri="{FF2B5EF4-FFF2-40B4-BE49-F238E27FC236}">
                  <a16:creationId xmlns:a16="http://schemas.microsoft.com/office/drawing/2014/main" id="{289832BE-9C98-4D48-89FF-1D473FD6AC87}"/>
                </a:ext>
              </a:extLst>
            </p:cNvPr>
            <p:cNvSpPr/>
            <p:nvPr/>
          </p:nvSpPr>
          <p:spPr bwMode="auto">
            <a:xfrm>
              <a:off x="5911921" y="2908505"/>
              <a:ext cx="2286000" cy="606436"/>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08" tIns="143366" rIns="179208" bIns="143366" numCol="1" spcCol="0" rtlCol="0" fromWordArt="0" anchor="ctr"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r>
                <a:rPr kumimoji="0" lang="en-US" sz="1372" b="1"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a:ea typeface="+mn-ea"/>
                  <a:cs typeface="Segoe UI" pitchFamily="34" charset="0"/>
                </a:rPr>
                <a:t>Azure IoT Edge </a:t>
              </a:r>
            </a:p>
          </p:txBody>
        </p:sp>
        <p:sp>
          <p:nvSpPr>
            <p:cNvPr id="103" name="Rectangle 102">
              <a:extLst>
                <a:ext uri="{FF2B5EF4-FFF2-40B4-BE49-F238E27FC236}">
                  <a16:creationId xmlns:a16="http://schemas.microsoft.com/office/drawing/2014/main" id="{9F94A66A-44C9-40CB-82F2-B022CF9A081D}"/>
                </a:ext>
              </a:extLst>
            </p:cNvPr>
            <p:cNvSpPr/>
            <p:nvPr/>
          </p:nvSpPr>
          <p:spPr bwMode="auto">
            <a:xfrm>
              <a:off x="3181633" y="2908505"/>
              <a:ext cx="2286000" cy="606436"/>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08" tIns="143366" rIns="179208" bIns="143366" numCol="1" spcCol="0" rtlCol="0" fromWordArt="0" anchor="ctr"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r>
                <a:rPr kumimoji="0" lang="en-US" sz="1372" b="1" i="0" u="none" strike="noStrike" kern="0" cap="none" spc="0" normalizeH="0" baseline="0" noProof="0">
                  <a:ln>
                    <a:noFill/>
                  </a:ln>
                  <a:gradFill>
                    <a:gsLst>
                      <a:gs pos="0">
                        <a:srgbClr val="FFFFFF"/>
                      </a:gs>
                      <a:gs pos="100000">
                        <a:srgbClr val="FFFFFF"/>
                      </a:gs>
                    </a:gsLst>
                    <a:lin ang="5400000" scaled="1"/>
                  </a:gradFill>
                  <a:effectLst/>
                  <a:uLnTx/>
                  <a:uFillTx/>
                  <a:latin typeface="Segoe UI Semilight"/>
                  <a:ea typeface="+mn-ea"/>
                  <a:cs typeface="Segoe UI" pitchFamily="34" charset="0"/>
                </a:rPr>
                <a:t>Cognitive Services</a:t>
              </a:r>
            </a:p>
          </p:txBody>
        </p:sp>
      </p:grpSp>
      <p:grpSp>
        <p:nvGrpSpPr>
          <p:cNvPr id="4" name="Group 3">
            <a:extLst>
              <a:ext uri="{FF2B5EF4-FFF2-40B4-BE49-F238E27FC236}">
                <a16:creationId xmlns:a16="http://schemas.microsoft.com/office/drawing/2014/main" id="{64FD1F56-FC1F-4215-B4E6-356E7DFBEFDF}"/>
              </a:ext>
            </a:extLst>
          </p:cNvPr>
          <p:cNvGrpSpPr/>
          <p:nvPr/>
        </p:nvGrpSpPr>
        <p:grpSpPr>
          <a:xfrm>
            <a:off x="290281" y="3761598"/>
            <a:ext cx="7906660" cy="2452212"/>
            <a:chOff x="296101" y="3929805"/>
            <a:chExt cx="8065205" cy="2501384"/>
          </a:xfrm>
        </p:grpSpPr>
        <p:sp>
          <p:nvSpPr>
            <p:cNvPr id="39" name="Rectangle 38">
              <a:extLst>
                <a:ext uri="{FF2B5EF4-FFF2-40B4-BE49-F238E27FC236}">
                  <a16:creationId xmlns:a16="http://schemas.microsoft.com/office/drawing/2014/main" id="{9A52BAF1-AD6C-4133-A5B3-F13D3D582EEB}"/>
                </a:ext>
              </a:extLst>
            </p:cNvPr>
            <p:cNvSpPr/>
            <p:nvPr/>
          </p:nvSpPr>
          <p:spPr bwMode="auto">
            <a:xfrm>
              <a:off x="296101" y="3929805"/>
              <a:ext cx="8065205" cy="2501384"/>
            </a:xfrm>
            <a:prstGeom prst="rect">
              <a:avLst/>
            </a:prstGeom>
            <a:solidFill>
              <a:srgbClr val="005AA1"/>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40" name="Rectangle 39">
              <a:extLst>
                <a:ext uri="{FF2B5EF4-FFF2-40B4-BE49-F238E27FC236}">
                  <a16:creationId xmlns:a16="http://schemas.microsoft.com/office/drawing/2014/main" id="{FAA99979-4C0C-489E-AD32-4C62B176184A}"/>
                </a:ext>
              </a:extLst>
            </p:cNvPr>
            <p:cNvSpPr/>
            <p:nvPr/>
          </p:nvSpPr>
          <p:spPr bwMode="auto">
            <a:xfrm>
              <a:off x="465380" y="4485543"/>
              <a:ext cx="3407429" cy="42333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91414" rIns="91414" bIns="91414" numCol="1" spcCol="0" rtlCol="0" fromWordArt="0" anchor="ctr" anchorCtr="0" forceAA="0" compatLnSpc="1">
              <a:prstTxWarp prst="textNoShape">
                <a:avLst/>
              </a:prstTxWarp>
              <a:noAutofit/>
            </a:bodyPr>
            <a:lstStyle/>
            <a:p>
              <a:pPr marL="0" marR="0" lvl="0" indent="0" algn="ctr" defTabSz="913841" rtl="0" eaLnBrk="1" fontAlgn="auto" latinLnBrk="0" hangingPunct="1">
                <a:lnSpc>
                  <a:spcPct val="150000"/>
                </a:lnSpc>
                <a:spcBef>
                  <a:spcPts val="0"/>
                </a:spcBef>
                <a:spcAft>
                  <a:spcPts val="0"/>
                </a:spcAft>
                <a:buClrTx/>
                <a:buSzTx/>
                <a:buFontTx/>
                <a:buNone/>
                <a:tabLst/>
                <a:defRPr/>
              </a:pPr>
              <a:r>
                <a:rPr kumimoji="0" lang="en-US" sz="1372" b="0" i="0" u="none" strike="noStrike" kern="0" cap="none" spc="0" normalizeH="0" baseline="0" noProof="0">
                  <a:ln>
                    <a:noFill/>
                  </a:ln>
                  <a:gradFill>
                    <a:gsLst>
                      <a:gs pos="0">
                        <a:srgbClr val="0078D7">
                          <a:lumMod val="20000"/>
                          <a:lumOff val="80000"/>
                        </a:srgbClr>
                      </a:gs>
                      <a:gs pos="100000">
                        <a:srgbClr val="0078D7">
                          <a:lumMod val="20000"/>
                          <a:lumOff val="80000"/>
                        </a:srgbClr>
                      </a:gs>
                    </a:gsLst>
                    <a:lin ang="5400000" scaled="1"/>
                  </a:gradFill>
                  <a:effectLst/>
                  <a:uLnTx/>
                  <a:uFillTx/>
                  <a:latin typeface="Segoe UI Semibold" panose="020B0702040204020203" pitchFamily="34" charset="0"/>
                  <a:ea typeface="+mn-ea"/>
                  <a:cs typeface="Segoe UI Semibold" panose="020B0702040204020203" pitchFamily="34" charset="0"/>
                </a:rPr>
                <a:t>AI ON DATA</a:t>
              </a:r>
              <a:endParaRPr kumimoji="0" lang="en-US" sz="1078" b="0" i="0" u="none" strike="noStrike" kern="0" cap="none" spc="0" normalizeH="0" baseline="0" noProof="0">
                <a:ln>
                  <a:noFill/>
                </a:ln>
                <a:gradFill>
                  <a:gsLst>
                    <a:gs pos="0">
                      <a:srgbClr val="FFFFFF"/>
                    </a:gs>
                    <a:gs pos="100000">
                      <a:srgbClr val="FFFFFF"/>
                    </a:gs>
                  </a:gsLst>
                  <a:lin ang="5400000" scaled="1"/>
                </a:gradFill>
                <a:effectLst/>
                <a:uLnTx/>
                <a:uFillTx/>
                <a:latin typeface="Segoe UI Semilight" panose="020B0402040204020203" pitchFamily="34" charset="0"/>
                <a:ea typeface="+mn-ea"/>
                <a:cs typeface="Segoe UI Semilight" panose="020B0402040204020203" pitchFamily="34" charset="0"/>
              </a:endParaRPr>
            </a:p>
          </p:txBody>
        </p:sp>
        <p:sp>
          <p:nvSpPr>
            <p:cNvPr id="41" name="Rectangle 40">
              <a:extLst>
                <a:ext uri="{FF2B5EF4-FFF2-40B4-BE49-F238E27FC236}">
                  <a16:creationId xmlns:a16="http://schemas.microsoft.com/office/drawing/2014/main" id="{DCCB0D4A-9A02-4EE5-BB00-CBD3FEB89A06}"/>
                </a:ext>
              </a:extLst>
            </p:cNvPr>
            <p:cNvSpPr/>
            <p:nvPr/>
          </p:nvSpPr>
          <p:spPr>
            <a:xfrm>
              <a:off x="296101" y="4106926"/>
              <a:ext cx="8065205" cy="401984"/>
            </a:xfrm>
            <a:prstGeom prst="rect">
              <a:avLst/>
            </a:prstGeom>
          </p:spPr>
          <p:txBody>
            <a:bodyPr wrap="square">
              <a:spAutoFit/>
            </a:bodyPr>
            <a:lstStyle/>
            <a:p>
              <a:pPr marL="0" marR="0" lvl="0" indent="0" algn="ctr" defTabSz="913874" rtl="0" eaLnBrk="1" fontAlgn="auto" latinLnBrk="0" hangingPunct="1">
                <a:lnSpc>
                  <a:spcPct val="100000"/>
                </a:lnSpc>
                <a:spcBef>
                  <a:spcPts val="0"/>
                </a:spcBef>
                <a:spcAft>
                  <a:spcPts val="0"/>
                </a:spcAft>
                <a:buClrTx/>
                <a:buSzTx/>
                <a:buFontTx/>
                <a:buNone/>
                <a:tabLst/>
                <a:defRPr/>
              </a:pPr>
              <a:r>
                <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AI INFRASTRUCTURE</a:t>
              </a:r>
              <a:endParaRPr kumimoji="0" lang="en-US" sz="1568"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42" name="Rectangle 41">
              <a:extLst>
                <a:ext uri="{FF2B5EF4-FFF2-40B4-BE49-F238E27FC236}">
                  <a16:creationId xmlns:a16="http://schemas.microsoft.com/office/drawing/2014/main" id="{67C2A631-C363-4AAF-86C4-867BC4FCE9B5}"/>
                </a:ext>
              </a:extLst>
            </p:cNvPr>
            <p:cNvSpPr/>
            <p:nvPr/>
          </p:nvSpPr>
          <p:spPr bwMode="auto">
            <a:xfrm>
              <a:off x="465380" y="4928615"/>
              <a:ext cx="822960" cy="606436"/>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89642" tIns="143366" rIns="89642" bIns="143366" numCol="1" spcCol="0" rtlCol="0" fromWordArt="0" anchor="ctr"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r>
                <a:rPr kumimoji="0" lang="en-US" sz="1176" b="1"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rPr>
                <a:t>Cosmos DB</a:t>
              </a:r>
            </a:p>
          </p:txBody>
        </p:sp>
        <p:sp>
          <p:nvSpPr>
            <p:cNvPr id="44" name="Rectangle 43">
              <a:extLst>
                <a:ext uri="{FF2B5EF4-FFF2-40B4-BE49-F238E27FC236}">
                  <a16:creationId xmlns:a16="http://schemas.microsoft.com/office/drawing/2014/main" id="{94AFAED4-120B-41D2-818B-68840C5A4F82}"/>
                </a:ext>
              </a:extLst>
            </p:cNvPr>
            <p:cNvSpPr/>
            <p:nvPr/>
          </p:nvSpPr>
          <p:spPr bwMode="auto">
            <a:xfrm>
              <a:off x="4168278" y="4505284"/>
              <a:ext cx="4032877" cy="42333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91414" rIns="91414" bIns="91414" numCol="1" spcCol="0" rtlCol="0" fromWordArt="0" anchor="ctr" anchorCtr="0" forceAA="0" compatLnSpc="1">
              <a:prstTxWarp prst="textNoShape">
                <a:avLst/>
              </a:prstTxWarp>
              <a:noAutofit/>
            </a:bodyPr>
            <a:lstStyle/>
            <a:p>
              <a:pPr marL="0" marR="0" lvl="0" indent="0" algn="ctr" defTabSz="913841" rtl="0" eaLnBrk="1" fontAlgn="auto" latinLnBrk="0" hangingPunct="1">
                <a:lnSpc>
                  <a:spcPct val="150000"/>
                </a:lnSpc>
                <a:spcBef>
                  <a:spcPts val="0"/>
                </a:spcBef>
                <a:spcAft>
                  <a:spcPts val="0"/>
                </a:spcAft>
                <a:buClrTx/>
                <a:buSzTx/>
                <a:buFontTx/>
                <a:buNone/>
                <a:tabLst/>
                <a:defRPr/>
              </a:pPr>
              <a:r>
                <a:rPr kumimoji="0" lang="en-US" sz="1372" b="0" i="0" u="none" strike="noStrike" kern="0" cap="none" spc="0" normalizeH="0" baseline="0" noProof="0">
                  <a:ln>
                    <a:noFill/>
                  </a:ln>
                  <a:gradFill>
                    <a:gsLst>
                      <a:gs pos="0">
                        <a:srgbClr val="0078D7">
                          <a:lumMod val="20000"/>
                          <a:lumOff val="80000"/>
                        </a:srgbClr>
                      </a:gs>
                      <a:gs pos="100000">
                        <a:srgbClr val="0078D7">
                          <a:lumMod val="20000"/>
                          <a:lumOff val="80000"/>
                        </a:srgbClr>
                      </a:gs>
                    </a:gsLst>
                    <a:lin ang="5400000" scaled="1"/>
                  </a:gradFill>
                  <a:effectLst/>
                  <a:uLnTx/>
                  <a:uFillTx/>
                  <a:latin typeface="Segoe UI Semibold" panose="020B0702040204020203" pitchFamily="34" charset="0"/>
                  <a:ea typeface="+mn-ea"/>
                  <a:cs typeface="Segoe UI Semibold" panose="020B0702040204020203" pitchFamily="34" charset="0"/>
                </a:rPr>
                <a:t>AI COMPUTE</a:t>
              </a:r>
              <a:endParaRPr kumimoji="0" lang="en-US" sz="1078" b="0" i="0" u="none" strike="noStrike" kern="0" cap="none" spc="0" normalizeH="0" baseline="0" noProof="0">
                <a:ln>
                  <a:noFill/>
                </a:ln>
                <a:gradFill>
                  <a:gsLst>
                    <a:gs pos="0">
                      <a:srgbClr val="FFFFFF"/>
                    </a:gs>
                    <a:gs pos="100000">
                      <a:srgbClr val="FFFFFF"/>
                    </a:gs>
                  </a:gsLst>
                  <a:lin ang="5400000" scaled="1"/>
                </a:gradFill>
                <a:effectLst/>
                <a:uLnTx/>
                <a:uFillTx/>
                <a:latin typeface="Segoe UI Semilight" panose="020B0402040204020203" pitchFamily="34" charset="0"/>
                <a:ea typeface="+mn-ea"/>
                <a:cs typeface="Segoe UI Semilight" panose="020B0402040204020203" pitchFamily="34" charset="0"/>
              </a:endParaRPr>
            </a:p>
          </p:txBody>
        </p:sp>
        <p:sp>
          <p:nvSpPr>
            <p:cNvPr id="46" name="Rectangle 45">
              <a:extLst>
                <a:ext uri="{FF2B5EF4-FFF2-40B4-BE49-F238E27FC236}">
                  <a16:creationId xmlns:a16="http://schemas.microsoft.com/office/drawing/2014/main" id="{94C9854E-6081-4F40-96EC-9349D394324E}"/>
                </a:ext>
              </a:extLst>
            </p:cNvPr>
            <p:cNvSpPr/>
            <p:nvPr/>
          </p:nvSpPr>
          <p:spPr bwMode="auto">
            <a:xfrm>
              <a:off x="1326870" y="4928615"/>
              <a:ext cx="822960" cy="606436"/>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89642" tIns="143366" rIns="89642" bIns="143366" numCol="1" spcCol="0" rtlCol="0" fromWordArt="0" anchor="ctr"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r>
                <a:rPr kumimoji="0" lang="en-US" sz="1176" b="1"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rPr>
                <a:t>SQL </a:t>
              </a:r>
            </a:p>
            <a:p>
              <a:pPr marL="0" marR="0" lvl="0" indent="0" algn="ctr" defTabSz="913576" rtl="0" eaLnBrk="1" fontAlgn="base" latinLnBrk="0" hangingPunct="1">
                <a:lnSpc>
                  <a:spcPct val="90000"/>
                </a:lnSpc>
                <a:spcBef>
                  <a:spcPct val="0"/>
                </a:spcBef>
                <a:spcAft>
                  <a:spcPct val="0"/>
                </a:spcAft>
                <a:buClrTx/>
                <a:buSzTx/>
                <a:buFontTx/>
                <a:buNone/>
                <a:tabLst/>
                <a:defRPr/>
              </a:pPr>
              <a:r>
                <a:rPr kumimoji="0" lang="en-US" sz="1176" b="1"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rPr>
                <a:t>DB</a:t>
              </a:r>
            </a:p>
          </p:txBody>
        </p:sp>
        <p:sp>
          <p:nvSpPr>
            <p:cNvPr id="47" name="Rectangle 46">
              <a:extLst>
                <a:ext uri="{FF2B5EF4-FFF2-40B4-BE49-F238E27FC236}">
                  <a16:creationId xmlns:a16="http://schemas.microsoft.com/office/drawing/2014/main" id="{2BA1DA67-3A1B-4FE6-A0AD-953E46978D66}"/>
                </a:ext>
              </a:extLst>
            </p:cNvPr>
            <p:cNvSpPr/>
            <p:nvPr/>
          </p:nvSpPr>
          <p:spPr bwMode="auto">
            <a:xfrm>
              <a:off x="2188360" y="4928615"/>
              <a:ext cx="822960" cy="606436"/>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89642" tIns="143366" rIns="89642" bIns="143366" numCol="1" spcCol="0" rtlCol="0" fromWordArt="0" anchor="ctr"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r>
                <a:rPr kumimoji="0" lang="en-US" sz="1176" b="1"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rPr>
                <a:t>SQL </a:t>
              </a:r>
            </a:p>
            <a:p>
              <a:pPr marL="0" marR="0" lvl="0" indent="0" algn="ctr" defTabSz="913576" rtl="0" eaLnBrk="1" fontAlgn="base" latinLnBrk="0" hangingPunct="1">
                <a:lnSpc>
                  <a:spcPct val="90000"/>
                </a:lnSpc>
                <a:spcBef>
                  <a:spcPct val="0"/>
                </a:spcBef>
                <a:spcAft>
                  <a:spcPct val="0"/>
                </a:spcAft>
                <a:buClrTx/>
                <a:buSzTx/>
                <a:buFontTx/>
                <a:buNone/>
                <a:tabLst/>
                <a:defRPr/>
              </a:pPr>
              <a:r>
                <a:rPr kumimoji="0" lang="en-US" sz="1176" b="1"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rPr>
                <a:t>DW</a:t>
              </a:r>
            </a:p>
          </p:txBody>
        </p:sp>
        <p:sp>
          <p:nvSpPr>
            <p:cNvPr id="48" name="Rectangle 47">
              <a:extLst>
                <a:ext uri="{FF2B5EF4-FFF2-40B4-BE49-F238E27FC236}">
                  <a16:creationId xmlns:a16="http://schemas.microsoft.com/office/drawing/2014/main" id="{8C2A9781-0B80-4A70-A390-F5309F8F3F08}"/>
                </a:ext>
              </a:extLst>
            </p:cNvPr>
            <p:cNvSpPr/>
            <p:nvPr/>
          </p:nvSpPr>
          <p:spPr bwMode="auto">
            <a:xfrm>
              <a:off x="3049849" y="4928615"/>
              <a:ext cx="822960" cy="606436"/>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89642" tIns="143366" rIns="89642" bIns="143366" numCol="1" spcCol="0" rtlCol="0" fromWordArt="0" anchor="ctr"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r>
                <a:rPr kumimoji="0" lang="en-US" sz="1176" b="1"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rPr>
                <a:t>Data Lake</a:t>
              </a:r>
            </a:p>
          </p:txBody>
        </p:sp>
        <p:sp>
          <p:nvSpPr>
            <p:cNvPr id="49" name="Rectangle 48">
              <a:extLst>
                <a:ext uri="{FF2B5EF4-FFF2-40B4-BE49-F238E27FC236}">
                  <a16:creationId xmlns:a16="http://schemas.microsoft.com/office/drawing/2014/main" id="{A773B303-FAD3-41ED-92B3-E1C3988D0A62}"/>
                </a:ext>
              </a:extLst>
            </p:cNvPr>
            <p:cNvSpPr/>
            <p:nvPr/>
          </p:nvSpPr>
          <p:spPr bwMode="auto">
            <a:xfrm>
              <a:off x="4168277" y="4928613"/>
              <a:ext cx="777240" cy="606436"/>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89642" tIns="143366" rIns="89642" bIns="143366" numCol="1" spcCol="0" rtlCol="0" fromWordArt="0" anchor="ctr"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r>
                <a:rPr kumimoji="0" lang="en-US" sz="1176" b="1"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rPr>
                <a:t>Spark</a:t>
              </a:r>
            </a:p>
          </p:txBody>
        </p:sp>
        <p:sp>
          <p:nvSpPr>
            <p:cNvPr id="50" name="Rectangle 49">
              <a:extLst>
                <a:ext uri="{FF2B5EF4-FFF2-40B4-BE49-F238E27FC236}">
                  <a16:creationId xmlns:a16="http://schemas.microsoft.com/office/drawing/2014/main" id="{3E39F143-2BA3-41CB-B04B-1EC30095D761}"/>
                </a:ext>
              </a:extLst>
            </p:cNvPr>
            <p:cNvSpPr/>
            <p:nvPr/>
          </p:nvSpPr>
          <p:spPr bwMode="auto">
            <a:xfrm>
              <a:off x="4982186" y="4928613"/>
              <a:ext cx="777240" cy="606436"/>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89642" tIns="143366" rIns="89642" bIns="143366" numCol="1" spcCol="0" rtlCol="0" fromWordArt="0" anchor="ctr"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r>
                <a:rPr kumimoji="0" lang="en-US" sz="1176" b="1"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rPr>
                <a:t>DSVM</a:t>
              </a:r>
            </a:p>
          </p:txBody>
        </p:sp>
        <p:sp>
          <p:nvSpPr>
            <p:cNvPr id="51" name="Rectangle 50">
              <a:extLst>
                <a:ext uri="{FF2B5EF4-FFF2-40B4-BE49-F238E27FC236}">
                  <a16:creationId xmlns:a16="http://schemas.microsoft.com/office/drawing/2014/main" id="{390C7C05-1130-43E8-821D-CE5C1E70A4C4}"/>
                </a:ext>
              </a:extLst>
            </p:cNvPr>
            <p:cNvSpPr/>
            <p:nvPr/>
          </p:nvSpPr>
          <p:spPr bwMode="auto">
            <a:xfrm>
              <a:off x="5796095" y="4928613"/>
              <a:ext cx="777240" cy="606436"/>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89642" tIns="143366" rIns="89642" bIns="143366" numCol="1" spcCol="0" rtlCol="0" fromWordArt="0" anchor="ctr"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r>
                <a:rPr kumimoji="0" lang="en-US" sz="1176" b="1"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rPr>
                <a:t>Batch AI</a:t>
              </a:r>
            </a:p>
          </p:txBody>
        </p:sp>
        <p:sp>
          <p:nvSpPr>
            <p:cNvPr id="52" name="Rectangle 51">
              <a:extLst>
                <a:ext uri="{FF2B5EF4-FFF2-40B4-BE49-F238E27FC236}">
                  <a16:creationId xmlns:a16="http://schemas.microsoft.com/office/drawing/2014/main" id="{631E0C48-0A41-4DC1-81BA-4FD32F24D3E9}"/>
                </a:ext>
              </a:extLst>
            </p:cNvPr>
            <p:cNvSpPr/>
            <p:nvPr/>
          </p:nvSpPr>
          <p:spPr bwMode="auto">
            <a:xfrm>
              <a:off x="6610004" y="4928613"/>
              <a:ext cx="777240" cy="606436"/>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89642" tIns="143366" rIns="89642" bIns="143366" numCol="1" spcCol="0" rtlCol="0" fromWordArt="0" anchor="ctr"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r>
                <a:rPr kumimoji="0" lang="en-US" sz="1176" b="1"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rPr>
                <a:t>ACS</a:t>
              </a:r>
            </a:p>
          </p:txBody>
        </p:sp>
        <p:sp>
          <p:nvSpPr>
            <p:cNvPr id="53" name="Rectangle 52">
              <a:extLst>
                <a:ext uri="{FF2B5EF4-FFF2-40B4-BE49-F238E27FC236}">
                  <a16:creationId xmlns:a16="http://schemas.microsoft.com/office/drawing/2014/main" id="{F94A6350-1036-4A36-8309-CB7087A9DF70}"/>
                </a:ext>
              </a:extLst>
            </p:cNvPr>
            <p:cNvSpPr/>
            <p:nvPr/>
          </p:nvSpPr>
          <p:spPr bwMode="auto">
            <a:xfrm>
              <a:off x="456252" y="5674629"/>
              <a:ext cx="7744903" cy="606436"/>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08" tIns="143366" rIns="179208" bIns="143366" numCol="1" spcCol="0" rtlCol="0" fromWordArt="0" anchor="ctr"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r>
                <a:rPr kumimoji="0" lang="en-US" sz="1400" b="1"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rPr>
                <a:t>CPU, GPU, FPGA</a:t>
              </a:r>
            </a:p>
          </p:txBody>
        </p:sp>
        <p:sp>
          <p:nvSpPr>
            <p:cNvPr id="104" name="Rectangle 103">
              <a:extLst>
                <a:ext uri="{FF2B5EF4-FFF2-40B4-BE49-F238E27FC236}">
                  <a16:creationId xmlns:a16="http://schemas.microsoft.com/office/drawing/2014/main" id="{2BA2C994-05B4-4BCB-980A-1345FA144247}"/>
                </a:ext>
              </a:extLst>
            </p:cNvPr>
            <p:cNvSpPr/>
            <p:nvPr/>
          </p:nvSpPr>
          <p:spPr bwMode="auto">
            <a:xfrm>
              <a:off x="7423915" y="4928613"/>
              <a:ext cx="777240" cy="606436"/>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89642" tIns="143366" rIns="89642" bIns="143366" numCol="1" spcCol="0" rtlCol="0" fromWordArt="0" anchor="ctr"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r>
                <a:rPr kumimoji="0" lang="en-US" sz="1176" b="1"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rPr>
                <a:t>Edge</a:t>
              </a:r>
            </a:p>
          </p:txBody>
        </p:sp>
      </p:grpSp>
      <p:grpSp>
        <p:nvGrpSpPr>
          <p:cNvPr id="5" name="Group 4">
            <a:extLst>
              <a:ext uri="{FF2B5EF4-FFF2-40B4-BE49-F238E27FC236}">
                <a16:creationId xmlns:a16="http://schemas.microsoft.com/office/drawing/2014/main" id="{9DA747C0-0142-4F58-B34A-9016BF3BBA4B}"/>
              </a:ext>
            </a:extLst>
          </p:cNvPr>
          <p:cNvGrpSpPr/>
          <p:nvPr/>
        </p:nvGrpSpPr>
        <p:grpSpPr>
          <a:xfrm>
            <a:off x="8337063" y="1636336"/>
            <a:ext cx="3599730" cy="4567798"/>
            <a:chOff x="8504238" y="1761927"/>
            <a:chExt cx="3671912" cy="4659392"/>
          </a:xfrm>
        </p:grpSpPr>
        <p:sp>
          <p:nvSpPr>
            <p:cNvPr id="54" name="Rectangle 53">
              <a:extLst>
                <a:ext uri="{FF2B5EF4-FFF2-40B4-BE49-F238E27FC236}">
                  <a16:creationId xmlns:a16="http://schemas.microsoft.com/office/drawing/2014/main" id="{27D763D7-902A-4FEB-9094-2E2F57A6E5E7}"/>
                </a:ext>
              </a:extLst>
            </p:cNvPr>
            <p:cNvSpPr/>
            <p:nvPr/>
          </p:nvSpPr>
          <p:spPr bwMode="auto">
            <a:xfrm>
              <a:off x="8519525" y="1761927"/>
              <a:ext cx="3641341" cy="4659392"/>
            </a:xfrm>
            <a:prstGeom prst="rect">
              <a:avLst/>
            </a:prstGeom>
            <a:solidFill>
              <a:srgbClr val="005AA1"/>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55" name="Rectangle 54">
              <a:extLst>
                <a:ext uri="{FF2B5EF4-FFF2-40B4-BE49-F238E27FC236}">
                  <a16:creationId xmlns:a16="http://schemas.microsoft.com/office/drawing/2014/main" id="{60462018-639A-4D6C-99B1-3EF0664EEEE9}"/>
                </a:ext>
              </a:extLst>
            </p:cNvPr>
            <p:cNvSpPr/>
            <p:nvPr/>
          </p:nvSpPr>
          <p:spPr>
            <a:xfrm>
              <a:off x="8519523" y="1939049"/>
              <a:ext cx="3641342" cy="401984"/>
            </a:xfrm>
            <a:prstGeom prst="rect">
              <a:avLst/>
            </a:prstGeom>
          </p:spPr>
          <p:txBody>
            <a:bodyPr wrap="square">
              <a:spAutoFit/>
            </a:bodyPr>
            <a:lstStyle/>
            <a:p>
              <a:pPr marL="0" marR="0" lvl="0" indent="0" algn="ctr" defTabSz="913874" rtl="0" eaLnBrk="1" fontAlgn="auto" latinLnBrk="0" hangingPunct="1">
                <a:lnSpc>
                  <a:spcPct val="100000"/>
                </a:lnSpc>
                <a:spcBef>
                  <a:spcPts val="0"/>
                </a:spcBef>
                <a:spcAft>
                  <a:spcPts val="0"/>
                </a:spcAft>
                <a:buClrTx/>
                <a:buSzTx/>
                <a:buFontTx/>
                <a:buNone/>
                <a:tabLst/>
                <a:defRPr/>
              </a:pPr>
              <a:r>
                <a:rPr kumimoji="0" lang="en-US" sz="1961" b="0" i="0" u="none" strike="noStrike" kern="0" cap="none" spc="0" normalizeH="0" baseline="0" noProof="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AI TOOLS</a:t>
              </a:r>
              <a:endParaRPr kumimoji="0" lang="en-US" sz="1568" b="0" i="0" u="none" strike="noStrike" kern="0" cap="none" spc="0" normalizeH="0" baseline="0" noProof="0">
                <a:ln>
                  <a:noFill/>
                </a:ln>
                <a:gradFill>
                  <a:gsLst>
                    <a:gs pos="0">
                      <a:srgbClr val="FFFFFF"/>
                    </a:gs>
                    <a:gs pos="100000">
                      <a:srgbClr val="FFFFFF"/>
                    </a:gs>
                  </a:gsLst>
                  <a:lin ang="5400000" scaled="1"/>
                </a:gradFill>
                <a:effectLst/>
                <a:uLnTx/>
                <a:uFillTx/>
                <a:latin typeface="Segoe UI Semilight"/>
                <a:ea typeface="+mn-ea"/>
                <a:cs typeface="+mn-cs"/>
              </a:endParaRPr>
            </a:p>
          </p:txBody>
        </p:sp>
        <p:sp>
          <p:nvSpPr>
            <p:cNvPr id="57" name="Rectangle 56">
              <a:extLst>
                <a:ext uri="{FF2B5EF4-FFF2-40B4-BE49-F238E27FC236}">
                  <a16:creationId xmlns:a16="http://schemas.microsoft.com/office/drawing/2014/main" id="{6CFDDDAF-80C5-4A42-89DC-C01D168858EC}"/>
                </a:ext>
              </a:extLst>
            </p:cNvPr>
            <p:cNvSpPr/>
            <p:nvPr/>
          </p:nvSpPr>
          <p:spPr bwMode="auto">
            <a:xfrm>
              <a:off x="8676219" y="3409671"/>
              <a:ext cx="1133174" cy="626176"/>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14" tIns="143366" rIns="91414" bIns="143366" numCol="1" spcCol="0" rtlCol="0" fromWordArt="0" anchor="ctr"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r>
                <a:rPr kumimoji="0" lang="en-US" sz="1176" b="1"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rPr>
                <a:t>VS Tools for Machine Learning</a:t>
              </a:r>
            </a:p>
          </p:txBody>
        </p:sp>
        <p:sp>
          <p:nvSpPr>
            <p:cNvPr id="58" name="Rectangle 57">
              <a:extLst>
                <a:ext uri="{FF2B5EF4-FFF2-40B4-BE49-F238E27FC236}">
                  <a16:creationId xmlns:a16="http://schemas.microsoft.com/office/drawing/2014/main" id="{3EEA91BA-2FB9-4F8C-B73C-B50E4669CA3C}"/>
                </a:ext>
              </a:extLst>
            </p:cNvPr>
            <p:cNvSpPr/>
            <p:nvPr/>
          </p:nvSpPr>
          <p:spPr bwMode="auto">
            <a:xfrm>
              <a:off x="9907508" y="3408877"/>
              <a:ext cx="948202" cy="626176"/>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14" tIns="143366" rIns="91414" bIns="143366" numCol="1" spcCol="0" rtlCol="0" fromWordArt="0" anchor="ctr"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r>
                <a:rPr kumimoji="0" lang="en-US" sz="1176" b="1"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rPr>
                <a:t>Azure ML Studio</a:t>
              </a:r>
            </a:p>
          </p:txBody>
        </p:sp>
        <p:sp>
          <p:nvSpPr>
            <p:cNvPr id="60" name="Rectangle 59">
              <a:extLst>
                <a:ext uri="{FF2B5EF4-FFF2-40B4-BE49-F238E27FC236}">
                  <a16:creationId xmlns:a16="http://schemas.microsoft.com/office/drawing/2014/main" id="{A7DAB6CA-19C8-42D3-B6ED-BD295868442D}"/>
                </a:ext>
              </a:extLst>
            </p:cNvPr>
            <p:cNvSpPr/>
            <p:nvPr/>
          </p:nvSpPr>
          <p:spPr bwMode="auto">
            <a:xfrm>
              <a:off x="8504238" y="2985543"/>
              <a:ext cx="3656628" cy="42333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91414" rIns="91414" bIns="91414" numCol="1" spcCol="0" rtlCol="0" fromWordArt="0" anchor="ctr" anchorCtr="0" forceAA="0" compatLnSpc="1">
              <a:prstTxWarp prst="textNoShape">
                <a:avLst/>
              </a:prstTxWarp>
              <a:no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1372" b="0" i="0" u="none" strike="noStrike" kern="0" cap="none" spc="0" normalizeH="0" baseline="0" noProof="0">
                  <a:ln>
                    <a:noFill/>
                  </a:ln>
                  <a:gradFill>
                    <a:gsLst>
                      <a:gs pos="0">
                        <a:srgbClr val="0078D7">
                          <a:lumMod val="20000"/>
                          <a:lumOff val="80000"/>
                        </a:srgbClr>
                      </a:gs>
                      <a:gs pos="100000">
                        <a:srgbClr val="0078D7">
                          <a:lumMod val="20000"/>
                          <a:lumOff val="80000"/>
                        </a:srgbClr>
                      </a:gs>
                    </a:gsLst>
                    <a:lin ang="5400000" scaled="1"/>
                  </a:gradFill>
                  <a:effectLst/>
                  <a:uLnTx/>
                  <a:uFillTx/>
                  <a:latin typeface="Segoe UI Semibold" panose="020B0702040204020203" pitchFamily="34" charset="0"/>
                  <a:ea typeface="+mn-ea"/>
                  <a:cs typeface="Segoe UI Semibold" panose="020B0702040204020203" pitchFamily="34" charset="0"/>
                </a:rPr>
                <a:t>CODING &amp; MANAGEMENT TOOLS</a:t>
              </a:r>
              <a:endParaRPr kumimoji="0" lang="en-US" sz="1078" b="0" i="0" u="none" strike="noStrike" kern="0" cap="none" spc="0" normalizeH="0" baseline="0" noProof="0">
                <a:ln>
                  <a:noFill/>
                </a:ln>
                <a:gradFill>
                  <a:gsLst>
                    <a:gs pos="0">
                      <a:srgbClr val="FFFFFF"/>
                    </a:gs>
                    <a:gs pos="100000">
                      <a:srgbClr val="FFFFFF"/>
                    </a:gs>
                  </a:gsLst>
                  <a:lin ang="5400000" scaled="1"/>
                </a:gradFill>
                <a:effectLst/>
                <a:uLnTx/>
                <a:uFillTx/>
                <a:latin typeface="Segoe UI Semilight" panose="020B0402040204020203" pitchFamily="34" charset="0"/>
                <a:ea typeface="+mn-ea"/>
                <a:cs typeface="Segoe UI Semilight" panose="020B0402040204020203" pitchFamily="34" charset="0"/>
              </a:endParaRPr>
            </a:p>
          </p:txBody>
        </p:sp>
        <p:sp>
          <p:nvSpPr>
            <p:cNvPr id="67" name="Rectangle 66">
              <a:extLst>
                <a:ext uri="{FF2B5EF4-FFF2-40B4-BE49-F238E27FC236}">
                  <a16:creationId xmlns:a16="http://schemas.microsoft.com/office/drawing/2014/main" id="{47B6A9DD-887C-4C8C-80FA-4BDB3FC5A9F2}"/>
                </a:ext>
              </a:extLst>
            </p:cNvPr>
            <p:cNvSpPr/>
            <p:nvPr/>
          </p:nvSpPr>
          <p:spPr bwMode="auto">
            <a:xfrm>
              <a:off x="10942567" y="3408876"/>
              <a:ext cx="1046317" cy="626176"/>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14" tIns="143366" rIns="91414" bIns="143366" numCol="1" spcCol="0" rtlCol="0" fromWordArt="0" anchor="ctr"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r>
                <a:rPr kumimoji="0" lang="en-US" sz="1176" b="1"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rPr>
                <a:t>Azure ML Workbench</a:t>
              </a:r>
            </a:p>
          </p:txBody>
        </p:sp>
        <p:sp>
          <p:nvSpPr>
            <p:cNvPr id="68" name="Rectangle 67">
              <a:extLst>
                <a:ext uri="{FF2B5EF4-FFF2-40B4-BE49-F238E27FC236}">
                  <a16:creationId xmlns:a16="http://schemas.microsoft.com/office/drawing/2014/main" id="{FFF00953-E5D6-4AA5-AB32-D93DA5B7D8F1}"/>
                </a:ext>
              </a:extLst>
            </p:cNvPr>
            <p:cNvSpPr/>
            <p:nvPr/>
          </p:nvSpPr>
          <p:spPr bwMode="auto">
            <a:xfrm>
              <a:off x="8519522" y="4450676"/>
              <a:ext cx="3656628" cy="42333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91414" rIns="91414" bIns="91414" numCol="1" spcCol="0" rtlCol="0" fromWordArt="0" anchor="ctr" anchorCtr="0" forceAA="0" compatLnSpc="1">
              <a:prstTxWarp prst="textNoShape">
                <a:avLst/>
              </a:prstTxWarp>
              <a:no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1372" b="0" i="0" u="none" strike="noStrike" kern="0" cap="none" spc="0" normalizeH="0" baseline="0" noProof="0">
                  <a:ln>
                    <a:noFill/>
                  </a:ln>
                  <a:gradFill>
                    <a:gsLst>
                      <a:gs pos="0">
                        <a:srgbClr val="0078D7">
                          <a:lumMod val="20000"/>
                          <a:lumOff val="80000"/>
                        </a:srgbClr>
                      </a:gs>
                      <a:gs pos="100000">
                        <a:srgbClr val="0078D7">
                          <a:lumMod val="20000"/>
                          <a:lumOff val="80000"/>
                        </a:srgbClr>
                      </a:gs>
                    </a:gsLst>
                    <a:lin ang="5400000" scaled="1"/>
                  </a:gradFill>
                  <a:effectLst/>
                  <a:uLnTx/>
                  <a:uFillTx/>
                  <a:latin typeface="Segoe UI Semibold" panose="020B0702040204020203" pitchFamily="34" charset="0"/>
                  <a:ea typeface="+mn-ea"/>
                  <a:cs typeface="Segoe UI Semibold" panose="020B0702040204020203" pitchFamily="34" charset="0"/>
                </a:rPr>
                <a:t>DEEP LEARNING FRAMEWORKS</a:t>
              </a:r>
              <a:endParaRPr kumimoji="0" lang="en-US" sz="1078" b="0" i="0" u="none" strike="noStrike" kern="0" cap="none" spc="0" normalizeH="0" baseline="0" noProof="0">
                <a:ln>
                  <a:noFill/>
                </a:ln>
                <a:gradFill>
                  <a:gsLst>
                    <a:gs pos="0">
                      <a:srgbClr val="FFFFFF"/>
                    </a:gs>
                    <a:gs pos="100000">
                      <a:srgbClr val="FFFFFF"/>
                    </a:gs>
                  </a:gsLst>
                  <a:lin ang="5400000" scaled="1"/>
                </a:gradFill>
                <a:effectLst/>
                <a:uLnTx/>
                <a:uFillTx/>
                <a:latin typeface="Segoe UI Semilight" panose="020B0402040204020203" pitchFamily="34" charset="0"/>
                <a:ea typeface="+mn-ea"/>
                <a:cs typeface="Segoe UI Semilight" panose="020B0402040204020203" pitchFamily="34" charset="0"/>
              </a:endParaRPr>
            </a:p>
          </p:txBody>
        </p:sp>
        <p:sp>
          <p:nvSpPr>
            <p:cNvPr id="84" name="Rectangle 83">
              <a:extLst>
                <a:ext uri="{FF2B5EF4-FFF2-40B4-BE49-F238E27FC236}">
                  <a16:creationId xmlns:a16="http://schemas.microsoft.com/office/drawing/2014/main" id="{D9C15379-E7A3-4871-A932-C4B1C7BE915C}"/>
                </a:ext>
              </a:extLst>
            </p:cNvPr>
            <p:cNvSpPr/>
            <p:nvPr/>
          </p:nvSpPr>
          <p:spPr bwMode="auto">
            <a:xfrm>
              <a:off x="8676219" y="4953570"/>
              <a:ext cx="1046317" cy="626176"/>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14" tIns="143366" rIns="91414" bIns="143366" numCol="1" spcCol="0" rtlCol="0" fromWordArt="0" anchor="ctr"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r>
                <a:rPr kumimoji="0" lang="en-US" sz="1176" b="1"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rPr>
                <a:t>Cognitive Toolkit</a:t>
              </a:r>
            </a:p>
          </p:txBody>
        </p:sp>
        <p:sp>
          <p:nvSpPr>
            <p:cNvPr id="85" name="Rectangle 84">
              <a:extLst>
                <a:ext uri="{FF2B5EF4-FFF2-40B4-BE49-F238E27FC236}">
                  <a16:creationId xmlns:a16="http://schemas.microsoft.com/office/drawing/2014/main" id="{C3CCA080-30EA-4A88-B164-4A106DD4E377}"/>
                </a:ext>
              </a:extLst>
            </p:cNvPr>
            <p:cNvSpPr/>
            <p:nvPr/>
          </p:nvSpPr>
          <p:spPr bwMode="auto">
            <a:xfrm>
              <a:off x="9809393" y="4960473"/>
              <a:ext cx="1046317" cy="626176"/>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14" tIns="143366" rIns="91414" bIns="143366" numCol="1" spcCol="0" rtlCol="0" fromWordArt="0" anchor="ctr"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r>
                <a:rPr kumimoji="0" lang="en-US" sz="1176" b="1"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rPr>
                <a:t>TensorFlow</a:t>
              </a:r>
            </a:p>
          </p:txBody>
        </p:sp>
        <p:sp>
          <p:nvSpPr>
            <p:cNvPr id="88" name="Rectangle 87">
              <a:extLst>
                <a:ext uri="{FF2B5EF4-FFF2-40B4-BE49-F238E27FC236}">
                  <a16:creationId xmlns:a16="http://schemas.microsoft.com/office/drawing/2014/main" id="{1BCB1636-C72D-4FF1-A38D-6BC878D5581A}"/>
                </a:ext>
              </a:extLst>
            </p:cNvPr>
            <p:cNvSpPr/>
            <p:nvPr/>
          </p:nvSpPr>
          <p:spPr bwMode="auto">
            <a:xfrm>
              <a:off x="10942567" y="4960472"/>
              <a:ext cx="1046317" cy="626176"/>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14" tIns="143366" rIns="91414" bIns="143366" numCol="1" spcCol="0" rtlCol="0" fromWordArt="0" anchor="ctr"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r>
                <a:rPr kumimoji="0" lang="en-US" sz="1176" b="1"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rPr>
                <a:t>Caffe</a:t>
              </a:r>
            </a:p>
          </p:txBody>
        </p:sp>
        <p:sp>
          <p:nvSpPr>
            <p:cNvPr id="90" name="Rectangle 89">
              <a:extLst>
                <a:ext uri="{FF2B5EF4-FFF2-40B4-BE49-F238E27FC236}">
                  <a16:creationId xmlns:a16="http://schemas.microsoft.com/office/drawing/2014/main" id="{ED583AF1-C98A-47CE-8E3E-830F964045D7}"/>
                </a:ext>
              </a:extLst>
            </p:cNvPr>
            <p:cNvSpPr/>
            <p:nvPr/>
          </p:nvSpPr>
          <p:spPr bwMode="auto">
            <a:xfrm>
              <a:off x="8676218" y="5688070"/>
              <a:ext cx="3365460" cy="262676"/>
            </a:xfrm>
            <a:prstGeom prst="rect">
              <a:avLst/>
            </a:prstGeom>
            <a:solidFill>
              <a:srgbClr val="005AA1"/>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14" tIns="143366" rIns="91414" bIns="143366" numCol="1" spcCol="0" rtlCol="0" fromWordArt="0" anchor="ctr"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r>
                <a:rPr kumimoji="0" lang="en-US" sz="1200" b="1"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rPr>
                <a:t>Others (Scikit-learn, MXNet, Keras, Gluon…)</a:t>
              </a:r>
            </a:p>
          </p:txBody>
        </p:sp>
        <p:sp>
          <p:nvSpPr>
            <p:cNvPr id="43" name="Rectangle 42">
              <a:extLst>
                <a:ext uri="{FF2B5EF4-FFF2-40B4-BE49-F238E27FC236}">
                  <a16:creationId xmlns:a16="http://schemas.microsoft.com/office/drawing/2014/main" id="{06792CE3-F25C-4330-BD2E-2F37C05E3DDA}"/>
                </a:ext>
              </a:extLst>
            </p:cNvPr>
            <p:cNvSpPr/>
            <p:nvPr/>
          </p:nvSpPr>
          <p:spPr bwMode="auto">
            <a:xfrm>
              <a:off x="8649820" y="4086580"/>
              <a:ext cx="3365460" cy="262676"/>
            </a:xfrm>
            <a:prstGeom prst="rect">
              <a:avLst/>
            </a:prstGeom>
            <a:solidFill>
              <a:srgbClr val="005AA1"/>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14" tIns="143366" rIns="91414" bIns="143366" numCol="1" spcCol="0" rtlCol="0" fromWordArt="0" anchor="ctr"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r>
                <a:rPr kumimoji="0" lang="en-US" sz="1176" b="1"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rPr>
                <a:t>Others (Pycharm, Jupyter notebooks…)</a:t>
              </a:r>
            </a:p>
          </p:txBody>
        </p:sp>
      </p:grpSp>
      <p:sp>
        <p:nvSpPr>
          <p:cNvPr id="56" name="Title 4">
            <a:extLst>
              <a:ext uri="{FF2B5EF4-FFF2-40B4-BE49-F238E27FC236}">
                <a16:creationId xmlns:a16="http://schemas.microsoft.com/office/drawing/2014/main" id="{04B86CB4-0B07-4E96-A1FE-4FCA4E804689}"/>
              </a:ext>
            </a:extLst>
          </p:cNvPr>
          <p:cNvSpPr txBox="1">
            <a:spLocks/>
          </p:cNvSpPr>
          <p:nvPr/>
        </p:nvSpPr>
        <p:spPr>
          <a:xfrm>
            <a:off x="269239" y="289511"/>
            <a:ext cx="12294101" cy="899665"/>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0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defTabSz="1088078">
              <a:lnSpc>
                <a:spcPct val="100000"/>
              </a:lnSpc>
              <a:spcBef>
                <a:spcPts val="0"/>
              </a:spcBef>
              <a:defRPr/>
            </a:pPr>
            <a:r>
              <a:rPr lang="it-IT" sz="4800" dirty="0"/>
              <a:t>Microsoft AI Platform: Azure + AI</a:t>
            </a:r>
            <a:endParaRPr kumimoji="0" lang="en-US" sz="4800" b="0" i="0" u="none" strike="noStrike" kern="0" cap="none" spc="-100" normalizeH="0" baseline="0" noProof="0" dirty="0">
              <a:ln w="3175">
                <a:noFill/>
              </a:ln>
              <a:solidFill>
                <a:srgbClr val="0078D7"/>
              </a:solidFill>
              <a:effectLst/>
              <a:uLnTx/>
              <a:uFillTx/>
              <a:latin typeface="Segoe UI Light"/>
              <a:ea typeface="+mn-ea"/>
              <a:cs typeface="Segoe UI" pitchFamily="34" charset="0"/>
            </a:endParaRPr>
          </a:p>
        </p:txBody>
      </p:sp>
      <p:pic>
        <p:nvPicPr>
          <p:cNvPr id="10" name="Picture 9">
            <a:extLst>
              <a:ext uri="{FF2B5EF4-FFF2-40B4-BE49-F238E27FC236}">
                <a16:creationId xmlns:a16="http://schemas.microsoft.com/office/drawing/2014/main" id="{64A0C746-EDF8-49D5-8E85-697601B8B377}"/>
              </a:ext>
            </a:extLst>
          </p:cNvPr>
          <p:cNvPicPr>
            <a:picLocks noChangeAspect="1"/>
          </p:cNvPicPr>
          <p:nvPr/>
        </p:nvPicPr>
        <p:blipFill>
          <a:blip r:embed="rId3"/>
          <a:stretch>
            <a:fillRect/>
          </a:stretch>
        </p:blipFill>
        <p:spPr>
          <a:xfrm>
            <a:off x="9482411" y="-1018"/>
            <a:ext cx="2490097" cy="869027"/>
          </a:xfrm>
          <a:prstGeom prst="rect">
            <a:avLst/>
          </a:prstGeom>
        </p:spPr>
      </p:pic>
    </p:spTree>
    <p:extLst>
      <p:ext uri="{BB962C8B-B14F-4D97-AF65-F5344CB8AC3E}">
        <p14:creationId xmlns:p14="http://schemas.microsoft.com/office/powerpoint/2010/main" val="26280153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20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nodeType="withEffect">
                                  <p:stCondLst>
                                    <p:cond delay="4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 name="Picture 50">
            <a:extLst>
              <a:ext uri="{FF2B5EF4-FFF2-40B4-BE49-F238E27FC236}">
                <a16:creationId xmlns:a16="http://schemas.microsoft.com/office/drawing/2014/main" id="{95D1E38A-6F9F-46EB-BCF9-585090763F8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t="22669" b="34811"/>
          <a:stretch/>
        </p:blipFill>
        <p:spPr>
          <a:xfrm>
            <a:off x="866" y="972"/>
            <a:ext cx="12190271" cy="4772666"/>
          </a:xfrm>
          <a:prstGeom prst="rect">
            <a:avLst/>
          </a:prstGeom>
        </p:spPr>
      </p:pic>
      <p:sp>
        <p:nvSpPr>
          <p:cNvPr id="52" name="Rectangle 51">
            <a:extLst>
              <a:ext uri="{FF2B5EF4-FFF2-40B4-BE49-F238E27FC236}">
                <a16:creationId xmlns:a16="http://schemas.microsoft.com/office/drawing/2014/main" id="{BAB412D2-54DD-439B-94C6-415624C0BE91}"/>
              </a:ext>
            </a:extLst>
          </p:cNvPr>
          <p:cNvSpPr/>
          <p:nvPr/>
        </p:nvSpPr>
        <p:spPr bwMode="auto">
          <a:xfrm>
            <a:off x="-8096" y="-1406"/>
            <a:ext cx="12208193" cy="4773151"/>
          </a:xfrm>
          <a:prstGeom prst="rect">
            <a:avLst/>
          </a:prstGeom>
          <a:gradFill>
            <a:gsLst>
              <a:gs pos="13000">
                <a:srgbClr val="000000">
                  <a:alpha val="0"/>
                </a:srgbClr>
              </a:gs>
              <a:gs pos="83000">
                <a:srgbClr val="000000"/>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marL="0" marR="0" lvl="0" indent="0" algn="ctr" defTabSz="895922"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 name="Title 8">
            <a:extLst>
              <a:ext uri="{FF2B5EF4-FFF2-40B4-BE49-F238E27FC236}">
                <a16:creationId xmlns:a16="http://schemas.microsoft.com/office/drawing/2014/main" id="{A28DEFD5-9370-46CE-8AF9-C81F9DACF728}"/>
              </a:ext>
            </a:extLst>
          </p:cNvPr>
          <p:cNvSpPr>
            <a:spLocks noGrp="1"/>
          </p:cNvSpPr>
          <p:nvPr>
            <p:ph type="title"/>
          </p:nvPr>
        </p:nvSpPr>
        <p:spPr/>
        <p:txBody>
          <a:bodyPr/>
          <a:lstStyle/>
          <a:p>
            <a:r>
              <a:rPr lang="en-US" sz="1961" b="1" spc="294">
                <a:gradFill>
                  <a:gsLst>
                    <a:gs pos="1250">
                      <a:schemeClr val="bg1"/>
                    </a:gs>
                    <a:gs pos="100000">
                      <a:schemeClr val="bg1"/>
                    </a:gs>
                  </a:gsLst>
                  <a:lin ang="5400000" scaled="0"/>
                </a:gradFill>
                <a:latin typeface="Segoe UI" panose="020B0502040204020203" pitchFamily="34" charset="0"/>
              </a:rPr>
              <a:t>MICROSOFT’S</a:t>
            </a:r>
            <a:br>
              <a:rPr lang="en-US" sz="4313">
                <a:gradFill>
                  <a:gsLst>
                    <a:gs pos="1250">
                      <a:schemeClr val="bg1"/>
                    </a:gs>
                    <a:gs pos="100000">
                      <a:schemeClr val="bg1"/>
                    </a:gs>
                  </a:gsLst>
                  <a:lin ang="5400000" scaled="0"/>
                </a:gradFill>
              </a:rPr>
            </a:br>
            <a:r>
              <a:rPr lang="en-US" sz="4313">
                <a:gradFill>
                  <a:gsLst>
                    <a:gs pos="1250">
                      <a:schemeClr val="bg1"/>
                    </a:gs>
                    <a:gs pos="100000">
                      <a:schemeClr val="bg1"/>
                    </a:gs>
                  </a:gsLst>
                  <a:lin ang="5400000" scaled="0"/>
                </a:gradFill>
              </a:rPr>
              <a:t>Conversational Computing Platforms</a:t>
            </a:r>
          </a:p>
        </p:txBody>
      </p:sp>
      <p:grpSp>
        <p:nvGrpSpPr>
          <p:cNvPr id="3" name="Group 2">
            <a:extLst>
              <a:ext uri="{FF2B5EF4-FFF2-40B4-BE49-F238E27FC236}">
                <a16:creationId xmlns:a16="http://schemas.microsoft.com/office/drawing/2014/main" id="{2E269B05-5AA1-48FB-91E3-794A7FFB1E33}"/>
              </a:ext>
            </a:extLst>
          </p:cNvPr>
          <p:cNvGrpSpPr/>
          <p:nvPr/>
        </p:nvGrpSpPr>
        <p:grpSpPr>
          <a:xfrm>
            <a:off x="-34974" y="1618631"/>
            <a:ext cx="12315560" cy="4126498"/>
            <a:chOff x="-35676" y="1650591"/>
            <a:chExt cx="12562513" cy="4209243"/>
          </a:xfrm>
        </p:grpSpPr>
        <p:sp>
          <p:nvSpPr>
            <p:cNvPr id="73" name="TextBox 72">
              <a:extLst>
                <a:ext uri="{FF2B5EF4-FFF2-40B4-BE49-F238E27FC236}">
                  <a16:creationId xmlns:a16="http://schemas.microsoft.com/office/drawing/2014/main" id="{470B6926-3E6B-403B-9E0F-89307D0436E5}"/>
                </a:ext>
              </a:extLst>
            </p:cNvPr>
            <p:cNvSpPr txBox="1"/>
            <p:nvPr/>
          </p:nvSpPr>
          <p:spPr>
            <a:xfrm>
              <a:off x="-35676" y="5232137"/>
              <a:ext cx="1958190" cy="461497"/>
            </a:xfrm>
            <a:prstGeom prst="rect">
              <a:avLst/>
            </a:prstGeom>
            <a:noFill/>
          </p:spPr>
          <p:txBody>
            <a:bodyPr wrap="square" lIns="179183" tIns="143347" rIns="179183" bIns="143347" rtlCol="0" anchor="t">
              <a:spAutoFit/>
            </a:bodyPr>
            <a:lstStyle/>
            <a:p>
              <a:pPr marL="0" marR="0" lvl="0" indent="0" algn="ctr" defTabSz="895698" rtl="0" eaLnBrk="1" fontAlgn="auto" latinLnBrk="0" hangingPunct="1">
                <a:lnSpc>
                  <a:spcPct val="90000"/>
                </a:lnSpc>
                <a:spcBef>
                  <a:spcPts val="0"/>
                </a:spcBef>
                <a:spcAft>
                  <a:spcPts val="588"/>
                </a:spcAft>
                <a:buClrTx/>
                <a:buSzTx/>
                <a:buFontTx/>
                <a:buNone/>
                <a:tabLst/>
                <a:defRPr/>
              </a:pPr>
              <a:r>
                <a:rPr kumimoji="0" lang="en-US" sz="1176" b="0" i="0" u="none" strike="noStrike" kern="1200" cap="none" spc="0" normalizeH="0" baseline="0" noProof="0">
                  <a:ln>
                    <a:noFill/>
                  </a:ln>
                  <a:gradFill>
                    <a:gsLst>
                      <a:gs pos="2186">
                        <a:srgbClr val="0078D7"/>
                      </a:gs>
                      <a:gs pos="13000">
                        <a:srgbClr val="0078D7"/>
                      </a:gs>
                    </a:gsLst>
                    <a:lin ang="5400000" scaled="0"/>
                  </a:gradFill>
                  <a:effectLst/>
                  <a:uLnTx/>
                  <a:uFillTx/>
                  <a:latin typeface="Segoe UI Semibold" panose="020B0702040204020203" pitchFamily="34" charset="0"/>
                  <a:ea typeface="+mn-ea"/>
                  <a:cs typeface="Segoe UI Semibold" panose="020B0702040204020203" pitchFamily="34" charset="0"/>
                </a:rPr>
                <a:t>Breadth</a:t>
              </a:r>
            </a:p>
          </p:txBody>
        </p:sp>
        <p:sp>
          <p:nvSpPr>
            <p:cNvPr id="74" name="TextBox 73">
              <a:extLst>
                <a:ext uri="{FF2B5EF4-FFF2-40B4-BE49-F238E27FC236}">
                  <a16:creationId xmlns:a16="http://schemas.microsoft.com/office/drawing/2014/main" id="{B3E7A367-18A1-4224-B12E-0B5AE1A4F2C7}"/>
                </a:ext>
              </a:extLst>
            </p:cNvPr>
            <p:cNvSpPr txBox="1"/>
            <p:nvPr/>
          </p:nvSpPr>
          <p:spPr>
            <a:xfrm>
              <a:off x="1479227" y="5232137"/>
              <a:ext cx="1958190" cy="627697"/>
            </a:xfrm>
            <a:prstGeom prst="rect">
              <a:avLst/>
            </a:prstGeom>
            <a:noFill/>
          </p:spPr>
          <p:txBody>
            <a:bodyPr wrap="square" lIns="179183" tIns="143347" rIns="89617" bIns="143347" rtlCol="0" anchor="t">
              <a:spAutoFit/>
            </a:bodyPr>
            <a:lstStyle/>
            <a:p>
              <a:pPr marL="0" marR="0" lvl="0" indent="0" algn="ctr" defTabSz="895698" rtl="0" eaLnBrk="1" fontAlgn="auto" latinLnBrk="0" hangingPunct="1">
                <a:lnSpc>
                  <a:spcPct val="90000"/>
                </a:lnSpc>
                <a:spcBef>
                  <a:spcPts val="0"/>
                </a:spcBef>
                <a:spcAft>
                  <a:spcPts val="588"/>
                </a:spcAft>
                <a:buClrTx/>
                <a:buSzTx/>
                <a:buFontTx/>
                <a:buNone/>
                <a:tabLst/>
                <a:defRPr/>
              </a:pPr>
              <a:r>
                <a:rPr kumimoji="0" lang="en-US" sz="1176" b="0" i="0" u="none" strike="noStrike" kern="1200" cap="none" spc="0" normalizeH="0" baseline="0" noProof="0">
                  <a:ln>
                    <a:noFill/>
                  </a:ln>
                  <a:gradFill>
                    <a:gsLst>
                      <a:gs pos="2186">
                        <a:srgbClr val="0078D7"/>
                      </a:gs>
                      <a:gs pos="13000">
                        <a:srgbClr val="0078D7"/>
                      </a:gs>
                    </a:gsLst>
                    <a:lin ang="5400000" scaled="0"/>
                  </a:gradFill>
                  <a:effectLst/>
                  <a:uLnTx/>
                  <a:uFillTx/>
                  <a:latin typeface="Segoe UI Semibold" panose="020B0702040204020203" pitchFamily="34" charset="0"/>
                  <a:ea typeface="+mn-ea"/>
                  <a:cs typeface="Segoe UI Semibold" panose="020B0702040204020203" pitchFamily="34" charset="0"/>
                </a:rPr>
                <a:t>Business user accessibility</a:t>
              </a:r>
            </a:p>
          </p:txBody>
        </p:sp>
        <p:sp>
          <p:nvSpPr>
            <p:cNvPr id="68" name="TextBox 67">
              <a:extLst>
                <a:ext uri="{FF2B5EF4-FFF2-40B4-BE49-F238E27FC236}">
                  <a16:creationId xmlns:a16="http://schemas.microsoft.com/office/drawing/2014/main" id="{5B549282-3F4C-4DAD-9BAF-C141EFBEC1C9}"/>
                </a:ext>
              </a:extLst>
            </p:cNvPr>
            <p:cNvSpPr txBox="1"/>
            <p:nvPr/>
          </p:nvSpPr>
          <p:spPr>
            <a:xfrm>
              <a:off x="9053742" y="5232137"/>
              <a:ext cx="1958190" cy="627697"/>
            </a:xfrm>
            <a:prstGeom prst="rect">
              <a:avLst/>
            </a:prstGeom>
            <a:noFill/>
          </p:spPr>
          <p:txBody>
            <a:bodyPr wrap="square" lIns="179183" tIns="143347" rIns="179183" bIns="143347" rtlCol="0" anchor="t">
              <a:spAutoFit/>
            </a:bodyPr>
            <a:lstStyle/>
            <a:p>
              <a:pPr marL="0" marR="0" lvl="0" indent="0" algn="ctr" defTabSz="895698" rtl="0" eaLnBrk="1" fontAlgn="auto" latinLnBrk="0" hangingPunct="1">
                <a:lnSpc>
                  <a:spcPct val="90000"/>
                </a:lnSpc>
                <a:spcBef>
                  <a:spcPts val="0"/>
                </a:spcBef>
                <a:spcAft>
                  <a:spcPts val="588"/>
                </a:spcAft>
                <a:buClrTx/>
                <a:buSzTx/>
                <a:buFontTx/>
                <a:buNone/>
                <a:tabLst/>
                <a:defRPr/>
              </a:pPr>
              <a:r>
                <a:rPr kumimoji="0" lang="en-US" sz="1176" b="0" i="0" u="none" strike="noStrike" kern="1200" cap="none" spc="0" normalizeH="0" baseline="0" noProof="0">
                  <a:ln>
                    <a:noFill/>
                  </a:ln>
                  <a:gradFill>
                    <a:gsLst>
                      <a:gs pos="2186">
                        <a:srgbClr val="0078D7"/>
                      </a:gs>
                      <a:gs pos="13000">
                        <a:srgbClr val="0078D7"/>
                      </a:gs>
                    </a:gsLst>
                    <a:lin ang="5400000" scaled="0"/>
                  </a:gradFill>
                  <a:effectLst/>
                  <a:uLnTx/>
                  <a:uFillTx/>
                  <a:latin typeface="Segoe UI Semibold" panose="020B0702040204020203" pitchFamily="34" charset="0"/>
                  <a:ea typeface="+mn-ea"/>
                  <a:cs typeface="Segoe UI Semibold" panose="020B0702040204020203" pitchFamily="34" charset="0"/>
                </a:rPr>
                <a:t>Geography and language support</a:t>
              </a:r>
            </a:p>
          </p:txBody>
        </p:sp>
        <p:sp>
          <p:nvSpPr>
            <p:cNvPr id="71" name="TextBox 70">
              <a:extLst>
                <a:ext uri="{FF2B5EF4-FFF2-40B4-BE49-F238E27FC236}">
                  <a16:creationId xmlns:a16="http://schemas.microsoft.com/office/drawing/2014/main" id="{E547CF2B-A8FE-4D63-8D9E-D13BE1A31CD9}"/>
                </a:ext>
              </a:extLst>
            </p:cNvPr>
            <p:cNvSpPr txBox="1"/>
            <p:nvPr/>
          </p:nvSpPr>
          <p:spPr>
            <a:xfrm>
              <a:off x="2994130" y="5232137"/>
              <a:ext cx="1958190" cy="627697"/>
            </a:xfrm>
            <a:prstGeom prst="rect">
              <a:avLst/>
            </a:prstGeom>
            <a:noFill/>
          </p:spPr>
          <p:txBody>
            <a:bodyPr wrap="square" lIns="179183" tIns="143347" rIns="179183" bIns="143347" rtlCol="0" anchor="t">
              <a:spAutoFit/>
            </a:bodyPr>
            <a:lstStyle/>
            <a:p>
              <a:pPr marL="0" marR="0" lvl="0" indent="0" algn="ctr" defTabSz="895698" rtl="0" eaLnBrk="1" fontAlgn="auto" latinLnBrk="0" hangingPunct="1">
                <a:lnSpc>
                  <a:spcPct val="90000"/>
                </a:lnSpc>
                <a:spcBef>
                  <a:spcPts val="0"/>
                </a:spcBef>
                <a:spcAft>
                  <a:spcPts val="588"/>
                </a:spcAft>
                <a:buClrTx/>
                <a:buSzTx/>
                <a:buFontTx/>
                <a:buNone/>
                <a:tabLst/>
                <a:defRPr/>
              </a:pPr>
              <a:r>
                <a:rPr kumimoji="0" lang="en-US" sz="1176" b="0" i="0" u="none" strike="noStrike" kern="1200" cap="none" spc="0" normalizeH="0" baseline="0" noProof="0">
                  <a:ln>
                    <a:noFill/>
                  </a:ln>
                  <a:gradFill>
                    <a:gsLst>
                      <a:gs pos="2186">
                        <a:srgbClr val="0078D7"/>
                      </a:gs>
                      <a:gs pos="13000">
                        <a:srgbClr val="0078D7"/>
                      </a:gs>
                    </a:gsLst>
                    <a:lin ang="5400000" scaled="0"/>
                  </a:gradFill>
                  <a:effectLst/>
                  <a:uLnTx/>
                  <a:uFillTx/>
                  <a:latin typeface="Segoe UI Semibold" panose="020B0702040204020203" pitchFamily="34" charset="0"/>
                  <a:ea typeface="+mn-ea"/>
                  <a:cs typeface="Segoe UI Semibold" panose="020B0702040204020203" pitchFamily="34" charset="0"/>
                </a:rPr>
                <a:t>Development environment</a:t>
              </a:r>
            </a:p>
          </p:txBody>
        </p:sp>
        <p:sp>
          <p:nvSpPr>
            <p:cNvPr id="84" name="Oval 83">
              <a:extLst>
                <a:ext uri="{FF2B5EF4-FFF2-40B4-BE49-F238E27FC236}">
                  <a16:creationId xmlns:a16="http://schemas.microsoft.com/office/drawing/2014/main" id="{BF74890A-004F-4B26-A682-20B4501092BA}"/>
                </a:ext>
              </a:extLst>
            </p:cNvPr>
            <p:cNvSpPr/>
            <p:nvPr/>
          </p:nvSpPr>
          <p:spPr bwMode="auto">
            <a:xfrm>
              <a:off x="3606487" y="4480705"/>
              <a:ext cx="733476" cy="733476"/>
            </a:xfrm>
            <a:prstGeom prst="ellipse">
              <a:avLst/>
            </a:prstGeom>
            <a:solidFill>
              <a:schemeClr val="bg1"/>
            </a:solidFill>
            <a:ln>
              <a:noFill/>
              <a:headEnd type="none" w="med" len="med"/>
              <a:tailEnd type="none" w="med" len="med"/>
            </a:ln>
            <a:effectLst>
              <a:outerShdw blurRad="88900" dist="38100" dir="5400000" algn="t"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72" name="TextBox 71">
              <a:extLst>
                <a:ext uri="{FF2B5EF4-FFF2-40B4-BE49-F238E27FC236}">
                  <a16:creationId xmlns:a16="http://schemas.microsoft.com/office/drawing/2014/main" id="{1A682EE9-62ED-458D-99B2-F390CB6AEC13}"/>
                </a:ext>
              </a:extLst>
            </p:cNvPr>
            <p:cNvSpPr txBox="1"/>
            <p:nvPr/>
          </p:nvSpPr>
          <p:spPr>
            <a:xfrm>
              <a:off x="6023936" y="5232137"/>
              <a:ext cx="1958190" cy="461497"/>
            </a:xfrm>
            <a:prstGeom prst="rect">
              <a:avLst/>
            </a:prstGeom>
            <a:noFill/>
          </p:spPr>
          <p:txBody>
            <a:bodyPr wrap="square" lIns="179183" tIns="143347" rIns="179183" bIns="143347" rtlCol="0" anchor="t">
              <a:spAutoFit/>
            </a:bodyPr>
            <a:lstStyle/>
            <a:p>
              <a:pPr marL="0" marR="0" lvl="0" indent="0" algn="ctr" defTabSz="895698" rtl="0" eaLnBrk="1" fontAlgn="auto" latinLnBrk="0" hangingPunct="1">
                <a:lnSpc>
                  <a:spcPct val="90000"/>
                </a:lnSpc>
                <a:spcBef>
                  <a:spcPts val="0"/>
                </a:spcBef>
                <a:spcAft>
                  <a:spcPts val="588"/>
                </a:spcAft>
                <a:buClrTx/>
                <a:buSzTx/>
                <a:buFontTx/>
                <a:buNone/>
                <a:tabLst/>
                <a:defRPr/>
              </a:pPr>
              <a:r>
                <a:rPr kumimoji="0" lang="en-US" sz="1176" b="0" i="0" u="none" strike="noStrike" kern="1200" cap="none" spc="0" normalizeH="0" baseline="0" noProof="0">
                  <a:ln>
                    <a:noFill/>
                  </a:ln>
                  <a:gradFill>
                    <a:gsLst>
                      <a:gs pos="2186">
                        <a:srgbClr val="0078D7"/>
                      </a:gs>
                      <a:gs pos="13000">
                        <a:srgbClr val="0078D7"/>
                      </a:gs>
                    </a:gsLst>
                    <a:lin ang="5400000" scaled="0"/>
                  </a:gradFill>
                  <a:effectLst/>
                  <a:uLnTx/>
                  <a:uFillTx/>
                  <a:latin typeface="Segoe UI Semibold" panose="020B0702040204020203" pitchFamily="34" charset="0"/>
                  <a:ea typeface="+mn-ea"/>
                  <a:cs typeface="Segoe UI Semibold" panose="020B0702040204020203" pitchFamily="34" charset="0"/>
                </a:rPr>
                <a:t>Extensibility</a:t>
              </a:r>
            </a:p>
          </p:txBody>
        </p:sp>
        <p:sp>
          <p:nvSpPr>
            <p:cNvPr id="70" name="TextBox 69">
              <a:extLst>
                <a:ext uri="{FF2B5EF4-FFF2-40B4-BE49-F238E27FC236}">
                  <a16:creationId xmlns:a16="http://schemas.microsoft.com/office/drawing/2014/main" id="{D4C7F344-F1A1-4CDD-8CF5-FBC33A921B3E}"/>
                </a:ext>
              </a:extLst>
            </p:cNvPr>
            <p:cNvSpPr txBox="1"/>
            <p:nvPr/>
          </p:nvSpPr>
          <p:spPr>
            <a:xfrm>
              <a:off x="4509033" y="5232137"/>
              <a:ext cx="1958190" cy="461497"/>
            </a:xfrm>
            <a:prstGeom prst="rect">
              <a:avLst/>
            </a:prstGeom>
            <a:noFill/>
          </p:spPr>
          <p:txBody>
            <a:bodyPr wrap="square" lIns="179183" tIns="143347" rIns="179183" bIns="143347" rtlCol="0" anchor="t">
              <a:spAutoFit/>
            </a:bodyPr>
            <a:lstStyle>
              <a:defPPr>
                <a:defRPr lang="en-US"/>
              </a:defPPr>
              <a:lvl1pPr algn="ctr" defTabSz="913873">
                <a:lnSpc>
                  <a:spcPct val="90000"/>
                </a:lnSpc>
                <a:spcAft>
                  <a:spcPts val="600"/>
                </a:spcAft>
                <a:defRPr sz="2000" b="1">
                  <a:gradFill>
                    <a:gsLst>
                      <a:gs pos="6364">
                        <a:srgbClr val="353535"/>
                      </a:gs>
                      <a:gs pos="21818">
                        <a:srgbClr val="353535"/>
                      </a:gs>
                    </a:gsLst>
                    <a:lin ang="5400000" scaled="0"/>
                  </a:gradFill>
                  <a:latin typeface="Segoe UI" panose="020B0502040204020203" pitchFamily="34" charset="0"/>
                  <a:cs typeface="Segoe UI" panose="020B0502040204020203" pitchFamily="34" charset="0"/>
                </a:defRPr>
              </a:lvl1pPr>
            </a:lstStyle>
            <a:p>
              <a:pPr marL="0" marR="0" lvl="0" indent="0" algn="ctr" defTabSz="895698" rtl="0" eaLnBrk="1" fontAlgn="auto" latinLnBrk="0" hangingPunct="1">
                <a:lnSpc>
                  <a:spcPct val="90000"/>
                </a:lnSpc>
                <a:spcBef>
                  <a:spcPts val="0"/>
                </a:spcBef>
                <a:spcAft>
                  <a:spcPts val="588"/>
                </a:spcAft>
                <a:buClrTx/>
                <a:buSzTx/>
                <a:buFontTx/>
                <a:buNone/>
                <a:tabLst/>
                <a:defRPr/>
              </a:pPr>
              <a:r>
                <a:rPr kumimoji="0" lang="en-US" sz="1176" b="0" i="0" u="none" strike="noStrike" kern="1200" cap="none" spc="0" normalizeH="0" baseline="0" noProof="0">
                  <a:ln>
                    <a:noFill/>
                  </a:ln>
                  <a:gradFill>
                    <a:gsLst>
                      <a:gs pos="2186">
                        <a:srgbClr val="0078D7"/>
                      </a:gs>
                      <a:gs pos="13000">
                        <a:srgbClr val="0078D7"/>
                      </a:gs>
                    </a:gsLst>
                    <a:lin ang="5400000" scaled="0"/>
                  </a:gradFill>
                  <a:effectLst/>
                  <a:uLnTx/>
                  <a:uFillTx/>
                  <a:latin typeface="Segoe UI Semibold" panose="020B0702040204020203" pitchFamily="34" charset="0"/>
                  <a:ea typeface="+mn-ea"/>
                  <a:cs typeface="Segoe UI Semibold" panose="020B0702040204020203" pitchFamily="34" charset="0"/>
                </a:rPr>
                <a:t>UX support</a:t>
              </a:r>
            </a:p>
          </p:txBody>
        </p:sp>
        <p:sp>
          <p:nvSpPr>
            <p:cNvPr id="108" name="TextBox 107">
              <a:extLst>
                <a:ext uri="{FF2B5EF4-FFF2-40B4-BE49-F238E27FC236}">
                  <a16:creationId xmlns:a16="http://schemas.microsoft.com/office/drawing/2014/main" id="{EE121A7A-6794-4647-A864-35BBC8F1417D}"/>
                </a:ext>
              </a:extLst>
            </p:cNvPr>
            <p:cNvSpPr txBox="1"/>
            <p:nvPr/>
          </p:nvSpPr>
          <p:spPr>
            <a:xfrm>
              <a:off x="10568647" y="5232137"/>
              <a:ext cx="1958190" cy="461497"/>
            </a:xfrm>
            <a:prstGeom prst="rect">
              <a:avLst/>
            </a:prstGeom>
            <a:noFill/>
          </p:spPr>
          <p:txBody>
            <a:bodyPr wrap="square" lIns="179183" tIns="143347" rIns="179183" bIns="143347" rtlCol="0" anchor="t">
              <a:spAutoFit/>
            </a:bodyPr>
            <a:lstStyle/>
            <a:p>
              <a:pPr marL="0" marR="0" lvl="0" indent="0" algn="ctr" defTabSz="895698" rtl="0" eaLnBrk="1" fontAlgn="auto" latinLnBrk="0" hangingPunct="1">
                <a:lnSpc>
                  <a:spcPct val="90000"/>
                </a:lnSpc>
                <a:spcBef>
                  <a:spcPts val="0"/>
                </a:spcBef>
                <a:spcAft>
                  <a:spcPts val="588"/>
                </a:spcAft>
                <a:buClrTx/>
                <a:buSzTx/>
                <a:buFontTx/>
                <a:buNone/>
                <a:tabLst/>
                <a:defRPr/>
              </a:pPr>
              <a:r>
                <a:rPr kumimoji="0" lang="en-US" sz="1176" b="0" i="0" u="none" strike="noStrike" kern="1200" cap="none" spc="0" normalizeH="0" baseline="0" noProof="0">
                  <a:ln>
                    <a:noFill/>
                  </a:ln>
                  <a:gradFill>
                    <a:gsLst>
                      <a:gs pos="2186">
                        <a:srgbClr val="0078D7"/>
                      </a:gs>
                      <a:gs pos="13000">
                        <a:srgbClr val="0078D7"/>
                      </a:gs>
                    </a:gsLst>
                    <a:lin ang="5400000" scaled="0"/>
                  </a:gradFill>
                  <a:effectLst/>
                  <a:uLnTx/>
                  <a:uFillTx/>
                  <a:latin typeface="Segoe UI Semibold" panose="020B0702040204020203" pitchFamily="34" charset="0"/>
                  <a:ea typeface="+mn-ea"/>
                  <a:cs typeface="Segoe UI Semibold" panose="020B0702040204020203" pitchFamily="34" charset="0"/>
                </a:rPr>
                <a:t>Compliance</a:t>
              </a:r>
            </a:p>
          </p:txBody>
        </p:sp>
        <p:sp>
          <p:nvSpPr>
            <p:cNvPr id="117" name="TextBox 116">
              <a:extLst>
                <a:ext uri="{FF2B5EF4-FFF2-40B4-BE49-F238E27FC236}">
                  <a16:creationId xmlns:a16="http://schemas.microsoft.com/office/drawing/2014/main" id="{789D1E69-9618-4C80-8132-051C360C6D34}"/>
                </a:ext>
              </a:extLst>
            </p:cNvPr>
            <p:cNvSpPr txBox="1"/>
            <p:nvPr/>
          </p:nvSpPr>
          <p:spPr>
            <a:xfrm>
              <a:off x="7538839" y="5232137"/>
              <a:ext cx="1958190" cy="461497"/>
            </a:xfrm>
            <a:prstGeom prst="rect">
              <a:avLst/>
            </a:prstGeom>
            <a:noFill/>
          </p:spPr>
          <p:txBody>
            <a:bodyPr wrap="square" lIns="179183" tIns="143347" rIns="179183" bIns="143347" rtlCol="0" anchor="t">
              <a:spAutoFit/>
            </a:bodyPr>
            <a:lstStyle/>
            <a:p>
              <a:pPr marL="0" marR="0" lvl="0" indent="0" algn="ctr" defTabSz="895698" rtl="0" eaLnBrk="1" fontAlgn="auto" latinLnBrk="0" hangingPunct="1">
                <a:lnSpc>
                  <a:spcPct val="90000"/>
                </a:lnSpc>
                <a:spcBef>
                  <a:spcPts val="0"/>
                </a:spcBef>
                <a:spcAft>
                  <a:spcPts val="588"/>
                </a:spcAft>
                <a:buClrTx/>
                <a:buSzTx/>
                <a:buFontTx/>
                <a:buNone/>
                <a:tabLst/>
                <a:defRPr/>
              </a:pPr>
              <a:r>
                <a:rPr kumimoji="0" lang="en-US" sz="1176" b="0" i="0" u="none" strike="noStrike" kern="1200" cap="none" spc="0" normalizeH="0" baseline="0" noProof="0">
                  <a:ln>
                    <a:noFill/>
                  </a:ln>
                  <a:gradFill>
                    <a:gsLst>
                      <a:gs pos="2186">
                        <a:srgbClr val="0078D7"/>
                      </a:gs>
                      <a:gs pos="13000">
                        <a:srgbClr val="0078D7"/>
                      </a:gs>
                    </a:gsLst>
                    <a:lin ang="5400000" scaled="0"/>
                  </a:gradFill>
                  <a:effectLst/>
                  <a:uLnTx/>
                  <a:uFillTx/>
                  <a:latin typeface="Segoe UI Semibold" panose="020B0702040204020203" pitchFamily="34" charset="0"/>
                  <a:ea typeface="+mn-ea"/>
                  <a:cs typeface="Segoe UI Semibold" panose="020B0702040204020203" pitchFamily="34" charset="0"/>
                </a:rPr>
                <a:t>Analytics</a:t>
              </a:r>
            </a:p>
          </p:txBody>
        </p:sp>
        <p:pic>
          <p:nvPicPr>
            <p:cNvPr id="189" name="Picture 2" descr="http://icons.iconarchive.com/icons/dakirby309/simply-styled/256/Microsoft-Visual-Studio-icon.png">
              <a:extLst>
                <a:ext uri="{FF2B5EF4-FFF2-40B4-BE49-F238E27FC236}">
                  <a16:creationId xmlns:a16="http://schemas.microsoft.com/office/drawing/2014/main" id="{4FE0A0DB-689D-4C57-9AE8-47DB3F3AD1C0}"/>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3728855" y="4643480"/>
              <a:ext cx="446906" cy="446904"/>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Group 16">
              <a:extLst>
                <a:ext uri="{FF2B5EF4-FFF2-40B4-BE49-F238E27FC236}">
                  <a16:creationId xmlns:a16="http://schemas.microsoft.com/office/drawing/2014/main" id="{D1447D6E-1152-4301-8656-ACC02AC8EE04}"/>
                </a:ext>
              </a:extLst>
            </p:cNvPr>
            <p:cNvGrpSpPr/>
            <p:nvPr/>
          </p:nvGrpSpPr>
          <p:grpSpPr>
            <a:xfrm>
              <a:off x="9666099" y="4480705"/>
              <a:ext cx="733476" cy="733476"/>
              <a:chOff x="9666099" y="4502221"/>
              <a:chExt cx="733476" cy="733476"/>
            </a:xfrm>
          </p:grpSpPr>
          <p:sp>
            <p:nvSpPr>
              <p:cNvPr id="87" name="Oval 86">
                <a:extLst>
                  <a:ext uri="{FF2B5EF4-FFF2-40B4-BE49-F238E27FC236}">
                    <a16:creationId xmlns:a16="http://schemas.microsoft.com/office/drawing/2014/main" id="{9FB363FC-BE7C-4A72-8997-72A9CD939CCB}"/>
                  </a:ext>
                </a:extLst>
              </p:cNvPr>
              <p:cNvSpPr/>
              <p:nvPr/>
            </p:nvSpPr>
            <p:spPr bwMode="auto">
              <a:xfrm>
                <a:off x="9666099" y="4502221"/>
                <a:ext cx="733476" cy="733476"/>
              </a:xfrm>
              <a:prstGeom prst="ellipse">
                <a:avLst/>
              </a:prstGeom>
              <a:solidFill>
                <a:schemeClr val="bg1"/>
              </a:solidFill>
              <a:ln>
                <a:noFill/>
                <a:headEnd type="none" w="med" len="med"/>
                <a:tailEnd type="none" w="med" len="med"/>
              </a:ln>
              <a:effectLst>
                <a:outerShdw blurRad="88900" dist="38100" dir="5400000" algn="t"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60" name="Characters_E8C1">
                <a:extLst>
                  <a:ext uri="{FF2B5EF4-FFF2-40B4-BE49-F238E27FC236}">
                    <a16:creationId xmlns:a16="http://schemas.microsoft.com/office/drawing/2014/main" id="{7709BBE9-C886-427C-89E0-FCE0C5EE1E21}"/>
                  </a:ext>
                </a:extLst>
              </p:cNvPr>
              <p:cNvSpPr>
                <a:spLocks noChangeAspect="1" noEditPoints="1"/>
              </p:cNvSpPr>
              <p:nvPr/>
            </p:nvSpPr>
            <p:spPr bwMode="auto">
              <a:xfrm>
                <a:off x="9844714" y="4674907"/>
                <a:ext cx="376246" cy="388104"/>
              </a:xfrm>
              <a:custGeom>
                <a:avLst/>
                <a:gdLst>
                  <a:gd name="T0" fmla="*/ 0 w 3316"/>
                  <a:gd name="T1" fmla="*/ 3423 h 3423"/>
                  <a:gd name="T2" fmla="*/ 358 w 3316"/>
                  <a:gd name="T3" fmla="*/ 2923 h 3423"/>
                  <a:gd name="T4" fmla="*/ 1329 w 3316"/>
                  <a:gd name="T5" fmla="*/ 3423 h 3423"/>
                  <a:gd name="T6" fmla="*/ 878 w 3316"/>
                  <a:gd name="T7" fmla="*/ 1499 h 3423"/>
                  <a:gd name="T8" fmla="*/ 416 w 3316"/>
                  <a:gd name="T9" fmla="*/ 2749 h 3423"/>
                  <a:gd name="T10" fmla="*/ 1104 w 3316"/>
                  <a:gd name="T11" fmla="*/ 2749 h 3423"/>
                  <a:gd name="T12" fmla="*/ 1252 w 3316"/>
                  <a:gd name="T13" fmla="*/ 491 h 3423"/>
                  <a:gd name="T14" fmla="*/ 1247 w 3316"/>
                  <a:gd name="T15" fmla="*/ 252 h 3423"/>
                  <a:gd name="T16" fmla="*/ 2140 w 3316"/>
                  <a:gd name="T17" fmla="*/ 257 h 3423"/>
                  <a:gd name="T18" fmla="*/ 2130 w 3316"/>
                  <a:gd name="T19" fmla="*/ 0 h 3423"/>
                  <a:gd name="T20" fmla="*/ 2339 w 3316"/>
                  <a:gd name="T21" fmla="*/ 30 h 3423"/>
                  <a:gd name="T22" fmla="*/ 2337 w 3316"/>
                  <a:gd name="T23" fmla="*/ 34 h 3423"/>
                  <a:gd name="T24" fmla="*/ 2324 w 3316"/>
                  <a:gd name="T25" fmla="*/ 257 h 3423"/>
                  <a:gd name="T26" fmla="*/ 3258 w 3316"/>
                  <a:gd name="T27" fmla="*/ 252 h 3423"/>
                  <a:gd name="T28" fmla="*/ 3254 w 3316"/>
                  <a:gd name="T29" fmla="*/ 491 h 3423"/>
                  <a:gd name="T30" fmla="*/ 3073 w 3316"/>
                  <a:gd name="T31" fmla="*/ 764 h 3423"/>
                  <a:gd name="T32" fmla="*/ 1431 w 3316"/>
                  <a:gd name="T33" fmla="*/ 408 h 3423"/>
                  <a:gd name="T34" fmla="*/ 1247 w 3316"/>
                  <a:gd name="T35" fmla="*/ 767 h 3423"/>
                  <a:gd name="T36" fmla="*/ 2351 w 3316"/>
                  <a:gd name="T37" fmla="*/ 1475 h 3423"/>
                  <a:gd name="T38" fmla="*/ 2359 w 3316"/>
                  <a:gd name="T39" fmla="*/ 1983 h 3423"/>
                  <a:gd name="T40" fmla="*/ 1943 w 3316"/>
                  <a:gd name="T41" fmla="*/ 2173 h 3423"/>
                  <a:gd name="T42" fmla="*/ 1884 w 3316"/>
                  <a:gd name="T43" fmla="*/ 2125 h 3423"/>
                  <a:gd name="T44" fmla="*/ 2033 w 3316"/>
                  <a:gd name="T45" fmla="*/ 2002 h 3423"/>
                  <a:gd name="T46" fmla="*/ 2167 w 3316"/>
                  <a:gd name="T47" fmla="*/ 1884 h 3423"/>
                  <a:gd name="T48" fmla="*/ 1506 w 3316"/>
                  <a:gd name="T49" fmla="*/ 1475 h 3423"/>
                  <a:gd name="T50" fmla="*/ 1204 w 3316"/>
                  <a:gd name="T51" fmla="*/ 1311 h 3423"/>
                  <a:gd name="T52" fmla="*/ 2169 w 3316"/>
                  <a:gd name="T53" fmla="*/ 1315 h 3423"/>
                  <a:gd name="T54" fmla="*/ 2157 w 3316"/>
                  <a:gd name="T55" fmla="*/ 1114 h 3423"/>
                  <a:gd name="T56" fmla="*/ 2290 w 3316"/>
                  <a:gd name="T57" fmla="*/ 1128 h 3423"/>
                  <a:gd name="T58" fmla="*/ 2564 w 3316"/>
                  <a:gd name="T59" fmla="*/ 902 h 3423"/>
                  <a:gd name="T60" fmla="*/ 1936 w 3316"/>
                  <a:gd name="T61" fmla="*/ 836 h 3423"/>
                  <a:gd name="T62" fmla="*/ 1620 w 3316"/>
                  <a:gd name="T63" fmla="*/ 678 h 3423"/>
                  <a:gd name="T64" fmla="*/ 2664 w 3316"/>
                  <a:gd name="T65" fmla="*/ 682 h 3423"/>
                  <a:gd name="T66" fmla="*/ 2755 w 3316"/>
                  <a:gd name="T67" fmla="*/ 670 h 3423"/>
                  <a:gd name="T68" fmla="*/ 2846 w 3316"/>
                  <a:gd name="T69" fmla="*/ 730 h 3423"/>
                  <a:gd name="T70" fmla="*/ 2892 w 3316"/>
                  <a:gd name="T71" fmla="*/ 832 h 3423"/>
                  <a:gd name="T72" fmla="*/ 2783 w 3316"/>
                  <a:gd name="T73" fmla="*/ 912 h 3423"/>
                  <a:gd name="T74" fmla="*/ 2351 w 3316"/>
                  <a:gd name="T75" fmla="*/ 1235 h 3423"/>
                  <a:gd name="T76" fmla="*/ 3015 w 3316"/>
                  <a:gd name="T77" fmla="*/ 1315 h 3423"/>
                  <a:gd name="T78" fmla="*/ 3316 w 3316"/>
                  <a:gd name="T79" fmla="*/ 1480 h 3423"/>
                  <a:gd name="T80" fmla="*/ 2351 w 3316"/>
                  <a:gd name="T81" fmla="*/ 1475 h 3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16" h="3423">
                    <a:moveTo>
                      <a:pt x="642" y="1499"/>
                    </a:moveTo>
                    <a:cubicBezTo>
                      <a:pt x="0" y="3423"/>
                      <a:pt x="0" y="3423"/>
                      <a:pt x="0" y="3423"/>
                    </a:cubicBezTo>
                    <a:cubicBezTo>
                      <a:pt x="191" y="3423"/>
                      <a:pt x="191" y="3423"/>
                      <a:pt x="191" y="3423"/>
                    </a:cubicBezTo>
                    <a:cubicBezTo>
                      <a:pt x="358" y="2923"/>
                      <a:pt x="358" y="2923"/>
                      <a:pt x="358" y="2923"/>
                    </a:cubicBezTo>
                    <a:cubicBezTo>
                      <a:pt x="1162" y="2923"/>
                      <a:pt x="1162" y="2923"/>
                      <a:pt x="1162" y="2923"/>
                    </a:cubicBezTo>
                    <a:cubicBezTo>
                      <a:pt x="1329" y="3423"/>
                      <a:pt x="1329" y="3423"/>
                      <a:pt x="1329" y="3423"/>
                    </a:cubicBezTo>
                    <a:cubicBezTo>
                      <a:pt x="1520" y="3423"/>
                      <a:pt x="1520" y="3423"/>
                      <a:pt x="1520" y="3423"/>
                    </a:cubicBezTo>
                    <a:cubicBezTo>
                      <a:pt x="878" y="1499"/>
                      <a:pt x="878" y="1499"/>
                      <a:pt x="878" y="1499"/>
                    </a:cubicBezTo>
                    <a:lnTo>
                      <a:pt x="642" y="1499"/>
                    </a:lnTo>
                    <a:close/>
                    <a:moveTo>
                      <a:pt x="416" y="2749"/>
                    </a:moveTo>
                    <a:cubicBezTo>
                      <a:pt x="760" y="1716"/>
                      <a:pt x="760" y="1716"/>
                      <a:pt x="760" y="1716"/>
                    </a:cubicBezTo>
                    <a:cubicBezTo>
                      <a:pt x="1104" y="2749"/>
                      <a:pt x="1104" y="2749"/>
                      <a:pt x="1104" y="2749"/>
                    </a:cubicBezTo>
                    <a:lnTo>
                      <a:pt x="416" y="2749"/>
                    </a:lnTo>
                    <a:close/>
                    <a:moveTo>
                      <a:pt x="1252" y="491"/>
                    </a:moveTo>
                    <a:cubicBezTo>
                      <a:pt x="1252" y="399"/>
                      <a:pt x="1252" y="399"/>
                      <a:pt x="1252" y="399"/>
                    </a:cubicBezTo>
                    <a:cubicBezTo>
                      <a:pt x="1247" y="252"/>
                      <a:pt x="1247" y="252"/>
                      <a:pt x="1247" y="252"/>
                    </a:cubicBezTo>
                    <a:cubicBezTo>
                      <a:pt x="1563" y="257"/>
                      <a:pt x="1563" y="257"/>
                      <a:pt x="1563" y="257"/>
                    </a:cubicBezTo>
                    <a:cubicBezTo>
                      <a:pt x="2140" y="257"/>
                      <a:pt x="2140" y="257"/>
                      <a:pt x="2140" y="257"/>
                    </a:cubicBezTo>
                    <a:cubicBezTo>
                      <a:pt x="2140" y="197"/>
                      <a:pt x="2140" y="197"/>
                      <a:pt x="2140" y="197"/>
                    </a:cubicBezTo>
                    <a:cubicBezTo>
                      <a:pt x="2140" y="114"/>
                      <a:pt x="2137" y="49"/>
                      <a:pt x="2130" y="0"/>
                    </a:cubicBezTo>
                    <a:cubicBezTo>
                      <a:pt x="2197" y="1"/>
                      <a:pt x="2270" y="5"/>
                      <a:pt x="2347" y="11"/>
                    </a:cubicBezTo>
                    <a:cubicBezTo>
                      <a:pt x="2345" y="16"/>
                      <a:pt x="2343" y="22"/>
                      <a:pt x="2339" y="30"/>
                    </a:cubicBezTo>
                    <a:cubicBezTo>
                      <a:pt x="2338" y="32"/>
                      <a:pt x="2338" y="32"/>
                      <a:pt x="2338" y="32"/>
                    </a:cubicBezTo>
                    <a:cubicBezTo>
                      <a:pt x="2337" y="34"/>
                      <a:pt x="2337" y="34"/>
                      <a:pt x="2337" y="34"/>
                    </a:cubicBezTo>
                    <a:cubicBezTo>
                      <a:pt x="2328" y="64"/>
                      <a:pt x="2324" y="114"/>
                      <a:pt x="2324" y="193"/>
                    </a:cubicBezTo>
                    <a:cubicBezTo>
                      <a:pt x="2324" y="257"/>
                      <a:pt x="2324" y="257"/>
                      <a:pt x="2324" y="257"/>
                    </a:cubicBezTo>
                    <a:cubicBezTo>
                      <a:pt x="2940" y="257"/>
                      <a:pt x="2940" y="257"/>
                      <a:pt x="2940" y="257"/>
                    </a:cubicBezTo>
                    <a:cubicBezTo>
                      <a:pt x="3258" y="252"/>
                      <a:pt x="3258" y="252"/>
                      <a:pt x="3258" y="252"/>
                    </a:cubicBezTo>
                    <a:cubicBezTo>
                      <a:pt x="3254" y="376"/>
                      <a:pt x="3254" y="376"/>
                      <a:pt x="3254" y="376"/>
                    </a:cubicBezTo>
                    <a:cubicBezTo>
                      <a:pt x="3254" y="491"/>
                      <a:pt x="3254" y="491"/>
                      <a:pt x="3254" y="491"/>
                    </a:cubicBezTo>
                    <a:cubicBezTo>
                      <a:pt x="3259" y="764"/>
                      <a:pt x="3259" y="764"/>
                      <a:pt x="3259" y="764"/>
                    </a:cubicBezTo>
                    <a:cubicBezTo>
                      <a:pt x="3073" y="764"/>
                      <a:pt x="3073" y="764"/>
                      <a:pt x="3073" y="764"/>
                    </a:cubicBezTo>
                    <a:cubicBezTo>
                      <a:pt x="3073" y="408"/>
                      <a:pt x="3073" y="408"/>
                      <a:pt x="3073" y="408"/>
                    </a:cubicBezTo>
                    <a:cubicBezTo>
                      <a:pt x="1431" y="408"/>
                      <a:pt x="1431" y="408"/>
                      <a:pt x="1431" y="408"/>
                    </a:cubicBezTo>
                    <a:cubicBezTo>
                      <a:pt x="1431" y="767"/>
                      <a:pt x="1431" y="767"/>
                      <a:pt x="1431" y="767"/>
                    </a:cubicBezTo>
                    <a:cubicBezTo>
                      <a:pt x="1247" y="767"/>
                      <a:pt x="1247" y="767"/>
                      <a:pt x="1247" y="767"/>
                    </a:cubicBezTo>
                    <a:lnTo>
                      <a:pt x="1252" y="491"/>
                    </a:lnTo>
                    <a:close/>
                    <a:moveTo>
                      <a:pt x="2351" y="1475"/>
                    </a:moveTo>
                    <a:cubicBezTo>
                      <a:pt x="2351" y="1640"/>
                      <a:pt x="2351" y="1640"/>
                      <a:pt x="2351" y="1640"/>
                    </a:cubicBezTo>
                    <a:cubicBezTo>
                      <a:pt x="2359" y="1983"/>
                      <a:pt x="2359" y="1983"/>
                      <a:pt x="2359" y="1983"/>
                    </a:cubicBezTo>
                    <a:cubicBezTo>
                      <a:pt x="2358" y="2052"/>
                      <a:pt x="2339" y="2099"/>
                      <a:pt x="2299" y="2129"/>
                    </a:cubicBezTo>
                    <a:cubicBezTo>
                      <a:pt x="2276" y="2145"/>
                      <a:pt x="2200" y="2173"/>
                      <a:pt x="1943" y="2173"/>
                    </a:cubicBezTo>
                    <a:cubicBezTo>
                      <a:pt x="1917" y="2173"/>
                      <a:pt x="1904" y="2172"/>
                      <a:pt x="1898" y="2170"/>
                    </a:cubicBezTo>
                    <a:cubicBezTo>
                      <a:pt x="1896" y="2164"/>
                      <a:pt x="1891" y="2152"/>
                      <a:pt x="1884" y="2125"/>
                    </a:cubicBezTo>
                    <a:cubicBezTo>
                      <a:pt x="1873" y="2081"/>
                      <a:pt x="1857" y="2037"/>
                      <a:pt x="1836" y="1993"/>
                    </a:cubicBezTo>
                    <a:cubicBezTo>
                      <a:pt x="1906" y="1999"/>
                      <a:pt x="1972" y="2002"/>
                      <a:pt x="2033" y="2002"/>
                    </a:cubicBezTo>
                    <a:cubicBezTo>
                      <a:pt x="2084" y="2002"/>
                      <a:pt x="2117" y="1992"/>
                      <a:pt x="2138" y="1972"/>
                    </a:cubicBezTo>
                    <a:cubicBezTo>
                      <a:pt x="2158" y="1953"/>
                      <a:pt x="2167" y="1924"/>
                      <a:pt x="2167" y="1884"/>
                    </a:cubicBezTo>
                    <a:cubicBezTo>
                      <a:pt x="2167" y="1475"/>
                      <a:pt x="2167" y="1475"/>
                      <a:pt x="2167" y="1475"/>
                    </a:cubicBezTo>
                    <a:cubicBezTo>
                      <a:pt x="1506" y="1475"/>
                      <a:pt x="1506" y="1475"/>
                      <a:pt x="1506" y="1475"/>
                    </a:cubicBezTo>
                    <a:cubicBezTo>
                      <a:pt x="1204" y="1480"/>
                      <a:pt x="1204" y="1480"/>
                      <a:pt x="1204" y="1480"/>
                    </a:cubicBezTo>
                    <a:cubicBezTo>
                      <a:pt x="1204" y="1311"/>
                      <a:pt x="1204" y="1311"/>
                      <a:pt x="1204" y="1311"/>
                    </a:cubicBezTo>
                    <a:cubicBezTo>
                      <a:pt x="1505" y="1315"/>
                      <a:pt x="1505" y="1315"/>
                      <a:pt x="1505" y="1315"/>
                    </a:cubicBezTo>
                    <a:cubicBezTo>
                      <a:pt x="2169" y="1315"/>
                      <a:pt x="2169" y="1315"/>
                      <a:pt x="2169" y="1315"/>
                    </a:cubicBezTo>
                    <a:cubicBezTo>
                      <a:pt x="2167" y="1276"/>
                      <a:pt x="2167" y="1276"/>
                      <a:pt x="2167" y="1276"/>
                    </a:cubicBezTo>
                    <a:cubicBezTo>
                      <a:pt x="2165" y="1211"/>
                      <a:pt x="2162" y="1157"/>
                      <a:pt x="2157" y="1114"/>
                    </a:cubicBezTo>
                    <a:cubicBezTo>
                      <a:pt x="2210" y="1119"/>
                      <a:pt x="2250" y="1123"/>
                      <a:pt x="2276" y="1127"/>
                    </a:cubicBezTo>
                    <a:cubicBezTo>
                      <a:pt x="2290" y="1128"/>
                      <a:pt x="2290" y="1128"/>
                      <a:pt x="2290" y="1128"/>
                    </a:cubicBezTo>
                    <a:cubicBezTo>
                      <a:pt x="2302" y="1120"/>
                      <a:pt x="2302" y="1120"/>
                      <a:pt x="2302" y="1120"/>
                    </a:cubicBezTo>
                    <a:cubicBezTo>
                      <a:pt x="2365" y="1077"/>
                      <a:pt x="2452" y="1003"/>
                      <a:pt x="2564" y="902"/>
                    </a:cubicBezTo>
                    <a:cubicBezTo>
                      <a:pt x="2636" y="836"/>
                      <a:pt x="2636" y="836"/>
                      <a:pt x="2636" y="836"/>
                    </a:cubicBezTo>
                    <a:cubicBezTo>
                      <a:pt x="1936" y="836"/>
                      <a:pt x="1936" y="836"/>
                      <a:pt x="1936" y="836"/>
                    </a:cubicBezTo>
                    <a:cubicBezTo>
                      <a:pt x="1620" y="840"/>
                      <a:pt x="1620" y="840"/>
                      <a:pt x="1620" y="840"/>
                    </a:cubicBezTo>
                    <a:cubicBezTo>
                      <a:pt x="1620" y="678"/>
                      <a:pt x="1620" y="678"/>
                      <a:pt x="1620" y="678"/>
                    </a:cubicBezTo>
                    <a:cubicBezTo>
                      <a:pt x="1936" y="682"/>
                      <a:pt x="1936" y="682"/>
                      <a:pt x="1936" y="682"/>
                    </a:cubicBezTo>
                    <a:cubicBezTo>
                      <a:pt x="2664" y="682"/>
                      <a:pt x="2664" y="682"/>
                      <a:pt x="2664" y="682"/>
                    </a:cubicBezTo>
                    <a:cubicBezTo>
                      <a:pt x="2703" y="682"/>
                      <a:pt x="2733" y="678"/>
                      <a:pt x="2754" y="670"/>
                    </a:cubicBezTo>
                    <a:cubicBezTo>
                      <a:pt x="2755" y="670"/>
                      <a:pt x="2755" y="670"/>
                      <a:pt x="2755" y="670"/>
                    </a:cubicBezTo>
                    <a:cubicBezTo>
                      <a:pt x="2763" y="667"/>
                      <a:pt x="2768" y="666"/>
                      <a:pt x="2771" y="665"/>
                    </a:cubicBezTo>
                    <a:cubicBezTo>
                      <a:pt x="2776" y="667"/>
                      <a:pt x="2796" y="677"/>
                      <a:pt x="2846" y="730"/>
                    </a:cubicBezTo>
                    <a:cubicBezTo>
                      <a:pt x="2904" y="792"/>
                      <a:pt x="2910" y="814"/>
                      <a:pt x="2911" y="817"/>
                    </a:cubicBezTo>
                    <a:cubicBezTo>
                      <a:pt x="2910" y="821"/>
                      <a:pt x="2903" y="827"/>
                      <a:pt x="2892" y="832"/>
                    </a:cubicBezTo>
                    <a:cubicBezTo>
                      <a:pt x="2891" y="833"/>
                      <a:pt x="2891" y="833"/>
                      <a:pt x="2891" y="833"/>
                    </a:cubicBezTo>
                    <a:cubicBezTo>
                      <a:pt x="2867" y="846"/>
                      <a:pt x="2831" y="872"/>
                      <a:pt x="2783" y="912"/>
                    </a:cubicBezTo>
                    <a:cubicBezTo>
                      <a:pt x="2612" y="1053"/>
                      <a:pt x="2473" y="1158"/>
                      <a:pt x="2369" y="1224"/>
                    </a:cubicBezTo>
                    <a:cubicBezTo>
                      <a:pt x="2351" y="1235"/>
                      <a:pt x="2351" y="1235"/>
                      <a:pt x="2351" y="1235"/>
                    </a:cubicBezTo>
                    <a:cubicBezTo>
                      <a:pt x="2351" y="1315"/>
                      <a:pt x="2351" y="1315"/>
                      <a:pt x="2351" y="1315"/>
                    </a:cubicBezTo>
                    <a:cubicBezTo>
                      <a:pt x="3015" y="1315"/>
                      <a:pt x="3015" y="1315"/>
                      <a:pt x="3015" y="1315"/>
                    </a:cubicBezTo>
                    <a:cubicBezTo>
                      <a:pt x="3316" y="1311"/>
                      <a:pt x="3316" y="1311"/>
                      <a:pt x="3316" y="1311"/>
                    </a:cubicBezTo>
                    <a:cubicBezTo>
                      <a:pt x="3316" y="1480"/>
                      <a:pt x="3316" y="1480"/>
                      <a:pt x="3316" y="1480"/>
                    </a:cubicBezTo>
                    <a:cubicBezTo>
                      <a:pt x="3016" y="1475"/>
                      <a:pt x="3016" y="1475"/>
                      <a:pt x="3016" y="1475"/>
                    </a:cubicBezTo>
                    <a:lnTo>
                      <a:pt x="2351" y="1475"/>
                    </a:lnTo>
                    <a:close/>
                  </a:path>
                </a:pathLst>
              </a:custGeom>
              <a:solidFill>
                <a:schemeClr val="tx1"/>
              </a:solidFill>
              <a:ln cap="sq">
                <a:noFill/>
              </a:ln>
            </p:spPr>
            <p:txBody>
              <a:bodyPr vert="horz" wrap="square" lIns="89642" tIns="44821" rIns="89642" bIns="44821" numCol="1" anchor="t" anchorCtr="0" compatLnSpc="1">
                <a:prstTxWarp prst="textNoShape">
                  <a:avLst/>
                </a:prstTxWarp>
              </a:bodyPr>
              <a:lstStyle/>
              <a:p>
                <a:pPr marL="0" marR="0" lvl="0" indent="0" algn="l" defTabSz="1043394"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353535"/>
                  </a:solidFill>
                  <a:effectLst/>
                  <a:uLnTx/>
                  <a:uFillTx/>
                  <a:latin typeface="Segoe UI Semibold" panose="020B0702040204020203" pitchFamily="34" charset="0"/>
                  <a:ea typeface="+mn-ea"/>
                  <a:cs typeface="Segoe UI Semibold" panose="020B0702040204020203" pitchFamily="34" charset="0"/>
                </a:endParaRPr>
              </a:p>
            </p:txBody>
          </p:sp>
        </p:grpSp>
        <p:grpSp>
          <p:nvGrpSpPr>
            <p:cNvPr id="24" name="Group 23">
              <a:extLst>
                <a:ext uri="{FF2B5EF4-FFF2-40B4-BE49-F238E27FC236}">
                  <a16:creationId xmlns:a16="http://schemas.microsoft.com/office/drawing/2014/main" id="{4CC7DFCC-D681-4F2D-BA6D-F5D0A817C5D8}"/>
                </a:ext>
              </a:extLst>
            </p:cNvPr>
            <p:cNvGrpSpPr/>
            <p:nvPr/>
          </p:nvGrpSpPr>
          <p:grpSpPr>
            <a:xfrm>
              <a:off x="576681" y="4480705"/>
              <a:ext cx="733476" cy="733476"/>
              <a:chOff x="576681" y="4502221"/>
              <a:chExt cx="733476" cy="733476"/>
            </a:xfrm>
          </p:grpSpPr>
          <p:sp>
            <p:nvSpPr>
              <p:cNvPr id="2" name="Oval 1">
                <a:extLst>
                  <a:ext uri="{FF2B5EF4-FFF2-40B4-BE49-F238E27FC236}">
                    <a16:creationId xmlns:a16="http://schemas.microsoft.com/office/drawing/2014/main" id="{0CE8760C-9BF4-48F2-8CDA-F3B332CE9176}"/>
                  </a:ext>
                </a:extLst>
              </p:cNvPr>
              <p:cNvSpPr/>
              <p:nvPr/>
            </p:nvSpPr>
            <p:spPr bwMode="auto">
              <a:xfrm>
                <a:off x="576681" y="4502221"/>
                <a:ext cx="733476" cy="733476"/>
              </a:xfrm>
              <a:prstGeom prst="ellipse">
                <a:avLst/>
              </a:prstGeom>
              <a:solidFill>
                <a:schemeClr val="bg1"/>
              </a:solidFill>
              <a:ln>
                <a:noFill/>
                <a:headEnd type="none" w="med" len="med"/>
                <a:tailEnd type="none" w="med" len="med"/>
              </a:ln>
              <a:effectLst>
                <a:outerShdw blurRad="88900" dist="38100" dir="5400000" algn="t"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93" name="Move_E7C2">
                <a:extLst>
                  <a:ext uri="{FF2B5EF4-FFF2-40B4-BE49-F238E27FC236}">
                    <a16:creationId xmlns:a16="http://schemas.microsoft.com/office/drawing/2014/main" id="{F1035429-B193-42C3-9402-E563CF1F8A4F}"/>
                  </a:ext>
                </a:extLst>
              </p:cNvPr>
              <p:cNvSpPr>
                <a:spLocks noChangeAspect="1" noEditPoints="1"/>
              </p:cNvSpPr>
              <p:nvPr/>
            </p:nvSpPr>
            <p:spPr bwMode="auto">
              <a:xfrm>
                <a:off x="760585" y="4686079"/>
                <a:ext cx="365669" cy="365760"/>
              </a:xfrm>
              <a:custGeom>
                <a:avLst/>
                <a:gdLst>
                  <a:gd name="T0" fmla="*/ 736 w 3999"/>
                  <a:gd name="T1" fmla="*/ 2737 h 4000"/>
                  <a:gd name="T2" fmla="*/ 0 w 3999"/>
                  <a:gd name="T3" fmla="*/ 2001 h 4000"/>
                  <a:gd name="T4" fmla="*/ 736 w 3999"/>
                  <a:gd name="T5" fmla="*/ 1264 h 4000"/>
                  <a:gd name="T6" fmla="*/ 86 w 3999"/>
                  <a:gd name="T7" fmla="*/ 2001 h 4000"/>
                  <a:gd name="T8" fmla="*/ 1264 w 3999"/>
                  <a:gd name="T9" fmla="*/ 2001 h 4000"/>
                  <a:gd name="T10" fmla="*/ 1264 w 3999"/>
                  <a:gd name="T11" fmla="*/ 3265 h 4000"/>
                  <a:gd name="T12" fmla="*/ 2000 w 3999"/>
                  <a:gd name="T13" fmla="*/ 4000 h 4000"/>
                  <a:gd name="T14" fmla="*/ 2735 w 3999"/>
                  <a:gd name="T15" fmla="*/ 3265 h 4000"/>
                  <a:gd name="T16" fmla="*/ 2000 w 3999"/>
                  <a:gd name="T17" fmla="*/ 3915 h 4000"/>
                  <a:gd name="T18" fmla="*/ 2000 w 3999"/>
                  <a:gd name="T19" fmla="*/ 2737 h 4000"/>
                  <a:gd name="T20" fmla="*/ 3264 w 3999"/>
                  <a:gd name="T21" fmla="*/ 2737 h 4000"/>
                  <a:gd name="T22" fmla="*/ 3999 w 3999"/>
                  <a:gd name="T23" fmla="*/ 2001 h 4000"/>
                  <a:gd name="T24" fmla="*/ 3264 w 3999"/>
                  <a:gd name="T25" fmla="*/ 1264 h 4000"/>
                  <a:gd name="T26" fmla="*/ 3913 w 3999"/>
                  <a:gd name="T27" fmla="*/ 2001 h 4000"/>
                  <a:gd name="T28" fmla="*/ 2735 w 3999"/>
                  <a:gd name="T29" fmla="*/ 2001 h 4000"/>
                  <a:gd name="T30" fmla="*/ 2735 w 3999"/>
                  <a:gd name="T31" fmla="*/ 736 h 4000"/>
                  <a:gd name="T32" fmla="*/ 2000 w 3999"/>
                  <a:gd name="T33" fmla="*/ 0 h 4000"/>
                  <a:gd name="T34" fmla="*/ 1264 w 3999"/>
                  <a:gd name="T35" fmla="*/ 736 h 4000"/>
                  <a:gd name="T36" fmla="*/ 2000 w 3999"/>
                  <a:gd name="T37" fmla="*/ 86 h 4000"/>
                  <a:gd name="T38" fmla="*/ 2000 w 3999"/>
                  <a:gd name="T39" fmla="*/ 1264 h 4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99" h="4000">
                    <a:moveTo>
                      <a:pt x="736" y="2737"/>
                    </a:moveTo>
                    <a:lnTo>
                      <a:pt x="0" y="2001"/>
                    </a:lnTo>
                    <a:lnTo>
                      <a:pt x="736" y="1264"/>
                    </a:lnTo>
                    <a:moveTo>
                      <a:pt x="86" y="2001"/>
                    </a:moveTo>
                    <a:lnTo>
                      <a:pt x="1264" y="2001"/>
                    </a:lnTo>
                    <a:moveTo>
                      <a:pt x="1264" y="3265"/>
                    </a:moveTo>
                    <a:lnTo>
                      <a:pt x="2000" y="4000"/>
                    </a:lnTo>
                    <a:lnTo>
                      <a:pt x="2735" y="3265"/>
                    </a:lnTo>
                    <a:moveTo>
                      <a:pt x="2000" y="3915"/>
                    </a:moveTo>
                    <a:lnTo>
                      <a:pt x="2000" y="2737"/>
                    </a:lnTo>
                    <a:moveTo>
                      <a:pt x="3264" y="2737"/>
                    </a:moveTo>
                    <a:lnTo>
                      <a:pt x="3999" y="2001"/>
                    </a:lnTo>
                    <a:lnTo>
                      <a:pt x="3264" y="1264"/>
                    </a:lnTo>
                    <a:moveTo>
                      <a:pt x="3913" y="2001"/>
                    </a:moveTo>
                    <a:lnTo>
                      <a:pt x="2735" y="2001"/>
                    </a:lnTo>
                    <a:moveTo>
                      <a:pt x="2735" y="736"/>
                    </a:moveTo>
                    <a:lnTo>
                      <a:pt x="2000" y="0"/>
                    </a:lnTo>
                    <a:lnTo>
                      <a:pt x="1264" y="736"/>
                    </a:lnTo>
                    <a:moveTo>
                      <a:pt x="2000" y="86"/>
                    </a:moveTo>
                    <a:lnTo>
                      <a:pt x="2000" y="1264"/>
                    </a:lnTo>
                  </a:path>
                </a:pathLst>
              </a:custGeom>
              <a:noFill/>
              <a:ln w="15875" cap="sq">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1043394"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gradFill>
                    <a:gsLst>
                      <a:gs pos="0">
                        <a:srgbClr val="505050"/>
                      </a:gs>
                      <a:gs pos="100000">
                        <a:srgbClr val="505050"/>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grpSp>
          <p:nvGrpSpPr>
            <p:cNvPr id="22" name="Group 21">
              <a:extLst>
                <a:ext uri="{FF2B5EF4-FFF2-40B4-BE49-F238E27FC236}">
                  <a16:creationId xmlns:a16="http://schemas.microsoft.com/office/drawing/2014/main" id="{48B297FB-BB7A-45A4-8AC9-9D370BE28E03}"/>
                </a:ext>
              </a:extLst>
            </p:cNvPr>
            <p:cNvGrpSpPr/>
            <p:nvPr/>
          </p:nvGrpSpPr>
          <p:grpSpPr>
            <a:xfrm>
              <a:off x="2091584" y="4480705"/>
              <a:ext cx="733476" cy="733476"/>
              <a:chOff x="2091584" y="4502221"/>
              <a:chExt cx="733476" cy="733476"/>
            </a:xfrm>
          </p:grpSpPr>
          <p:sp>
            <p:nvSpPr>
              <p:cNvPr id="69" name="Oval 68">
                <a:extLst>
                  <a:ext uri="{FF2B5EF4-FFF2-40B4-BE49-F238E27FC236}">
                    <a16:creationId xmlns:a16="http://schemas.microsoft.com/office/drawing/2014/main" id="{B5018E5F-BA66-4842-AC8F-A5A9AC3D67B0}"/>
                  </a:ext>
                </a:extLst>
              </p:cNvPr>
              <p:cNvSpPr/>
              <p:nvPr/>
            </p:nvSpPr>
            <p:spPr bwMode="auto">
              <a:xfrm>
                <a:off x="2091584" y="4502221"/>
                <a:ext cx="733476" cy="733476"/>
              </a:xfrm>
              <a:prstGeom prst="ellipse">
                <a:avLst/>
              </a:prstGeom>
              <a:solidFill>
                <a:schemeClr val="bg1"/>
              </a:solidFill>
              <a:ln>
                <a:noFill/>
                <a:headEnd type="none" w="med" len="med"/>
                <a:tailEnd type="none" w="med" len="med"/>
              </a:ln>
              <a:effectLst>
                <a:outerShdw blurRad="88900" dist="38100" dir="5400000" algn="t"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194" name="people_4">
                <a:extLst>
                  <a:ext uri="{FF2B5EF4-FFF2-40B4-BE49-F238E27FC236}">
                    <a16:creationId xmlns:a16="http://schemas.microsoft.com/office/drawing/2014/main" id="{1B68C1A7-EF74-4FF2-838E-A81C277EC279}"/>
                  </a:ext>
                </a:extLst>
              </p:cNvPr>
              <p:cNvSpPr>
                <a:spLocks noChangeAspect="1" noEditPoints="1"/>
              </p:cNvSpPr>
              <p:nvPr/>
            </p:nvSpPr>
            <p:spPr bwMode="auto">
              <a:xfrm>
                <a:off x="2294742" y="4686079"/>
                <a:ext cx="327161" cy="36576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1043394"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353535"/>
                  </a:solidFill>
                  <a:effectLst/>
                  <a:uLnTx/>
                  <a:uFillTx/>
                  <a:latin typeface="Segoe UI Semibold" panose="020B0702040204020203" pitchFamily="34" charset="0"/>
                  <a:ea typeface="+mn-ea"/>
                  <a:cs typeface="Segoe UI Semibold" panose="020B0702040204020203" pitchFamily="34" charset="0"/>
                </a:endParaRPr>
              </a:p>
            </p:txBody>
          </p:sp>
        </p:grpSp>
        <p:grpSp>
          <p:nvGrpSpPr>
            <p:cNvPr id="21" name="Group 20">
              <a:extLst>
                <a:ext uri="{FF2B5EF4-FFF2-40B4-BE49-F238E27FC236}">
                  <a16:creationId xmlns:a16="http://schemas.microsoft.com/office/drawing/2014/main" id="{7D507988-30E9-42AC-8996-EDBD299BDB3F}"/>
                </a:ext>
              </a:extLst>
            </p:cNvPr>
            <p:cNvGrpSpPr/>
            <p:nvPr/>
          </p:nvGrpSpPr>
          <p:grpSpPr>
            <a:xfrm>
              <a:off x="5121390" y="4480705"/>
              <a:ext cx="733476" cy="733476"/>
              <a:chOff x="5121390" y="4502221"/>
              <a:chExt cx="733476" cy="733476"/>
            </a:xfrm>
          </p:grpSpPr>
          <p:sp>
            <p:nvSpPr>
              <p:cNvPr id="85" name="Oval 84">
                <a:extLst>
                  <a:ext uri="{FF2B5EF4-FFF2-40B4-BE49-F238E27FC236}">
                    <a16:creationId xmlns:a16="http://schemas.microsoft.com/office/drawing/2014/main" id="{01020D3C-AA51-4F8C-9A32-9547371EC23D}"/>
                  </a:ext>
                </a:extLst>
              </p:cNvPr>
              <p:cNvSpPr/>
              <p:nvPr/>
            </p:nvSpPr>
            <p:spPr bwMode="auto">
              <a:xfrm>
                <a:off x="5121390" y="4502221"/>
                <a:ext cx="733476" cy="733476"/>
              </a:xfrm>
              <a:prstGeom prst="ellipse">
                <a:avLst/>
              </a:prstGeom>
              <a:solidFill>
                <a:schemeClr val="bg1"/>
              </a:solidFill>
              <a:ln>
                <a:noFill/>
                <a:headEnd type="none" w="med" len="med"/>
                <a:tailEnd type="none" w="med" len="med"/>
              </a:ln>
              <a:effectLst>
                <a:outerShdw blurRad="88900" dist="38100" dir="5400000" algn="t"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195" name="Telemarketer_E7B9">
                <a:extLst>
                  <a:ext uri="{FF2B5EF4-FFF2-40B4-BE49-F238E27FC236}">
                    <a16:creationId xmlns:a16="http://schemas.microsoft.com/office/drawing/2014/main" id="{B417DDAC-C001-426E-A6EE-6F2193B41AF0}"/>
                  </a:ext>
                </a:extLst>
              </p:cNvPr>
              <p:cNvSpPr>
                <a:spLocks noChangeAspect="1" noEditPoints="1"/>
              </p:cNvSpPr>
              <p:nvPr/>
            </p:nvSpPr>
            <p:spPr bwMode="auto">
              <a:xfrm>
                <a:off x="5334786" y="4686079"/>
                <a:ext cx="306684" cy="365760"/>
              </a:xfrm>
              <a:custGeom>
                <a:avLst/>
                <a:gdLst>
                  <a:gd name="T0" fmla="*/ 0 w 3250"/>
                  <a:gd name="T1" fmla="*/ 3875 h 3875"/>
                  <a:gd name="T2" fmla="*/ 1625 w 3250"/>
                  <a:gd name="T3" fmla="*/ 2250 h 3875"/>
                  <a:gd name="T4" fmla="*/ 3250 w 3250"/>
                  <a:gd name="T5" fmla="*/ 3875 h 3875"/>
                  <a:gd name="T6" fmla="*/ 750 w 3250"/>
                  <a:gd name="T7" fmla="*/ 1750 h 3875"/>
                  <a:gd name="T8" fmla="*/ 750 w 3250"/>
                  <a:gd name="T9" fmla="*/ 750 h 3875"/>
                  <a:gd name="T10" fmla="*/ 500 w 3250"/>
                  <a:gd name="T11" fmla="*/ 500 h 3875"/>
                  <a:gd name="T12" fmla="*/ 250 w 3250"/>
                  <a:gd name="T13" fmla="*/ 750 h 3875"/>
                  <a:gd name="T14" fmla="*/ 250 w 3250"/>
                  <a:gd name="T15" fmla="*/ 1500 h 3875"/>
                  <a:gd name="T16" fmla="*/ 500 w 3250"/>
                  <a:gd name="T17" fmla="*/ 1750 h 3875"/>
                  <a:gd name="T18" fmla="*/ 1500 w 3250"/>
                  <a:gd name="T19" fmla="*/ 1750 h 3875"/>
                  <a:gd name="T20" fmla="*/ 690 w 3250"/>
                  <a:gd name="T21" fmla="*/ 1751 h 3875"/>
                  <a:gd name="T22" fmla="*/ 1625 w 3250"/>
                  <a:gd name="T23" fmla="*/ 2250 h 3875"/>
                  <a:gd name="T24" fmla="*/ 2750 w 3250"/>
                  <a:gd name="T25" fmla="*/ 1125 h 3875"/>
                  <a:gd name="T26" fmla="*/ 1625 w 3250"/>
                  <a:gd name="T27" fmla="*/ 0 h 3875"/>
                  <a:gd name="T28" fmla="*/ 689 w 3250"/>
                  <a:gd name="T29" fmla="*/ 500 h 38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50" h="3875">
                    <a:moveTo>
                      <a:pt x="0" y="3875"/>
                    </a:moveTo>
                    <a:cubicBezTo>
                      <a:pt x="0" y="2978"/>
                      <a:pt x="728" y="2250"/>
                      <a:pt x="1625" y="2250"/>
                    </a:cubicBezTo>
                    <a:cubicBezTo>
                      <a:pt x="2522" y="2250"/>
                      <a:pt x="3250" y="2978"/>
                      <a:pt x="3250" y="3875"/>
                    </a:cubicBezTo>
                    <a:moveTo>
                      <a:pt x="750" y="1750"/>
                    </a:moveTo>
                    <a:cubicBezTo>
                      <a:pt x="750" y="750"/>
                      <a:pt x="750" y="750"/>
                      <a:pt x="750" y="750"/>
                    </a:cubicBezTo>
                    <a:cubicBezTo>
                      <a:pt x="750" y="612"/>
                      <a:pt x="638" y="500"/>
                      <a:pt x="500" y="500"/>
                    </a:cubicBezTo>
                    <a:cubicBezTo>
                      <a:pt x="362" y="500"/>
                      <a:pt x="250" y="612"/>
                      <a:pt x="250" y="750"/>
                    </a:cubicBezTo>
                    <a:cubicBezTo>
                      <a:pt x="250" y="1500"/>
                      <a:pt x="250" y="1500"/>
                      <a:pt x="250" y="1500"/>
                    </a:cubicBezTo>
                    <a:cubicBezTo>
                      <a:pt x="250" y="1638"/>
                      <a:pt x="362" y="1750"/>
                      <a:pt x="500" y="1750"/>
                    </a:cubicBezTo>
                    <a:cubicBezTo>
                      <a:pt x="1500" y="1750"/>
                      <a:pt x="1500" y="1750"/>
                      <a:pt x="1500" y="1750"/>
                    </a:cubicBezTo>
                    <a:moveTo>
                      <a:pt x="690" y="1751"/>
                    </a:moveTo>
                    <a:cubicBezTo>
                      <a:pt x="892" y="2052"/>
                      <a:pt x="1235" y="2250"/>
                      <a:pt x="1625" y="2250"/>
                    </a:cubicBezTo>
                    <a:cubicBezTo>
                      <a:pt x="2246" y="2250"/>
                      <a:pt x="2750" y="1746"/>
                      <a:pt x="2750" y="1125"/>
                    </a:cubicBezTo>
                    <a:cubicBezTo>
                      <a:pt x="2750" y="504"/>
                      <a:pt x="2246" y="0"/>
                      <a:pt x="1625" y="0"/>
                    </a:cubicBezTo>
                    <a:cubicBezTo>
                      <a:pt x="1235" y="0"/>
                      <a:pt x="891" y="199"/>
                      <a:pt x="689" y="50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1043394"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353535"/>
                  </a:solidFill>
                  <a:effectLst/>
                  <a:uLnTx/>
                  <a:uFillTx/>
                  <a:latin typeface="Segoe UI Semibold" panose="020B0702040204020203" pitchFamily="34" charset="0"/>
                  <a:ea typeface="+mn-ea"/>
                  <a:cs typeface="Segoe UI Semibold" panose="020B0702040204020203" pitchFamily="34" charset="0"/>
                </a:endParaRPr>
              </a:p>
            </p:txBody>
          </p:sp>
        </p:grpSp>
        <p:grpSp>
          <p:nvGrpSpPr>
            <p:cNvPr id="20" name="Group 19">
              <a:extLst>
                <a:ext uri="{FF2B5EF4-FFF2-40B4-BE49-F238E27FC236}">
                  <a16:creationId xmlns:a16="http://schemas.microsoft.com/office/drawing/2014/main" id="{900B863C-16F7-46EC-84D9-DCEF78B8B43F}"/>
                </a:ext>
              </a:extLst>
            </p:cNvPr>
            <p:cNvGrpSpPr/>
            <p:nvPr/>
          </p:nvGrpSpPr>
          <p:grpSpPr>
            <a:xfrm>
              <a:off x="6636293" y="4480705"/>
              <a:ext cx="733476" cy="733476"/>
              <a:chOff x="6636293" y="4502221"/>
              <a:chExt cx="733476" cy="733476"/>
            </a:xfrm>
          </p:grpSpPr>
          <p:sp>
            <p:nvSpPr>
              <p:cNvPr id="86" name="Oval 85">
                <a:extLst>
                  <a:ext uri="{FF2B5EF4-FFF2-40B4-BE49-F238E27FC236}">
                    <a16:creationId xmlns:a16="http://schemas.microsoft.com/office/drawing/2014/main" id="{560D90BF-A10D-4905-AD80-2DAEEDA66FCD}"/>
                  </a:ext>
                </a:extLst>
              </p:cNvPr>
              <p:cNvSpPr/>
              <p:nvPr/>
            </p:nvSpPr>
            <p:spPr bwMode="auto">
              <a:xfrm>
                <a:off x="6636293" y="4502221"/>
                <a:ext cx="733476" cy="733476"/>
              </a:xfrm>
              <a:prstGeom prst="ellipse">
                <a:avLst/>
              </a:prstGeom>
              <a:solidFill>
                <a:schemeClr val="bg1"/>
              </a:solidFill>
              <a:ln>
                <a:noFill/>
                <a:headEnd type="none" w="med" len="med"/>
                <a:tailEnd type="none" w="med" len="med"/>
              </a:ln>
              <a:effectLst>
                <a:outerShdw blurRad="88900" dist="38100" dir="5400000" algn="t"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196" name="Freeform 96">
                <a:extLst>
                  <a:ext uri="{FF2B5EF4-FFF2-40B4-BE49-F238E27FC236}">
                    <a16:creationId xmlns:a16="http://schemas.microsoft.com/office/drawing/2014/main" id="{B838AD2F-8A68-47E0-9EAE-D157A596856C}"/>
                  </a:ext>
                </a:extLst>
              </p:cNvPr>
              <p:cNvSpPr>
                <a:spLocks noChangeAspect="1" noEditPoints="1"/>
              </p:cNvSpPr>
              <p:nvPr/>
            </p:nvSpPr>
            <p:spPr bwMode="auto">
              <a:xfrm>
                <a:off x="6804413" y="4686079"/>
                <a:ext cx="397237" cy="365760"/>
              </a:xfrm>
              <a:custGeom>
                <a:avLst/>
                <a:gdLst>
                  <a:gd name="T0" fmla="*/ 224 w 356"/>
                  <a:gd name="T1" fmla="*/ 273 h 328"/>
                  <a:gd name="T2" fmla="*/ 181 w 356"/>
                  <a:gd name="T3" fmla="*/ 295 h 328"/>
                  <a:gd name="T4" fmla="*/ 181 w 356"/>
                  <a:gd name="T5" fmla="*/ 328 h 328"/>
                  <a:gd name="T6" fmla="*/ 121 w 356"/>
                  <a:gd name="T7" fmla="*/ 328 h 328"/>
                  <a:gd name="T8" fmla="*/ 121 w 356"/>
                  <a:gd name="T9" fmla="*/ 291 h 328"/>
                  <a:gd name="T10" fmla="*/ 57 w 356"/>
                  <a:gd name="T11" fmla="*/ 254 h 328"/>
                  <a:gd name="T12" fmla="*/ 28 w 356"/>
                  <a:gd name="T13" fmla="*/ 269 h 328"/>
                  <a:gd name="T14" fmla="*/ 0 w 356"/>
                  <a:gd name="T15" fmla="*/ 214 h 328"/>
                  <a:gd name="T16" fmla="*/ 28 w 356"/>
                  <a:gd name="T17" fmla="*/ 199 h 328"/>
                  <a:gd name="T18" fmla="*/ 21 w 356"/>
                  <a:gd name="T19" fmla="*/ 162 h 328"/>
                  <a:gd name="T20" fmla="*/ 28 w 356"/>
                  <a:gd name="T21" fmla="*/ 125 h 328"/>
                  <a:gd name="T22" fmla="*/ 0 w 356"/>
                  <a:gd name="T23" fmla="*/ 111 h 328"/>
                  <a:gd name="T24" fmla="*/ 28 w 356"/>
                  <a:gd name="T25" fmla="*/ 55 h 328"/>
                  <a:gd name="T26" fmla="*/ 57 w 356"/>
                  <a:gd name="T27" fmla="*/ 70 h 328"/>
                  <a:gd name="T28" fmla="*/ 121 w 356"/>
                  <a:gd name="T29" fmla="*/ 33 h 328"/>
                  <a:gd name="T30" fmla="*/ 121 w 356"/>
                  <a:gd name="T31" fmla="*/ 0 h 328"/>
                  <a:gd name="T32" fmla="*/ 181 w 356"/>
                  <a:gd name="T33" fmla="*/ 0 h 328"/>
                  <a:gd name="T34" fmla="*/ 181 w 356"/>
                  <a:gd name="T35" fmla="*/ 30 h 328"/>
                  <a:gd name="T36" fmla="*/ 249 w 356"/>
                  <a:gd name="T37" fmla="*/ 70 h 328"/>
                  <a:gd name="T38" fmla="*/ 274 w 356"/>
                  <a:gd name="T39" fmla="*/ 55 h 328"/>
                  <a:gd name="T40" fmla="*/ 306 w 356"/>
                  <a:gd name="T41" fmla="*/ 111 h 328"/>
                  <a:gd name="T42" fmla="*/ 277 w 356"/>
                  <a:gd name="T43" fmla="*/ 125 h 328"/>
                  <a:gd name="T44" fmla="*/ 282 w 356"/>
                  <a:gd name="T45" fmla="*/ 162 h 328"/>
                  <a:gd name="T46" fmla="*/ 279 w 356"/>
                  <a:gd name="T47" fmla="*/ 188 h 328"/>
                  <a:gd name="T48" fmla="*/ 186 w 356"/>
                  <a:gd name="T49" fmla="*/ 100 h 328"/>
                  <a:gd name="T50" fmla="*/ 150 w 356"/>
                  <a:gd name="T51" fmla="*/ 89 h 328"/>
                  <a:gd name="T52" fmla="*/ 75 w 356"/>
                  <a:gd name="T53" fmla="*/ 166 h 328"/>
                  <a:gd name="T54" fmla="*/ 107 w 356"/>
                  <a:gd name="T55" fmla="*/ 231 h 328"/>
                  <a:gd name="T56" fmla="*/ 209 w 356"/>
                  <a:gd name="T57" fmla="*/ 238 h 328"/>
                  <a:gd name="T58" fmla="*/ 310 w 356"/>
                  <a:gd name="T59" fmla="*/ 302 h 328"/>
                  <a:gd name="T60" fmla="*/ 348 w 356"/>
                  <a:gd name="T61" fmla="*/ 294 h 328"/>
                  <a:gd name="T62" fmla="*/ 340 w 356"/>
                  <a:gd name="T63" fmla="*/ 256 h 328"/>
                  <a:gd name="T64" fmla="*/ 237 w 356"/>
                  <a:gd name="T65" fmla="*/ 195 h 328"/>
                  <a:gd name="T66" fmla="*/ 235 w 356"/>
                  <a:gd name="T67" fmla="*/ 194 h 328"/>
                  <a:gd name="T68" fmla="*/ 234 w 356"/>
                  <a:gd name="T69" fmla="*/ 179 h 328"/>
                  <a:gd name="T70" fmla="*/ 172 w 356"/>
                  <a:gd name="T71" fmla="*/ 139 h 328"/>
                  <a:gd name="T72" fmla="*/ 145 w 356"/>
                  <a:gd name="T73" fmla="*/ 153 h 328"/>
                  <a:gd name="T74" fmla="*/ 194 w 356"/>
                  <a:gd name="T75" fmla="*/ 183 h 328"/>
                  <a:gd name="T76" fmla="*/ 182 w 356"/>
                  <a:gd name="T77" fmla="*/ 199 h 328"/>
                  <a:gd name="T78" fmla="*/ 135 w 356"/>
                  <a:gd name="T79" fmla="*/ 169 h 328"/>
                  <a:gd name="T80" fmla="*/ 132 w 356"/>
                  <a:gd name="T81" fmla="*/ 201 h 328"/>
                  <a:gd name="T82" fmla="*/ 194 w 356"/>
                  <a:gd name="T83" fmla="*/ 241 h 328"/>
                  <a:gd name="T84" fmla="*/ 207 w 356"/>
                  <a:gd name="T85" fmla="*/ 237 h 328"/>
                  <a:gd name="T86" fmla="*/ 209 w 356"/>
                  <a:gd name="T87" fmla="*/ 23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6" h="328">
                    <a:moveTo>
                      <a:pt x="224" y="273"/>
                    </a:moveTo>
                    <a:cubicBezTo>
                      <a:pt x="213" y="284"/>
                      <a:pt x="195" y="291"/>
                      <a:pt x="181" y="295"/>
                    </a:cubicBezTo>
                    <a:cubicBezTo>
                      <a:pt x="181" y="295"/>
                      <a:pt x="181" y="295"/>
                      <a:pt x="181" y="328"/>
                    </a:cubicBezTo>
                    <a:cubicBezTo>
                      <a:pt x="181" y="328"/>
                      <a:pt x="181" y="328"/>
                      <a:pt x="121" y="328"/>
                    </a:cubicBezTo>
                    <a:cubicBezTo>
                      <a:pt x="121" y="328"/>
                      <a:pt x="121" y="328"/>
                      <a:pt x="121" y="291"/>
                    </a:cubicBezTo>
                    <a:cubicBezTo>
                      <a:pt x="96" y="287"/>
                      <a:pt x="75" y="273"/>
                      <a:pt x="57" y="254"/>
                    </a:cubicBezTo>
                    <a:cubicBezTo>
                      <a:pt x="57" y="254"/>
                      <a:pt x="57" y="254"/>
                      <a:pt x="28" y="269"/>
                    </a:cubicBezTo>
                    <a:cubicBezTo>
                      <a:pt x="28" y="269"/>
                      <a:pt x="28" y="269"/>
                      <a:pt x="0" y="214"/>
                    </a:cubicBezTo>
                    <a:cubicBezTo>
                      <a:pt x="0" y="214"/>
                      <a:pt x="0" y="214"/>
                      <a:pt x="28" y="199"/>
                    </a:cubicBezTo>
                    <a:cubicBezTo>
                      <a:pt x="25" y="188"/>
                      <a:pt x="21" y="177"/>
                      <a:pt x="21" y="162"/>
                    </a:cubicBezTo>
                    <a:cubicBezTo>
                      <a:pt x="21" y="151"/>
                      <a:pt x="25" y="136"/>
                      <a:pt x="28" y="125"/>
                    </a:cubicBezTo>
                    <a:cubicBezTo>
                      <a:pt x="28" y="125"/>
                      <a:pt x="28" y="125"/>
                      <a:pt x="0" y="111"/>
                    </a:cubicBezTo>
                    <a:cubicBezTo>
                      <a:pt x="0" y="111"/>
                      <a:pt x="0" y="111"/>
                      <a:pt x="28" y="55"/>
                    </a:cubicBezTo>
                    <a:cubicBezTo>
                      <a:pt x="28" y="55"/>
                      <a:pt x="28" y="55"/>
                      <a:pt x="57" y="70"/>
                    </a:cubicBezTo>
                    <a:cubicBezTo>
                      <a:pt x="75" y="52"/>
                      <a:pt x="96" y="37"/>
                      <a:pt x="121" y="33"/>
                    </a:cubicBezTo>
                    <a:cubicBezTo>
                      <a:pt x="121" y="33"/>
                      <a:pt x="121" y="33"/>
                      <a:pt x="121" y="0"/>
                    </a:cubicBezTo>
                    <a:cubicBezTo>
                      <a:pt x="121" y="0"/>
                      <a:pt x="121" y="0"/>
                      <a:pt x="181" y="0"/>
                    </a:cubicBezTo>
                    <a:cubicBezTo>
                      <a:pt x="181" y="0"/>
                      <a:pt x="181" y="0"/>
                      <a:pt x="181" y="30"/>
                    </a:cubicBezTo>
                    <a:cubicBezTo>
                      <a:pt x="206" y="37"/>
                      <a:pt x="231" y="52"/>
                      <a:pt x="249" y="70"/>
                    </a:cubicBezTo>
                    <a:cubicBezTo>
                      <a:pt x="249" y="70"/>
                      <a:pt x="249" y="70"/>
                      <a:pt x="274" y="55"/>
                    </a:cubicBezTo>
                    <a:cubicBezTo>
                      <a:pt x="274" y="55"/>
                      <a:pt x="274" y="55"/>
                      <a:pt x="306" y="111"/>
                    </a:cubicBezTo>
                    <a:cubicBezTo>
                      <a:pt x="306" y="111"/>
                      <a:pt x="306" y="111"/>
                      <a:pt x="277" y="125"/>
                    </a:cubicBezTo>
                    <a:cubicBezTo>
                      <a:pt x="281" y="136"/>
                      <a:pt x="282" y="150"/>
                      <a:pt x="282" y="162"/>
                    </a:cubicBezTo>
                    <a:cubicBezTo>
                      <a:pt x="282" y="169"/>
                      <a:pt x="282" y="178"/>
                      <a:pt x="279" y="188"/>
                    </a:cubicBezTo>
                    <a:moveTo>
                      <a:pt x="186" y="100"/>
                    </a:moveTo>
                    <a:cubicBezTo>
                      <a:pt x="176" y="93"/>
                      <a:pt x="165" y="89"/>
                      <a:pt x="150" y="89"/>
                    </a:cubicBezTo>
                    <a:cubicBezTo>
                      <a:pt x="107" y="89"/>
                      <a:pt x="75" y="126"/>
                      <a:pt x="75" y="166"/>
                    </a:cubicBezTo>
                    <a:cubicBezTo>
                      <a:pt x="75" y="195"/>
                      <a:pt x="85" y="217"/>
                      <a:pt x="107" y="231"/>
                    </a:cubicBezTo>
                    <a:moveTo>
                      <a:pt x="209" y="238"/>
                    </a:moveTo>
                    <a:cubicBezTo>
                      <a:pt x="310" y="302"/>
                      <a:pt x="310" y="302"/>
                      <a:pt x="310" y="302"/>
                    </a:cubicBezTo>
                    <a:cubicBezTo>
                      <a:pt x="323" y="310"/>
                      <a:pt x="340" y="307"/>
                      <a:pt x="348" y="294"/>
                    </a:cubicBezTo>
                    <a:cubicBezTo>
                      <a:pt x="356" y="282"/>
                      <a:pt x="353" y="265"/>
                      <a:pt x="340" y="256"/>
                    </a:cubicBezTo>
                    <a:cubicBezTo>
                      <a:pt x="237" y="195"/>
                      <a:pt x="237" y="195"/>
                      <a:pt x="237" y="195"/>
                    </a:cubicBezTo>
                    <a:cubicBezTo>
                      <a:pt x="235" y="194"/>
                      <a:pt x="235" y="194"/>
                      <a:pt x="235" y="194"/>
                    </a:cubicBezTo>
                    <a:cubicBezTo>
                      <a:pt x="236" y="189"/>
                      <a:pt x="235" y="184"/>
                      <a:pt x="234" y="179"/>
                    </a:cubicBezTo>
                    <a:cubicBezTo>
                      <a:pt x="228" y="151"/>
                      <a:pt x="200" y="132"/>
                      <a:pt x="172" y="139"/>
                    </a:cubicBezTo>
                    <a:cubicBezTo>
                      <a:pt x="162" y="141"/>
                      <a:pt x="152" y="146"/>
                      <a:pt x="145" y="153"/>
                    </a:cubicBezTo>
                    <a:cubicBezTo>
                      <a:pt x="194" y="183"/>
                      <a:pt x="194" y="183"/>
                      <a:pt x="194" y="183"/>
                    </a:cubicBezTo>
                    <a:cubicBezTo>
                      <a:pt x="182" y="199"/>
                      <a:pt x="182" y="199"/>
                      <a:pt x="182" y="199"/>
                    </a:cubicBezTo>
                    <a:cubicBezTo>
                      <a:pt x="135" y="169"/>
                      <a:pt x="135" y="169"/>
                      <a:pt x="135" y="169"/>
                    </a:cubicBezTo>
                    <a:cubicBezTo>
                      <a:pt x="131" y="179"/>
                      <a:pt x="129" y="190"/>
                      <a:pt x="132" y="201"/>
                    </a:cubicBezTo>
                    <a:cubicBezTo>
                      <a:pt x="138" y="229"/>
                      <a:pt x="165" y="247"/>
                      <a:pt x="194" y="241"/>
                    </a:cubicBezTo>
                    <a:cubicBezTo>
                      <a:pt x="198" y="240"/>
                      <a:pt x="203" y="239"/>
                      <a:pt x="207" y="237"/>
                    </a:cubicBezTo>
                    <a:lnTo>
                      <a:pt x="209" y="238"/>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1043394"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gradFill>
                    <a:gsLst>
                      <a:gs pos="0">
                        <a:srgbClr val="505050"/>
                      </a:gs>
                      <a:gs pos="100000">
                        <a:srgbClr val="505050"/>
                      </a:gs>
                    </a:gsLst>
                  </a:gradFill>
                  <a:effectLst/>
                  <a:uLnTx/>
                  <a:uFillTx/>
                  <a:latin typeface="Segoe UI Semibold" panose="020B0702040204020203" pitchFamily="34" charset="0"/>
                  <a:ea typeface="+mn-ea"/>
                  <a:cs typeface="Segoe UI Semibold" panose="020B0702040204020203" pitchFamily="34" charset="0"/>
                </a:endParaRPr>
              </a:p>
            </p:txBody>
          </p:sp>
        </p:grpSp>
        <p:grpSp>
          <p:nvGrpSpPr>
            <p:cNvPr id="19" name="Group 18">
              <a:extLst>
                <a:ext uri="{FF2B5EF4-FFF2-40B4-BE49-F238E27FC236}">
                  <a16:creationId xmlns:a16="http://schemas.microsoft.com/office/drawing/2014/main" id="{23764C9F-9568-46C2-BFCF-78C3823543A4}"/>
                </a:ext>
              </a:extLst>
            </p:cNvPr>
            <p:cNvGrpSpPr/>
            <p:nvPr/>
          </p:nvGrpSpPr>
          <p:grpSpPr>
            <a:xfrm>
              <a:off x="8151196" y="4480705"/>
              <a:ext cx="733476" cy="733476"/>
              <a:chOff x="8151196" y="4502221"/>
              <a:chExt cx="733476" cy="733476"/>
            </a:xfrm>
          </p:grpSpPr>
          <p:sp>
            <p:nvSpPr>
              <p:cNvPr id="122" name="Oval 121">
                <a:extLst>
                  <a:ext uri="{FF2B5EF4-FFF2-40B4-BE49-F238E27FC236}">
                    <a16:creationId xmlns:a16="http://schemas.microsoft.com/office/drawing/2014/main" id="{713E972D-07F0-4179-AF49-8CF9F6B160C4}"/>
                  </a:ext>
                </a:extLst>
              </p:cNvPr>
              <p:cNvSpPr/>
              <p:nvPr/>
            </p:nvSpPr>
            <p:spPr bwMode="auto">
              <a:xfrm>
                <a:off x="8151196" y="4502221"/>
                <a:ext cx="733476" cy="733476"/>
              </a:xfrm>
              <a:prstGeom prst="ellipse">
                <a:avLst/>
              </a:prstGeom>
              <a:solidFill>
                <a:schemeClr val="bg1"/>
              </a:solidFill>
              <a:ln>
                <a:noFill/>
                <a:headEnd type="none" w="med" len="med"/>
                <a:tailEnd type="none" w="med" len="med"/>
              </a:ln>
              <a:effectLst>
                <a:outerShdw blurRad="88900" dist="38100" dir="5400000" algn="t"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197" name="BarChartVertical_E9EC">
                <a:extLst>
                  <a:ext uri="{FF2B5EF4-FFF2-40B4-BE49-F238E27FC236}">
                    <a16:creationId xmlns:a16="http://schemas.microsoft.com/office/drawing/2014/main" id="{297CEEA6-1048-451D-961D-6985BC73AF5F}"/>
                  </a:ext>
                </a:extLst>
              </p:cNvPr>
              <p:cNvSpPr>
                <a:spLocks noChangeAspect="1" noEditPoints="1"/>
              </p:cNvSpPr>
              <p:nvPr/>
            </p:nvSpPr>
            <p:spPr bwMode="auto">
              <a:xfrm>
                <a:off x="8335097" y="4686079"/>
                <a:ext cx="365674" cy="365760"/>
              </a:xfrm>
              <a:custGeom>
                <a:avLst/>
                <a:gdLst>
                  <a:gd name="T0" fmla="*/ 630 w 4250"/>
                  <a:gd name="T1" fmla="*/ 3622 h 4251"/>
                  <a:gd name="T2" fmla="*/ 630 w 4250"/>
                  <a:gd name="T3" fmla="*/ 1102 h 4251"/>
                  <a:gd name="T4" fmla="*/ 1259 w 4250"/>
                  <a:gd name="T5" fmla="*/ 1102 h 4251"/>
                  <a:gd name="T6" fmla="*/ 1259 w 4250"/>
                  <a:gd name="T7" fmla="*/ 3622 h 4251"/>
                  <a:gd name="T8" fmla="*/ 630 w 4250"/>
                  <a:gd name="T9" fmla="*/ 3622 h 4251"/>
                  <a:gd name="T10" fmla="*/ 2519 w 4250"/>
                  <a:gd name="T11" fmla="*/ 3622 h 4251"/>
                  <a:gd name="T12" fmla="*/ 2519 w 4250"/>
                  <a:gd name="T13" fmla="*/ 1732 h 4251"/>
                  <a:gd name="T14" fmla="*/ 1889 w 4250"/>
                  <a:gd name="T15" fmla="*/ 1732 h 4251"/>
                  <a:gd name="T16" fmla="*/ 1889 w 4250"/>
                  <a:gd name="T17" fmla="*/ 3622 h 4251"/>
                  <a:gd name="T18" fmla="*/ 2519 w 4250"/>
                  <a:gd name="T19" fmla="*/ 3622 h 4251"/>
                  <a:gd name="T20" fmla="*/ 3778 w 4250"/>
                  <a:gd name="T21" fmla="*/ 3622 h 4251"/>
                  <a:gd name="T22" fmla="*/ 3778 w 4250"/>
                  <a:gd name="T23" fmla="*/ 472 h 4251"/>
                  <a:gd name="T24" fmla="*/ 3149 w 4250"/>
                  <a:gd name="T25" fmla="*/ 472 h 4251"/>
                  <a:gd name="T26" fmla="*/ 3149 w 4250"/>
                  <a:gd name="T27" fmla="*/ 3622 h 4251"/>
                  <a:gd name="T28" fmla="*/ 3778 w 4250"/>
                  <a:gd name="T29" fmla="*/ 3622 h 4251"/>
                  <a:gd name="T30" fmla="*/ 0 w 4250"/>
                  <a:gd name="T31" fmla="*/ 0 h 4251"/>
                  <a:gd name="T32" fmla="*/ 0 w 4250"/>
                  <a:gd name="T33" fmla="*/ 4251 h 4251"/>
                  <a:gd name="T34" fmla="*/ 4250 w 4250"/>
                  <a:gd name="T35" fmla="*/ 4251 h 4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50" h="4251">
                    <a:moveTo>
                      <a:pt x="630" y="3622"/>
                    </a:moveTo>
                    <a:lnTo>
                      <a:pt x="630" y="1102"/>
                    </a:lnTo>
                    <a:lnTo>
                      <a:pt x="1259" y="1102"/>
                    </a:lnTo>
                    <a:lnTo>
                      <a:pt x="1259" y="3622"/>
                    </a:lnTo>
                    <a:lnTo>
                      <a:pt x="630" y="3622"/>
                    </a:lnTo>
                    <a:moveTo>
                      <a:pt x="2519" y="3622"/>
                    </a:moveTo>
                    <a:lnTo>
                      <a:pt x="2519" y="1732"/>
                    </a:lnTo>
                    <a:lnTo>
                      <a:pt x="1889" y="1732"/>
                    </a:lnTo>
                    <a:lnTo>
                      <a:pt x="1889" y="3622"/>
                    </a:lnTo>
                    <a:lnTo>
                      <a:pt x="2519" y="3622"/>
                    </a:lnTo>
                    <a:moveTo>
                      <a:pt x="3778" y="3622"/>
                    </a:moveTo>
                    <a:lnTo>
                      <a:pt x="3778" y="472"/>
                    </a:lnTo>
                    <a:lnTo>
                      <a:pt x="3149" y="472"/>
                    </a:lnTo>
                    <a:lnTo>
                      <a:pt x="3149" y="3622"/>
                    </a:lnTo>
                    <a:lnTo>
                      <a:pt x="3778" y="3622"/>
                    </a:lnTo>
                    <a:moveTo>
                      <a:pt x="0" y="0"/>
                    </a:moveTo>
                    <a:lnTo>
                      <a:pt x="0" y="4251"/>
                    </a:lnTo>
                    <a:lnTo>
                      <a:pt x="4250" y="4251"/>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1043394"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gradFill>
                    <a:gsLst>
                      <a:gs pos="0">
                        <a:srgbClr val="505050"/>
                      </a:gs>
                      <a:gs pos="100000">
                        <a:srgbClr val="505050"/>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grpSp>
          <p:nvGrpSpPr>
            <p:cNvPr id="18" name="Group 17">
              <a:extLst>
                <a:ext uri="{FF2B5EF4-FFF2-40B4-BE49-F238E27FC236}">
                  <a16:creationId xmlns:a16="http://schemas.microsoft.com/office/drawing/2014/main" id="{1D4326A1-7FFA-4B43-B87F-77AF2D3825A7}"/>
                </a:ext>
              </a:extLst>
            </p:cNvPr>
            <p:cNvGrpSpPr/>
            <p:nvPr/>
          </p:nvGrpSpPr>
          <p:grpSpPr>
            <a:xfrm>
              <a:off x="11181004" y="4480705"/>
              <a:ext cx="733476" cy="733476"/>
              <a:chOff x="11181004" y="4502221"/>
              <a:chExt cx="733476" cy="733476"/>
            </a:xfrm>
          </p:grpSpPr>
          <p:sp>
            <p:nvSpPr>
              <p:cNvPr id="112" name="Oval 111">
                <a:extLst>
                  <a:ext uri="{FF2B5EF4-FFF2-40B4-BE49-F238E27FC236}">
                    <a16:creationId xmlns:a16="http://schemas.microsoft.com/office/drawing/2014/main" id="{46824C2A-0EEE-4860-88E3-11F2B89E0D2E}"/>
                  </a:ext>
                </a:extLst>
              </p:cNvPr>
              <p:cNvSpPr/>
              <p:nvPr/>
            </p:nvSpPr>
            <p:spPr bwMode="auto">
              <a:xfrm>
                <a:off x="11181004" y="4502221"/>
                <a:ext cx="733476" cy="733476"/>
              </a:xfrm>
              <a:prstGeom prst="ellipse">
                <a:avLst/>
              </a:prstGeom>
              <a:solidFill>
                <a:schemeClr val="bg1"/>
              </a:solidFill>
              <a:ln>
                <a:noFill/>
                <a:headEnd type="none" w="med" len="med"/>
                <a:tailEnd type="none" w="med" len="med"/>
              </a:ln>
              <a:effectLst>
                <a:outerShdw blurRad="88900" dist="38100" dir="5400000" algn="t"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198" name="globe_2">
                <a:extLst>
                  <a:ext uri="{FF2B5EF4-FFF2-40B4-BE49-F238E27FC236}">
                    <a16:creationId xmlns:a16="http://schemas.microsoft.com/office/drawing/2014/main" id="{FE2CEE62-FCDC-4FA8-BE60-48D04C342E98}"/>
                  </a:ext>
                </a:extLst>
              </p:cNvPr>
              <p:cNvSpPr>
                <a:spLocks noChangeAspect="1" noEditPoints="1"/>
              </p:cNvSpPr>
              <p:nvPr/>
            </p:nvSpPr>
            <p:spPr bwMode="auto">
              <a:xfrm>
                <a:off x="11364862" y="4686079"/>
                <a:ext cx="365760" cy="365760"/>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1043394"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gradFill>
                    <a:gsLst>
                      <a:gs pos="0">
                        <a:srgbClr val="505050"/>
                      </a:gs>
                      <a:gs pos="100000">
                        <a:srgbClr val="505050"/>
                      </a:gs>
                    </a:gsLst>
                  </a:gradFill>
                  <a:effectLst/>
                  <a:uLnTx/>
                  <a:uFillTx/>
                  <a:latin typeface="Segoe UI Semibold" panose="020B0702040204020203" pitchFamily="34" charset="0"/>
                  <a:ea typeface="+mn-ea"/>
                  <a:cs typeface="Segoe UI Semibold" panose="020B0702040204020203" pitchFamily="34" charset="0"/>
                </a:endParaRPr>
              </a:p>
            </p:txBody>
          </p:sp>
        </p:grpSp>
        <p:grpSp>
          <p:nvGrpSpPr>
            <p:cNvPr id="29" name="Group 28">
              <a:extLst>
                <a:ext uri="{FF2B5EF4-FFF2-40B4-BE49-F238E27FC236}">
                  <a16:creationId xmlns:a16="http://schemas.microsoft.com/office/drawing/2014/main" id="{711D3B80-3C72-4D52-9909-1DC8C50080C8}"/>
                </a:ext>
              </a:extLst>
            </p:cNvPr>
            <p:cNvGrpSpPr/>
            <p:nvPr/>
          </p:nvGrpSpPr>
          <p:grpSpPr>
            <a:xfrm>
              <a:off x="5530065" y="2407211"/>
              <a:ext cx="1376344" cy="1376344"/>
              <a:chOff x="4188396" y="2833317"/>
              <a:chExt cx="1376344" cy="1376344"/>
            </a:xfrm>
          </p:grpSpPr>
          <p:sp>
            <p:nvSpPr>
              <p:cNvPr id="200" name="Oval 199">
                <a:extLst>
                  <a:ext uri="{FF2B5EF4-FFF2-40B4-BE49-F238E27FC236}">
                    <a16:creationId xmlns:a16="http://schemas.microsoft.com/office/drawing/2014/main" id="{4F038A87-2B30-435D-88EC-7347D6247B77}"/>
                  </a:ext>
                </a:extLst>
              </p:cNvPr>
              <p:cNvSpPr/>
              <p:nvPr/>
            </p:nvSpPr>
            <p:spPr bwMode="auto">
              <a:xfrm>
                <a:off x="4188396" y="2833317"/>
                <a:ext cx="1376344" cy="1376344"/>
              </a:xfrm>
              <a:prstGeom prst="ellipse">
                <a:avLst/>
              </a:prstGeom>
              <a:solidFill>
                <a:schemeClr val="accent1"/>
              </a:solidFill>
              <a:ln>
                <a:noFill/>
                <a:headEnd type="none" w="med" len="med"/>
                <a:tailEnd type="none" w="med" len="med"/>
              </a:ln>
              <a:effectLst>
                <a:outerShdw blurRad="88900" dist="38100" dir="5400000" algn="t"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199" name="bot_3">
                <a:extLst>
                  <a:ext uri="{FF2B5EF4-FFF2-40B4-BE49-F238E27FC236}">
                    <a16:creationId xmlns:a16="http://schemas.microsoft.com/office/drawing/2014/main" id="{9CBEA979-D45B-4D90-8736-259972DE8319}"/>
                  </a:ext>
                </a:extLst>
              </p:cNvPr>
              <p:cNvSpPr>
                <a:spLocks noChangeAspect="1" noEditPoints="1"/>
              </p:cNvSpPr>
              <p:nvPr/>
            </p:nvSpPr>
            <p:spPr bwMode="auto">
              <a:xfrm>
                <a:off x="4456375" y="3220000"/>
                <a:ext cx="840386" cy="602978"/>
              </a:xfrm>
              <a:custGeom>
                <a:avLst/>
                <a:gdLst>
                  <a:gd name="T0" fmla="*/ 134 w 420"/>
                  <a:gd name="T1" fmla="*/ 154 h 302"/>
                  <a:gd name="T2" fmla="*/ 157 w 420"/>
                  <a:gd name="T3" fmla="*/ 131 h 302"/>
                  <a:gd name="T4" fmla="*/ 180 w 420"/>
                  <a:gd name="T5" fmla="*/ 154 h 302"/>
                  <a:gd name="T6" fmla="*/ 157 w 420"/>
                  <a:gd name="T7" fmla="*/ 177 h 302"/>
                  <a:gd name="T8" fmla="*/ 134 w 420"/>
                  <a:gd name="T9" fmla="*/ 154 h 302"/>
                  <a:gd name="T10" fmla="*/ 241 w 420"/>
                  <a:gd name="T11" fmla="*/ 154 h 302"/>
                  <a:gd name="T12" fmla="*/ 264 w 420"/>
                  <a:gd name="T13" fmla="*/ 177 h 302"/>
                  <a:gd name="T14" fmla="*/ 287 w 420"/>
                  <a:gd name="T15" fmla="*/ 154 h 302"/>
                  <a:gd name="T16" fmla="*/ 264 w 420"/>
                  <a:gd name="T17" fmla="*/ 131 h 302"/>
                  <a:gd name="T18" fmla="*/ 241 w 420"/>
                  <a:gd name="T19" fmla="*/ 154 h 302"/>
                  <a:gd name="T20" fmla="*/ 276 w 420"/>
                  <a:gd name="T21" fmla="*/ 302 h 302"/>
                  <a:gd name="T22" fmla="*/ 410 w 420"/>
                  <a:gd name="T23" fmla="*/ 168 h 302"/>
                  <a:gd name="T24" fmla="*/ 410 w 420"/>
                  <a:gd name="T25" fmla="*/ 132 h 302"/>
                  <a:gd name="T26" fmla="*/ 276 w 420"/>
                  <a:gd name="T27" fmla="*/ 0 h 302"/>
                  <a:gd name="T28" fmla="*/ 144 w 420"/>
                  <a:gd name="T29" fmla="*/ 0 h 302"/>
                  <a:gd name="T30" fmla="*/ 10 w 420"/>
                  <a:gd name="T31" fmla="*/ 132 h 302"/>
                  <a:gd name="T32" fmla="*/ 10 w 420"/>
                  <a:gd name="T33" fmla="*/ 168 h 302"/>
                  <a:gd name="T34" fmla="*/ 145 w 420"/>
                  <a:gd name="T35" fmla="*/ 302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0" h="302">
                    <a:moveTo>
                      <a:pt x="134" y="154"/>
                    </a:moveTo>
                    <a:cubicBezTo>
                      <a:pt x="134" y="141"/>
                      <a:pt x="144" y="131"/>
                      <a:pt x="157" y="131"/>
                    </a:cubicBezTo>
                    <a:cubicBezTo>
                      <a:pt x="169" y="131"/>
                      <a:pt x="180" y="141"/>
                      <a:pt x="180" y="154"/>
                    </a:cubicBezTo>
                    <a:cubicBezTo>
                      <a:pt x="180" y="167"/>
                      <a:pt x="169" y="177"/>
                      <a:pt x="157" y="177"/>
                    </a:cubicBezTo>
                    <a:cubicBezTo>
                      <a:pt x="144" y="177"/>
                      <a:pt x="134" y="167"/>
                      <a:pt x="134" y="154"/>
                    </a:cubicBezTo>
                    <a:close/>
                    <a:moveTo>
                      <a:pt x="241" y="154"/>
                    </a:moveTo>
                    <a:cubicBezTo>
                      <a:pt x="241" y="167"/>
                      <a:pt x="251" y="177"/>
                      <a:pt x="264" y="177"/>
                    </a:cubicBezTo>
                    <a:cubicBezTo>
                      <a:pt x="276" y="177"/>
                      <a:pt x="287" y="167"/>
                      <a:pt x="287" y="154"/>
                    </a:cubicBezTo>
                    <a:cubicBezTo>
                      <a:pt x="287" y="141"/>
                      <a:pt x="276" y="131"/>
                      <a:pt x="264" y="131"/>
                    </a:cubicBezTo>
                    <a:cubicBezTo>
                      <a:pt x="251" y="131"/>
                      <a:pt x="241" y="141"/>
                      <a:pt x="241" y="154"/>
                    </a:cubicBezTo>
                    <a:close/>
                    <a:moveTo>
                      <a:pt x="276" y="302"/>
                    </a:moveTo>
                    <a:cubicBezTo>
                      <a:pt x="276" y="302"/>
                      <a:pt x="276" y="302"/>
                      <a:pt x="410" y="168"/>
                    </a:cubicBezTo>
                    <a:cubicBezTo>
                      <a:pt x="420" y="158"/>
                      <a:pt x="420" y="142"/>
                      <a:pt x="410" y="132"/>
                    </a:cubicBezTo>
                    <a:cubicBezTo>
                      <a:pt x="410" y="132"/>
                      <a:pt x="410" y="132"/>
                      <a:pt x="276" y="0"/>
                    </a:cubicBezTo>
                    <a:moveTo>
                      <a:pt x="144" y="0"/>
                    </a:moveTo>
                    <a:cubicBezTo>
                      <a:pt x="10" y="132"/>
                      <a:pt x="10" y="132"/>
                      <a:pt x="10" y="132"/>
                    </a:cubicBezTo>
                    <a:cubicBezTo>
                      <a:pt x="0" y="142"/>
                      <a:pt x="0" y="158"/>
                      <a:pt x="10" y="168"/>
                    </a:cubicBezTo>
                    <a:cubicBezTo>
                      <a:pt x="145" y="302"/>
                      <a:pt x="145" y="302"/>
                      <a:pt x="145" y="302"/>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1043394"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353535"/>
                  </a:solidFill>
                  <a:effectLst/>
                  <a:uLnTx/>
                  <a:uFillTx/>
                  <a:latin typeface="Segoe UI Semibold" panose="020B0702040204020203" pitchFamily="34" charset="0"/>
                  <a:ea typeface="+mn-ea"/>
                  <a:cs typeface="Segoe UI Semibold" panose="020B0702040204020203" pitchFamily="34" charset="0"/>
                </a:endParaRPr>
              </a:p>
            </p:txBody>
          </p:sp>
        </p:grpSp>
        <p:cxnSp>
          <p:nvCxnSpPr>
            <p:cNvPr id="31" name="Connector: Elbow 30">
              <a:extLst>
                <a:ext uri="{FF2B5EF4-FFF2-40B4-BE49-F238E27FC236}">
                  <a16:creationId xmlns:a16="http://schemas.microsoft.com/office/drawing/2014/main" id="{18A98356-4360-4FA6-AC50-EC5A549D3635}"/>
                </a:ext>
              </a:extLst>
            </p:cNvPr>
            <p:cNvCxnSpPr>
              <a:stCxn id="200" idx="4"/>
              <a:endCxn id="2" idx="0"/>
            </p:cNvCxnSpPr>
            <p:nvPr/>
          </p:nvCxnSpPr>
          <p:spPr>
            <a:xfrm rot="5400000">
              <a:off x="3232253" y="1494721"/>
              <a:ext cx="697150" cy="5274818"/>
            </a:xfrm>
            <a:prstGeom prst="bentConnector3">
              <a:avLst/>
            </a:prstGeom>
            <a:ln w="1270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3" name="Connector: Elbow 32">
              <a:extLst>
                <a:ext uri="{FF2B5EF4-FFF2-40B4-BE49-F238E27FC236}">
                  <a16:creationId xmlns:a16="http://schemas.microsoft.com/office/drawing/2014/main" id="{F396F090-BCFD-40DF-AEF6-1B3AA9DC05E8}"/>
                </a:ext>
              </a:extLst>
            </p:cNvPr>
            <p:cNvCxnSpPr>
              <a:stCxn id="200" idx="4"/>
              <a:endCxn id="69" idx="0"/>
            </p:cNvCxnSpPr>
            <p:nvPr/>
          </p:nvCxnSpPr>
          <p:spPr>
            <a:xfrm rot="5400000">
              <a:off x="3989705" y="2252173"/>
              <a:ext cx="697150" cy="3759915"/>
            </a:xfrm>
            <a:prstGeom prst="bentConnector3">
              <a:avLst/>
            </a:prstGeom>
            <a:ln w="12700">
              <a:solidFill>
                <a:schemeClr val="bg1"/>
              </a:solidFill>
              <a:headEnd type="none"/>
              <a:tailEnd type="triangl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cxnSp>
          <p:nvCxnSpPr>
            <p:cNvPr id="35" name="Connector: Elbow 34">
              <a:extLst>
                <a:ext uri="{FF2B5EF4-FFF2-40B4-BE49-F238E27FC236}">
                  <a16:creationId xmlns:a16="http://schemas.microsoft.com/office/drawing/2014/main" id="{D5915DE5-1FD6-40AC-A1B1-A94DC9A47F56}"/>
                </a:ext>
              </a:extLst>
            </p:cNvPr>
            <p:cNvCxnSpPr>
              <a:cxnSpLocks/>
              <a:stCxn id="200" idx="4"/>
              <a:endCxn id="84" idx="0"/>
            </p:cNvCxnSpPr>
            <p:nvPr/>
          </p:nvCxnSpPr>
          <p:spPr>
            <a:xfrm rot="5400000">
              <a:off x="4747156" y="3009624"/>
              <a:ext cx="697150" cy="2245012"/>
            </a:xfrm>
            <a:prstGeom prst="bentConnector3">
              <a:avLst>
                <a:gd name="adj1" fmla="val 50000"/>
              </a:avLst>
            </a:prstGeom>
            <a:ln w="1270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8" name="Connector: Elbow 37">
              <a:extLst>
                <a:ext uri="{FF2B5EF4-FFF2-40B4-BE49-F238E27FC236}">
                  <a16:creationId xmlns:a16="http://schemas.microsoft.com/office/drawing/2014/main" id="{F88917AF-EBCC-4785-89A3-B11BE992ADA4}"/>
                </a:ext>
              </a:extLst>
            </p:cNvPr>
            <p:cNvCxnSpPr>
              <a:stCxn id="200" idx="4"/>
              <a:endCxn id="85" idx="0"/>
            </p:cNvCxnSpPr>
            <p:nvPr/>
          </p:nvCxnSpPr>
          <p:spPr>
            <a:xfrm rot="5400000">
              <a:off x="5504608" y="3767076"/>
              <a:ext cx="697150" cy="730109"/>
            </a:xfrm>
            <a:prstGeom prst="bentConnector3">
              <a:avLst/>
            </a:prstGeom>
            <a:ln w="1270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0" name="Connector: Elbow 39">
              <a:extLst>
                <a:ext uri="{FF2B5EF4-FFF2-40B4-BE49-F238E27FC236}">
                  <a16:creationId xmlns:a16="http://schemas.microsoft.com/office/drawing/2014/main" id="{F6790F01-0118-46B3-9B77-E38DC3A0AEAB}"/>
                </a:ext>
              </a:extLst>
            </p:cNvPr>
            <p:cNvCxnSpPr>
              <a:stCxn id="200" idx="4"/>
              <a:endCxn id="86" idx="0"/>
            </p:cNvCxnSpPr>
            <p:nvPr/>
          </p:nvCxnSpPr>
          <p:spPr>
            <a:xfrm rot="16200000" flipH="1">
              <a:off x="6262059" y="3739733"/>
              <a:ext cx="697150" cy="784794"/>
            </a:xfrm>
            <a:prstGeom prst="bentConnector3">
              <a:avLst/>
            </a:prstGeom>
            <a:ln w="1270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2" name="Connector: Elbow 41">
              <a:extLst>
                <a:ext uri="{FF2B5EF4-FFF2-40B4-BE49-F238E27FC236}">
                  <a16:creationId xmlns:a16="http://schemas.microsoft.com/office/drawing/2014/main" id="{E3798AF2-D2EA-418A-8E4B-8A1FEFDC9398}"/>
                </a:ext>
              </a:extLst>
            </p:cNvPr>
            <p:cNvCxnSpPr>
              <a:stCxn id="200" idx="4"/>
              <a:endCxn id="122" idx="0"/>
            </p:cNvCxnSpPr>
            <p:nvPr/>
          </p:nvCxnSpPr>
          <p:spPr>
            <a:xfrm rot="16200000" flipH="1">
              <a:off x="7019510" y="2982281"/>
              <a:ext cx="697150" cy="2299697"/>
            </a:xfrm>
            <a:prstGeom prst="bentConnector3">
              <a:avLst/>
            </a:prstGeom>
            <a:ln w="1270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4" name="Connector: Elbow 43">
              <a:extLst>
                <a:ext uri="{FF2B5EF4-FFF2-40B4-BE49-F238E27FC236}">
                  <a16:creationId xmlns:a16="http://schemas.microsoft.com/office/drawing/2014/main" id="{6296D85F-D244-41A6-8740-E5F0AC51712C}"/>
                </a:ext>
              </a:extLst>
            </p:cNvPr>
            <p:cNvCxnSpPr>
              <a:stCxn id="200" idx="4"/>
              <a:endCxn id="87" idx="0"/>
            </p:cNvCxnSpPr>
            <p:nvPr/>
          </p:nvCxnSpPr>
          <p:spPr>
            <a:xfrm rot="16200000" flipH="1">
              <a:off x="7776962" y="2224830"/>
              <a:ext cx="697150" cy="3814600"/>
            </a:xfrm>
            <a:prstGeom prst="bentConnector3">
              <a:avLst/>
            </a:prstGeom>
            <a:ln w="1270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6" name="Connector: Elbow 45">
              <a:extLst>
                <a:ext uri="{FF2B5EF4-FFF2-40B4-BE49-F238E27FC236}">
                  <a16:creationId xmlns:a16="http://schemas.microsoft.com/office/drawing/2014/main" id="{0B73D6B2-6CA7-43D1-ADE2-B8DBD36D1D05}"/>
                </a:ext>
              </a:extLst>
            </p:cNvPr>
            <p:cNvCxnSpPr>
              <a:stCxn id="200" idx="4"/>
              <a:endCxn id="112" idx="0"/>
            </p:cNvCxnSpPr>
            <p:nvPr/>
          </p:nvCxnSpPr>
          <p:spPr>
            <a:xfrm rot="16200000" flipH="1">
              <a:off x="8534414" y="1467377"/>
              <a:ext cx="697150" cy="5329505"/>
            </a:xfrm>
            <a:prstGeom prst="bentConnector3">
              <a:avLst/>
            </a:prstGeom>
            <a:ln w="1270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01" name="TextBox 200">
              <a:extLst>
                <a:ext uri="{FF2B5EF4-FFF2-40B4-BE49-F238E27FC236}">
                  <a16:creationId xmlns:a16="http://schemas.microsoft.com/office/drawing/2014/main" id="{F75FECF1-7E2F-4CC8-A9D5-BE49E4915826}"/>
                </a:ext>
              </a:extLst>
            </p:cNvPr>
            <p:cNvSpPr txBox="1"/>
            <p:nvPr/>
          </p:nvSpPr>
          <p:spPr>
            <a:xfrm>
              <a:off x="3045099" y="1650591"/>
              <a:ext cx="6346276" cy="738664"/>
            </a:xfrm>
            <a:prstGeom prst="rect">
              <a:avLst/>
            </a:prstGeom>
            <a:noFill/>
          </p:spPr>
          <p:txBody>
            <a:bodyPr wrap="square" lIns="179285" tIns="143428" rIns="179285" bIns="143428" rtlCol="0">
              <a:spAutoFit/>
            </a:bodyPr>
            <a:lstStyle/>
            <a:p>
              <a:pPr marL="0" marR="0" lvl="0" indent="0" algn="ctr" defTabSz="1043394" rtl="0" eaLnBrk="1" fontAlgn="auto" latinLnBrk="0" hangingPunct="1">
                <a:lnSpc>
                  <a:spcPct val="90000"/>
                </a:lnSpc>
                <a:spcBef>
                  <a:spcPts val="0"/>
                </a:spcBef>
                <a:spcAft>
                  <a:spcPts val="588"/>
                </a:spcAft>
                <a:buClrTx/>
                <a:buSzTx/>
                <a:buFontTx/>
                <a:buNone/>
                <a:tabLst/>
                <a:defRPr/>
              </a:pPr>
              <a:r>
                <a:rPr kumimoji="0" lang="en-US" sz="1568" b="1" i="0" u="none" strike="noStrike" kern="1200" cap="none" spc="294"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BOTS ARE GATEWAYS </a:t>
              </a:r>
              <a:br>
                <a:rPr kumimoji="0" lang="en-US" sz="1568" b="1" i="0" u="none" strike="noStrike" kern="1200" cap="none" spc="294"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br>
              <a:r>
                <a:rPr kumimoji="0" lang="en-US" sz="1568" b="1" i="0" u="none" strike="noStrike" kern="1200" cap="none" spc="294"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TO AI SERVICES</a:t>
              </a:r>
            </a:p>
          </p:txBody>
        </p:sp>
      </p:grpSp>
    </p:spTree>
    <p:extLst>
      <p:ext uri="{BB962C8B-B14F-4D97-AF65-F5344CB8AC3E}">
        <p14:creationId xmlns:p14="http://schemas.microsoft.com/office/powerpoint/2010/main" val="52091494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nodeType="withEffect">
                                  <p:stCondLst>
                                    <p:cond delay="0"/>
                                  </p:stCondLst>
                                  <p:childTnLst>
                                    <p:animMotion origin="layout" path="M 4.4192E-6 -0.04494 L 4.4192E-6 2.41943E-6 " pathEditMode="relative" rAng="0" ptsTypes="AA">
                                      <p:cBhvr>
                                        <p:cTn id="9" dur="600" fill="hold"/>
                                        <p:tgtEl>
                                          <p:spTgt spid="3"/>
                                        </p:tgtEl>
                                        <p:attrNameLst>
                                          <p:attrName>ppt_x</p:attrName>
                                          <p:attrName>ppt_y</p:attrName>
                                        </p:attrNameLst>
                                      </p:cBhvr>
                                      <p:rCtr x="0" y="224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Title 4">
            <a:extLst>
              <a:ext uri="{FF2B5EF4-FFF2-40B4-BE49-F238E27FC236}">
                <a16:creationId xmlns:a16="http://schemas.microsoft.com/office/drawing/2014/main" id="{04B86CB4-0B07-4E96-A1FE-4FCA4E804689}"/>
              </a:ext>
            </a:extLst>
          </p:cNvPr>
          <p:cNvSpPr txBox="1">
            <a:spLocks/>
          </p:cNvSpPr>
          <p:nvPr/>
        </p:nvSpPr>
        <p:spPr>
          <a:xfrm>
            <a:off x="269239" y="289511"/>
            <a:ext cx="12294101" cy="899665"/>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0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1088078" rtl="0" eaLnBrk="1" fontAlgn="auto" latinLnBrk="0" hangingPunct="1">
              <a:lnSpc>
                <a:spcPct val="100000"/>
              </a:lnSpc>
              <a:spcBef>
                <a:spcPts val="0"/>
              </a:spcBef>
              <a:spcAft>
                <a:spcPts val="0"/>
              </a:spcAft>
              <a:buClrTx/>
              <a:buSzTx/>
              <a:buFontTx/>
              <a:buNone/>
              <a:tabLst/>
              <a:defRPr/>
            </a:pPr>
            <a:r>
              <a:rPr kumimoji="0" lang="it-IT" sz="4800" b="0" i="0" u="none" strike="noStrike" kern="1200" cap="none" spc="-100"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rPr>
              <a:t>Conversational AI tools</a:t>
            </a:r>
            <a:endParaRPr kumimoji="0" lang="en-US" sz="4800" b="0" i="0" u="none" strike="noStrike" kern="0" cap="none" spc="-100" normalizeH="0" baseline="0" noProof="0" dirty="0">
              <a:ln w="3175">
                <a:noFill/>
              </a:ln>
              <a:solidFill>
                <a:srgbClr val="0078D7"/>
              </a:solidFill>
              <a:effectLst/>
              <a:uLnTx/>
              <a:uFillTx/>
              <a:latin typeface="Segoe UI Light"/>
              <a:ea typeface="+mn-ea"/>
              <a:cs typeface="Segoe UI" pitchFamily="34" charset="0"/>
            </a:endParaRPr>
          </a:p>
        </p:txBody>
      </p:sp>
      <p:pic>
        <p:nvPicPr>
          <p:cNvPr id="10" name="Picture 9">
            <a:extLst>
              <a:ext uri="{FF2B5EF4-FFF2-40B4-BE49-F238E27FC236}">
                <a16:creationId xmlns:a16="http://schemas.microsoft.com/office/drawing/2014/main" id="{64A0C746-EDF8-49D5-8E85-697601B8B377}"/>
              </a:ext>
            </a:extLst>
          </p:cNvPr>
          <p:cNvPicPr>
            <a:picLocks noChangeAspect="1"/>
          </p:cNvPicPr>
          <p:nvPr/>
        </p:nvPicPr>
        <p:blipFill>
          <a:blip r:embed="rId3"/>
          <a:stretch>
            <a:fillRect/>
          </a:stretch>
        </p:blipFill>
        <p:spPr>
          <a:xfrm>
            <a:off x="9482411" y="-1018"/>
            <a:ext cx="2490097" cy="869027"/>
          </a:xfrm>
          <a:prstGeom prst="rect">
            <a:avLst/>
          </a:prstGeom>
        </p:spPr>
      </p:pic>
      <p:grpSp>
        <p:nvGrpSpPr>
          <p:cNvPr id="45" name="Group 44">
            <a:extLst>
              <a:ext uri="{FF2B5EF4-FFF2-40B4-BE49-F238E27FC236}">
                <a16:creationId xmlns:a16="http://schemas.microsoft.com/office/drawing/2014/main" id="{77B9CE75-B652-4FBC-AC8B-8B2DF57BF320}"/>
              </a:ext>
            </a:extLst>
          </p:cNvPr>
          <p:cNvGrpSpPr/>
          <p:nvPr/>
        </p:nvGrpSpPr>
        <p:grpSpPr>
          <a:xfrm>
            <a:off x="348626" y="1870527"/>
            <a:ext cx="3585699" cy="1821242"/>
            <a:chOff x="355616" y="1907538"/>
            <a:chExt cx="3657600" cy="1857762"/>
          </a:xfrm>
        </p:grpSpPr>
        <p:sp>
          <p:nvSpPr>
            <p:cNvPr id="59" name="TextBox 58">
              <a:extLst>
                <a:ext uri="{FF2B5EF4-FFF2-40B4-BE49-F238E27FC236}">
                  <a16:creationId xmlns:a16="http://schemas.microsoft.com/office/drawing/2014/main" id="{658847AC-BAF5-486D-ABEB-45995098C577}"/>
                </a:ext>
              </a:extLst>
            </p:cNvPr>
            <p:cNvSpPr txBox="1"/>
            <p:nvPr/>
          </p:nvSpPr>
          <p:spPr>
            <a:xfrm>
              <a:off x="754312" y="2626750"/>
              <a:ext cx="2860208" cy="741272"/>
            </a:xfrm>
            <a:prstGeom prst="rect">
              <a:avLst/>
            </a:prstGeom>
            <a:noFill/>
          </p:spPr>
          <p:txBody>
            <a:bodyPr wrap="square" lIns="175711" tIns="140569" rIns="175711" bIns="140569" rtlCol="0" anchor="ctr">
              <a:spAutoFit/>
            </a:bodyPr>
            <a:lstStyle/>
            <a:p>
              <a:pPr marL="0" marR="0" lvl="0" indent="0" algn="ctr" defTabSz="913963" rtl="0" eaLnBrk="1" fontAlgn="auto" latinLnBrk="0" hangingPunct="1">
                <a:lnSpc>
                  <a:spcPct val="90000"/>
                </a:lnSpc>
                <a:spcBef>
                  <a:spcPts val="0"/>
                </a:spcBef>
                <a:spcAft>
                  <a:spcPts val="574"/>
                </a:spcAft>
                <a:buClrTx/>
                <a:buSzTx/>
                <a:buFontTx/>
                <a:buNone/>
                <a:tabLst/>
                <a:defRPr/>
              </a:pPr>
              <a:r>
                <a:rPr kumimoji="0" lang="en-US" sz="1567" b="1" i="0" u="none" strike="noStrike" kern="1200" cap="none" spc="0" normalizeH="0" baseline="0" noProof="0">
                  <a:ln>
                    <a:noFill/>
                  </a:ln>
                  <a:gradFill>
                    <a:gsLst>
                      <a:gs pos="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t>Language Understanding </a:t>
              </a:r>
              <a:br>
                <a:rPr kumimoji="0" lang="en-US" sz="1567" b="1" i="0" u="none" strike="noStrike" kern="1200" cap="none" spc="0" normalizeH="0" baseline="0" noProof="0">
                  <a:ln>
                    <a:noFill/>
                  </a:ln>
                  <a:gradFill>
                    <a:gsLst>
                      <a:gs pos="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br>
              <a:r>
                <a:rPr kumimoji="0" lang="en-US" sz="1567" b="1" i="0" u="none" strike="noStrike" kern="1200" cap="none" spc="0" normalizeH="0" baseline="0" noProof="0">
                  <a:ln>
                    <a:noFill/>
                  </a:ln>
                  <a:gradFill>
                    <a:gsLst>
                      <a:gs pos="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t>Intelligent Service</a:t>
              </a:r>
            </a:p>
          </p:txBody>
        </p:sp>
        <p:sp>
          <p:nvSpPr>
            <p:cNvPr id="62" name="Freeform 16">
              <a:extLst>
                <a:ext uri="{FF2B5EF4-FFF2-40B4-BE49-F238E27FC236}">
                  <a16:creationId xmlns:a16="http://schemas.microsoft.com/office/drawing/2014/main" id="{9F9B4258-BCA1-46E2-8E85-C37A09890535}"/>
                </a:ext>
              </a:extLst>
            </p:cNvPr>
            <p:cNvSpPr>
              <a:spLocks noEditPoints="1"/>
            </p:cNvSpPr>
            <p:nvPr/>
          </p:nvSpPr>
          <p:spPr bwMode="auto">
            <a:xfrm>
              <a:off x="1870030" y="1907538"/>
              <a:ext cx="628773" cy="550565"/>
            </a:xfrm>
            <a:custGeom>
              <a:avLst/>
              <a:gdLst>
                <a:gd name="T0" fmla="*/ 1150 w 1167"/>
                <a:gd name="T1" fmla="*/ 473 h 1020"/>
                <a:gd name="T2" fmla="*/ 1167 w 1167"/>
                <a:gd name="T3" fmla="*/ 475 h 1020"/>
                <a:gd name="T4" fmla="*/ 1167 w 1167"/>
                <a:gd name="T5" fmla="*/ 545 h 1020"/>
                <a:gd name="T6" fmla="*/ 1150 w 1167"/>
                <a:gd name="T7" fmla="*/ 548 h 1020"/>
                <a:gd name="T8" fmla="*/ 1077 w 1167"/>
                <a:gd name="T9" fmla="*/ 673 h 1020"/>
                <a:gd name="T10" fmla="*/ 1077 w 1167"/>
                <a:gd name="T11" fmla="*/ 838 h 1020"/>
                <a:gd name="T12" fmla="*/ 1033 w 1167"/>
                <a:gd name="T13" fmla="*/ 974 h 1020"/>
                <a:gd name="T14" fmla="*/ 909 w 1167"/>
                <a:gd name="T15" fmla="*/ 1020 h 1020"/>
                <a:gd name="T16" fmla="*/ 888 w 1167"/>
                <a:gd name="T17" fmla="*/ 1020 h 1020"/>
                <a:gd name="T18" fmla="*/ 888 w 1167"/>
                <a:gd name="T19" fmla="*/ 934 h 1020"/>
                <a:gd name="T20" fmla="*/ 907 w 1167"/>
                <a:gd name="T21" fmla="*/ 933 h 1020"/>
                <a:gd name="T22" fmla="*/ 964 w 1167"/>
                <a:gd name="T23" fmla="*/ 909 h 1020"/>
                <a:gd name="T24" fmla="*/ 981 w 1167"/>
                <a:gd name="T25" fmla="*/ 822 h 1020"/>
                <a:gd name="T26" fmla="*/ 981 w 1167"/>
                <a:gd name="T27" fmla="*/ 668 h 1020"/>
                <a:gd name="T28" fmla="*/ 1041 w 1167"/>
                <a:gd name="T29" fmla="*/ 511 h 1020"/>
                <a:gd name="T30" fmla="*/ 981 w 1167"/>
                <a:gd name="T31" fmla="*/ 362 h 1020"/>
                <a:gd name="T32" fmla="*/ 981 w 1167"/>
                <a:gd name="T33" fmla="*/ 199 h 1020"/>
                <a:gd name="T34" fmla="*/ 964 w 1167"/>
                <a:gd name="T35" fmla="*/ 111 h 1020"/>
                <a:gd name="T36" fmla="*/ 907 w 1167"/>
                <a:gd name="T37" fmla="*/ 88 h 1020"/>
                <a:gd name="T38" fmla="*/ 888 w 1167"/>
                <a:gd name="T39" fmla="*/ 87 h 1020"/>
                <a:gd name="T40" fmla="*/ 888 w 1167"/>
                <a:gd name="T41" fmla="*/ 0 h 1020"/>
                <a:gd name="T42" fmla="*/ 909 w 1167"/>
                <a:gd name="T43" fmla="*/ 1 h 1020"/>
                <a:gd name="T44" fmla="*/ 1033 w 1167"/>
                <a:gd name="T45" fmla="*/ 47 h 1020"/>
                <a:gd name="T46" fmla="*/ 1077 w 1167"/>
                <a:gd name="T47" fmla="*/ 183 h 1020"/>
                <a:gd name="T48" fmla="*/ 1077 w 1167"/>
                <a:gd name="T49" fmla="*/ 357 h 1020"/>
                <a:gd name="T50" fmla="*/ 1150 w 1167"/>
                <a:gd name="T51" fmla="*/ 473 h 1020"/>
                <a:gd name="T52" fmla="*/ 134 w 1167"/>
                <a:gd name="T53" fmla="*/ 47 h 1020"/>
                <a:gd name="T54" fmla="*/ 259 w 1167"/>
                <a:gd name="T55" fmla="*/ 1 h 1020"/>
                <a:gd name="T56" fmla="*/ 280 w 1167"/>
                <a:gd name="T57" fmla="*/ 0 h 1020"/>
                <a:gd name="T58" fmla="*/ 280 w 1167"/>
                <a:gd name="T59" fmla="*/ 87 h 1020"/>
                <a:gd name="T60" fmla="*/ 261 w 1167"/>
                <a:gd name="T61" fmla="*/ 88 h 1020"/>
                <a:gd name="T62" fmla="*/ 204 w 1167"/>
                <a:gd name="T63" fmla="*/ 111 h 1020"/>
                <a:gd name="T64" fmla="*/ 187 w 1167"/>
                <a:gd name="T65" fmla="*/ 199 h 1020"/>
                <a:gd name="T66" fmla="*/ 187 w 1167"/>
                <a:gd name="T67" fmla="*/ 362 h 1020"/>
                <a:gd name="T68" fmla="*/ 126 w 1167"/>
                <a:gd name="T69" fmla="*/ 511 h 1020"/>
                <a:gd name="T70" fmla="*/ 187 w 1167"/>
                <a:gd name="T71" fmla="*/ 668 h 1020"/>
                <a:gd name="T72" fmla="*/ 187 w 1167"/>
                <a:gd name="T73" fmla="*/ 822 h 1020"/>
                <a:gd name="T74" fmla="*/ 204 w 1167"/>
                <a:gd name="T75" fmla="*/ 909 h 1020"/>
                <a:gd name="T76" fmla="*/ 261 w 1167"/>
                <a:gd name="T77" fmla="*/ 933 h 1020"/>
                <a:gd name="T78" fmla="*/ 280 w 1167"/>
                <a:gd name="T79" fmla="*/ 934 h 1020"/>
                <a:gd name="T80" fmla="*/ 280 w 1167"/>
                <a:gd name="T81" fmla="*/ 1020 h 1020"/>
                <a:gd name="T82" fmla="*/ 259 w 1167"/>
                <a:gd name="T83" fmla="*/ 1020 h 1020"/>
                <a:gd name="T84" fmla="*/ 134 w 1167"/>
                <a:gd name="T85" fmla="*/ 974 h 1020"/>
                <a:gd name="T86" fmla="*/ 91 w 1167"/>
                <a:gd name="T87" fmla="*/ 838 h 1020"/>
                <a:gd name="T88" fmla="*/ 91 w 1167"/>
                <a:gd name="T89" fmla="*/ 673 h 1020"/>
                <a:gd name="T90" fmla="*/ 18 w 1167"/>
                <a:gd name="T91" fmla="*/ 548 h 1020"/>
                <a:gd name="T92" fmla="*/ 0 w 1167"/>
                <a:gd name="T93" fmla="*/ 545 h 1020"/>
                <a:gd name="T94" fmla="*/ 0 w 1167"/>
                <a:gd name="T95" fmla="*/ 475 h 1020"/>
                <a:gd name="T96" fmla="*/ 18 w 1167"/>
                <a:gd name="T97" fmla="*/ 473 h 1020"/>
                <a:gd name="T98" fmla="*/ 91 w 1167"/>
                <a:gd name="T99" fmla="*/ 357 h 1020"/>
                <a:gd name="T100" fmla="*/ 91 w 1167"/>
                <a:gd name="T101" fmla="*/ 183 h 1020"/>
                <a:gd name="T102" fmla="*/ 134 w 1167"/>
                <a:gd name="T103" fmla="*/ 47 h 10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167" h="1020">
                  <a:moveTo>
                    <a:pt x="1150" y="473"/>
                  </a:moveTo>
                  <a:cubicBezTo>
                    <a:pt x="1167" y="475"/>
                    <a:pt x="1167" y="475"/>
                    <a:pt x="1167" y="475"/>
                  </a:cubicBezTo>
                  <a:cubicBezTo>
                    <a:pt x="1167" y="545"/>
                    <a:pt x="1167" y="545"/>
                    <a:pt x="1167" y="545"/>
                  </a:cubicBezTo>
                  <a:cubicBezTo>
                    <a:pt x="1150" y="548"/>
                    <a:pt x="1150" y="548"/>
                    <a:pt x="1150" y="548"/>
                  </a:cubicBezTo>
                  <a:cubicBezTo>
                    <a:pt x="1101" y="555"/>
                    <a:pt x="1077" y="594"/>
                    <a:pt x="1077" y="673"/>
                  </a:cubicBezTo>
                  <a:cubicBezTo>
                    <a:pt x="1077" y="838"/>
                    <a:pt x="1077" y="838"/>
                    <a:pt x="1077" y="838"/>
                  </a:cubicBezTo>
                  <a:cubicBezTo>
                    <a:pt x="1077" y="899"/>
                    <a:pt x="1063" y="945"/>
                    <a:pt x="1033" y="974"/>
                  </a:cubicBezTo>
                  <a:cubicBezTo>
                    <a:pt x="1004" y="1002"/>
                    <a:pt x="962" y="1018"/>
                    <a:pt x="909" y="1020"/>
                  </a:cubicBezTo>
                  <a:cubicBezTo>
                    <a:pt x="888" y="1020"/>
                    <a:pt x="888" y="1020"/>
                    <a:pt x="888" y="1020"/>
                  </a:cubicBezTo>
                  <a:cubicBezTo>
                    <a:pt x="888" y="934"/>
                    <a:pt x="888" y="934"/>
                    <a:pt x="888" y="934"/>
                  </a:cubicBezTo>
                  <a:cubicBezTo>
                    <a:pt x="907" y="933"/>
                    <a:pt x="907" y="933"/>
                    <a:pt x="907" y="933"/>
                  </a:cubicBezTo>
                  <a:cubicBezTo>
                    <a:pt x="935" y="931"/>
                    <a:pt x="954" y="923"/>
                    <a:pt x="964" y="909"/>
                  </a:cubicBezTo>
                  <a:cubicBezTo>
                    <a:pt x="975" y="894"/>
                    <a:pt x="981" y="865"/>
                    <a:pt x="981" y="822"/>
                  </a:cubicBezTo>
                  <a:cubicBezTo>
                    <a:pt x="981" y="668"/>
                    <a:pt x="981" y="668"/>
                    <a:pt x="981" y="668"/>
                  </a:cubicBezTo>
                  <a:cubicBezTo>
                    <a:pt x="981" y="594"/>
                    <a:pt x="1001" y="541"/>
                    <a:pt x="1041" y="511"/>
                  </a:cubicBezTo>
                  <a:cubicBezTo>
                    <a:pt x="1001" y="483"/>
                    <a:pt x="981" y="432"/>
                    <a:pt x="981" y="362"/>
                  </a:cubicBezTo>
                  <a:cubicBezTo>
                    <a:pt x="981" y="199"/>
                    <a:pt x="981" y="199"/>
                    <a:pt x="981" y="199"/>
                  </a:cubicBezTo>
                  <a:cubicBezTo>
                    <a:pt x="981" y="156"/>
                    <a:pt x="975" y="126"/>
                    <a:pt x="964" y="111"/>
                  </a:cubicBezTo>
                  <a:cubicBezTo>
                    <a:pt x="954" y="97"/>
                    <a:pt x="935" y="89"/>
                    <a:pt x="907" y="88"/>
                  </a:cubicBezTo>
                  <a:cubicBezTo>
                    <a:pt x="888" y="87"/>
                    <a:pt x="888" y="87"/>
                    <a:pt x="888" y="87"/>
                  </a:cubicBezTo>
                  <a:cubicBezTo>
                    <a:pt x="888" y="0"/>
                    <a:pt x="888" y="0"/>
                    <a:pt x="888" y="0"/>
                  </a:cubicBezTo>
                  <a:cubicBezTo>
                    <a:pt x="909" y="1"/>
                    <a:pt x="909" y="1"/>
                    <a:pt x="909" y="1"/>
                  </a:cubicBezTo>
                  <a:cubicBezTo>
                    <a:pt x="962" y="3"/>
                    <a:pt x="1004" y="18"/>
                    <a:pt x="1033" y="47"/>
                  </a:cubicBezTo>
                  <a:cubicBezTo>
                    <a:pt x="1063" y="76"/>
                    <a:pt x="1077" y="122"/>
                    <a:pt x="1077" y="183"/>
                  </a:cubicBezTo>
                  <a:cubicBezTo>
                    <a:pt x="1077" y="357"/>
                    <a:pt x="1077" y="357"/>
                    <a:pt x="1077" y="357"/>
                  </a:cubicBezTo>
                  <a:cubicBezTo>
                    <a:pt x="1077" y="430"/>
                    <a:pt x="1101" y="466"/>
                    <a:pt x="1150" y="473"/>
                  </a:cubicBezTo>
                  <a:close/>
                  <a:moveTo>
                    <a:pt x="134" y="47"/>
                  </a:moveTo>
                  <a:cubicBezTo>
                    <a:pt x="163" y="18"/>
                    <a:pt x="205" y="3"/>
                    <a:pt x="259" y="1"/>
                  </a:cubicBezTo>
                  <a:cubicBezTo>
                    <a:pt x="280" y="0"/>
                    <a:pt x="280" y="0"/>
                    <a:pt x="280" y="0"/>
                  </a:cubicBezTo>
                  <a:cubicBezTo>
                    <a:pt x="280" y="87"/>
                    <a:pt x="280" y="87"/>
                    <a:pt x="280" y="87"/>
                  </a:cubicBezTo>
                  <a:cubicBezTo>
                    <a:pt x="261" y="88"/>
                    <a:pt x="261" y="88"/>
                    <a:pt x="261" y="88"/>
                  </a:cubicBezTo>
                  <a:cubicBezTo>
                    <a:pt x="232" y="89"/>
                    <a:pt x="214" y="97"/>
                    <a:pt x="204" y="111"/>
                  </a:cubicBezTo>
                  <a:cubicBezTo>
                    <a:pt x="193" y="126"/>
                    <a:pt x="187" y="156"/>
                    <a:pt x="187" y="199"/>
                  </a:cubicBezTo>
                  <a:cubicBezTo>
                    <a:pt x="187" y="362"/>
                    <a:pt x="187" y="362"/>
                    <a:pt x="187" y="362"/>
                  </a:cubicBezTo>
                  <a:cubicBezTo>
                    <a:pt x="187" y="433"/>
                    <a:pt x="167" y="483"/>
                    <a:pt x="126" y="511"/>
                  </a:cubicBezTo>
                  <a:cubicBezTo>
                    <a:pt x="167" y="540"/>
                    <a:pt x="187" y="594"/>
                    <a:pt x="187" y="668"/>
                  </a:cubicBezTo>
                  <a:cubicBezTo>
                    <a:pt x="187" y="822"/>
                    <a:pt x="187" y="822"/>
                    <a:pt x="187" y="822"/>
                  </a:cubicBezTo>
                  <a:cubicBezTo>
                    <a:pt x="187" y="865"/>
                    <a:pt x="193" y="894"/>
                    <a:pt x="204" y="909"/>
                  </a:cubicBezTo>
                  <a:cubicBezTo>
                    <a:pt x="214" y="923"/>
                    <a:pt x="232" y="931"/>
                    <a:pt x="261" y="933"/>
                  </a:cubicBezTo>
                  <a:cubicBezTo>
                    <a:pt x="280" y="934"/>
                    <a:pt x="280" y="934"/>
                    <a:pt x="280" y="934"/>
                  </a:cubicBezTo>
                  <a:cubicBezTo>
                    <a:pt x="280" y="1020"/>
                    <a:pt x="280" y="1020"/>
                    <a:pt x="280" y="1020"/>
                  </a:cubicBezTo>
                  <a:cubicBezTo>
                    <a:pt x="259" y="1020"/>
                    <a:pt x="259" y="1020"/>
                    <a:pt x="259" y="1020"/>
                  </a:cubicBezTo>
                  <a:cubicBezTo>
                    <a:pt x="205" y="1018"/>
                    <a:pt x="163" y="1002"/>
                    <a:pt x="134" y="974"/>
                  </a:cubicBezTo>
                  <a:cubicBezTo>
                    <a:pt x="105" y="945"/>
                    <a:pt x="91" y="899"/>
                    <a:pt x="91" y="838"/>
                  </a:cubicBezTo>
                  <a:cubicBezTo>
                    <a:pt x="91" y="673"/>
                    <a:pt x="91" y="673"/>
                    <a:pt x="91" y="673"/>
                  </a:cubicBezTo>
                  <a:cubicBezTo>
                    <a:pt x="91" y="594"/>
                    <a:pt x="67" y="555"/>
                    <a:pt x="18" y="548"/>
                  </a:cubicBezTo>
                  <a:cubicBezTo>
                    <a:pt x="0" y="545"/>
                    <a:pt x="0" y="545"/>
                    <a:pt x="0" y="545"/>
                  </a:cubicBezTo>
                  <a:cubicBezTo>
                    <a:pt x="0" y="475"/>
                    <a:pt x="0" y="475"/>
                    <a:pt x="0" y="475"/>
                  </a:cubicBezTo>
                  <a:cubicBezTo>
                    <a:pt x="18" y="473"/>
                    <a:pt x="18" y="473"/>
                    <a:pt x="18" y="473"/>
                  </a:cubicBezTo>
                  <a:cubicBezTo>
                    <a:pt x="67" y="466"/>
                    <a:pt x="91" y="430"/>
                    <a:pt x="91" y="357"/>
                  </a:cubicBezTo>
                  <a:cubicBezTo>
                    <a:pt x="91" y="183"/>
                    <a:pt x="91" y="183"/>
                    <a:pt x="91" y="183"/>
                  </a:cubicBezTo>
                  <a:cubicBezTo>
                    <a:pt x="91" y="122"/>
                    <a:pt x="105" y="76"/>
                    <a:pt x="134" y="47"/>
                  </a:cubicBezTo>
                  <a:close/>
                </a:path>
              </a:pathLst>
            </a:custGeom>
            <a:solidFill>
              <a:srgbClr val="047CDA"/>
            </a:solidFill>
            <a:ln w="15875">
              <a:solidFill>
                <a:schemeClr val="bg1"/>
              </a:solidFill>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353535"/>
                    </a:gs>
                    <a:gs pos="100000">
                      <a:srgbClr val="353535"/>
                    </a:gs>
                  </a:gsLst>
                  <a:lin ang="5400000" scaled="0"/>
                </a:gradFill>
                <a:effectLst/>
                <a:uLnTx/>
                <a:uFillTx/>
                <a:latin typeface="Segoe UI"/>
                <a:ea typeface="+mn-ea"/>
                <a:cs typeface="+mn-cs"/>
              </a:endParaRPr>
            </a:p>
          </p:txBody>
        </p:sp>
        <p:sp>
          <p:nvSpPr>
            <p:cNvPr id="63" name="Rectangle 62">
              <a:extLst>
                <a:ext uri="{FF2B5EF4-FFF2-40B4-BE49-F238E27FC236}">
                  <a16:creationId xmlns:a16="http://schemas.microsoft.com/office/drawing/2014/main" id="{18656EC1-AB28-4069-BDAA-F59A24730513}"/>
                </a:ext>
              </a:extLst>
            </p:cNvPr>
            <p:cNvSpPr/>
            <p:nvPr/>
          </p:nvSpPr>
          <p:spPr>
            <a:xfrm>
              <a:off x="355616" y="3275941"/>
              <a:ext cx="3657600" cy="489359"/>
            </a:xfrm>
            <a:prstGeom prst="rect">
              <a:avLst/>
            </a:prstGeom>
          </p:spPr>
          <p:txBody>
            <a:bodyPr wrap="square">
              <a:spAutoFit/>
            </a:bodyPr>
            <a:lstStyle/>
            <a:p>
              <a:pPr marL="0" marR="0" lvl="0" indent="0" algn="ctr" defTabSz="913963" rtl="0" eaLnBrk="1" fontAlgn="auto" latinLnBrk="0" hangingPunct="1">
                <a:lnSpc>
                  <a:spcPct val="90000"/>
                </a:lnSpc>
                <a:spcBef>
                  <a:spcPts val="0"/>
                </a:spcBef>
                <a:spcAft>
                  <a:spcPts val="574"/>
                </a:spcAft>
                <a:buClrTx/>
                <a:buSzTx/>
                <a:buFontTx/>
                <a:buNone/>
                <a:tabLst/>
                <a:defRPr/>
              </a:pPr>
              <a:r>
                <a:rPr kumimoji="0" lang="en-US" sz="1370" b="0" i="0" u="none" strike="noStrike" kern="1200" cap="none" spc="0" normalizeH="0" baseline="0" noProof="0">
                  <a:ln>
                    <a:noFill/>
                  </a:ln>
                  <a:gradFill>
                    <a:gsLst>
                      <a:gs pos="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t>Teach your apps to understand </a:t>
              </a:r>
              <a:br>
                <a:rPr kumimoji="0" lang="en-US" sz="1370" b="0" i="0" u="none" strike="noStrike" kern="1200" cap="none" spc="0" normalizeH="0" baseline="0" noProof="0">
                  <a:ln>
                    <a:noFill/>
                  </a:ln>
                  <a:gradFill>
                    <a:gsLst>
                      <a:gs pos="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br>
              <a:r>
                <a:rPr kumimoji="0" lang="en-US" sz="1370" b="0" i="0" u="none" strike="noStrike" kern="1200" cap="none" spc="0" normalizeH="0" baseline="0" noProof="0">
                  <a:ln>
                    <a:noFill/>
                  </a:ln>
                  <a:gradFill>
                    <a:gsLst>
                      <a:gs pos="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t>commands from your users</a:t>
              </a:r>
            </a:p>
          </p:txBody>
        </p:sp>
      </p:grpSp>
      <p:grpSp>
        <p:nvGrpSpPr>
          <p:cNvPr id="64" name="Group 63">
            <a:extLst>
              <a:ext uri="{FF2B5EF4-FFF2-40B4-BE49-F238E27FC236}">
                <a16:creationId xmlns:a16="http://schemas.microsoft.com/office/drawing/2014/main" id="{65CEE64F-5FEF-4744-9626-4E9586EE102C}"/>
              </a:ext>
            </a:extLst>
          </p:cNvPr>
          <p:cNvGrpSpPr/>
          <p:nvPr/>
        </p:nvGrpSpPr>
        <p:grpSpPr>
          <a:xfrm>
            <a:off x="4303151" y="1862137"/>
            <a:ext cx="3585699" cy="1824857"/>
            <a:chOff x="4389437" y="1898980"/>
            <a:chExt cx="3657600" cy="1861449"/>
          </a:xfrm>
        </p:grpSpPr>
        <p:sp>
          <p:nvSpPr>
            <p:cNvPr id="65" name="TextBox 64">
              <a:extLst>
                <a:ext uri="{FF2B5EF4-FFF2-40B4-BE49-F238E27FC236}">
                  <a16:creationId xmlns:a16="http://schemas.microsoft.com/office/drawing/2014/main" id="{92CB55CE-3634-4C59-A3D3-94F0CDC61400}"/>
                </a:ext>
              </a:extLst>
            </p:cNvPr>
            <p:cNvSpPr txBox="1"/>
            <p:nvPr/>
          </p:nvSpPr>
          <p:spPr>
            <a:xfrm>
              <a:off x="4788133" y="2741927"/>
              <a:ext cx="2860208" cy="510919"/>
            </a:xfrm>
            <a:prstGeom prst="rect">
              <a:avLst/>
            </a:prstGeom>
            <a:noFill/>
          </p:spPr>
          <p:txBody>
            <a:bodyPr wrap="square" lIns="175711" tIns="140569" rIns="175711" bIns="140569" rtlCol="0" anchor="ctr">
              <a:spAutoFit/>
            </a:bodyPr>
            <a:lstStyle/>
            <a:p>
              <a:pPr marL="0" marR="0" lvl="0" indent="0" algn="ctr" defTabSz="913963" rtl="0" eaLnBrk="1" fontAlgn="auto" latinLnBrk="0" hangingPunct="1">
                <a:lnSpc>
                  <a:spcPct val="90000"/>
                </a:lnSpc>
                <a:spcBef>
                  <a:spcPts val="0"/>
                </a:spcBef>
                <a:spcAft>
                  <a:spcPts val="574"/>
                </a:spcAft>
                <a:buClrTx/>
                <a:buSzTx/>
                <a:buFontTx/>
                <a:buNone/>
                <a:tabLst/>
                <a:defRPr/>
              </a:pPr>
              <a:r>
                <a:rPr kumimoji="0" lang="en-US" sz="1567" b="1" i="0" u="none" strike="noStrike" kern="1200" cap="none" spc="0" normalizeH="0" baseline="0" noProof="0">
                  <a:ln>
                    <a:noFill/>
                  </a:ln>
                  <a:gradFill>
                    <a:gsLst>
                      <a:gs pos="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t>Azure Search</a:t>
              </a:r>
            </a:p>
          </p:txBody>
        </p:sp>
        <p:sp>
          <p:nvSpPr>
            <p:cNvPr id="66" name="Rectangle 65">
              <a:extLst>
                <a:ext uri="{FF2B5EF4-FFF2-40B4-BE49-F238E27FC236}">
                  <a16:creationId xmlns:a16="http://schemas.microsoft.com/office/drawing/2014/main" id="{B338BA6C-73A1-41B8-89F9-1A5499E1A6F3}"/>
                </a:ext>
              </a:extLst>
            </p:cNvPr>
            <p:cNvSpPr/>
            <p:nvPr/>
          </p:nvSpPr>
          <p:spPr>
            <a:xfrm>
              <a:off x="4389437" y="3280811"/>
              <a:ext cx="3657600" cy="479618"/>
            </a:xfrm>
            <a:prstGeom prst="rect">
              <a:avLst/>
            </a:prstGeom>
          </p:spPr>
          <p:txBody>
            <a:bodyPr wrap="square">
              <a:spAutoFit/>
            </a:bodyPr>
            <a:lstStyle/>
            <a:p>
              <a:pPr marL="0" marR="0" lvl="0" indent="0" algn="ctr" defTabSz="913963" rtl="0" eaLnBrk="1" fontAlgn="auto" latinLnBrk="0" hangingPunct="1">
                <a:lnSpc>
                  <a:spcPct val="90000"/>
                </a:lnSpc>
                <a:spcBef>
                  <a:spcPts val="0"/>
                </a:spcBef>
                <a:spcAft>
                  <a:spcPts val="574"/>
                </a:spcAft>
                <a:buClrTx/>
                <a:buSzTx/>
                <a:buFontTx/>
                <a:buNone/>
                <a:tabLst/>
                <a:defRPr/>
              </a:pPr>
              <a:r>
                <a:rPr kumimoji="0" lang="en-US" sz="1370" b="0" i="0" u="none" strike="noStrike" kern="1200" cap="none" spc="0" normalizeH="0" baseline="0" noProof="0">
                  <a:ln>
                    <a:noFill/>
                  </a:ln>
                  <a:gradFill>
                    <a:gsLst>
                      <a:gs pos="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t>Integrate search into </a:t>
              </a:r>
              <a:br>
                <a:rPr kumimoji="0" lang="en-US" sz="1370" b="0" i="0" u="none" strike="noStrike" kern="1200" cap="none" spc="0" normalizeH="0" baseline="0" noProof="0">
                  <a:ln>
                    <a:noFill/>
                  </a:ln>
                  <a:gradFill>
                    <a:gsLst>
                      <a:gs pos="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br>
              <a:r>
                <a:rPr kumimoji="0" lang="en-US" sz="1370" b="0" i="0" u="none" strike="noStrike" kern="1200" cap="none" spc="0" normalizeH="0" baseline="0" noProof="0">
                  <a:ln>
                    <a:noFill/>
                  </a:ln>
                  <a:gradFill>
                    <a:gsLst>
                      <a:gs pos="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t>a conversational experience</a:t>
              </a:r>
            </a:p>
          </p:txBody>
        </p:sp>
        <p:grpSp>
          <p:nvGrpSpPr>
            <p:cNvPr id="69" name="Group 68">
              <a:extLst>
                <a:ext uri="{FF2B5EF4-FFF2-40B4-BE49-F238E27FC236}">
                  <a16:creationId xmlns:a16="http://schemas.microsoft.com/office/drawing/2014/main" id="{B1C62852-02FC-4FE3-ACE3-C5D9FC275247}"/>
                </a:ext>
              </a:extLst>
            </p:cNvPr>
            <p:cNvGrpSpPr/>
            <p:nvPr/>
          </p:nvGrpSpPr>
          <p:grpSpPr>
            <a:xfrm>
              <a:off x="5825394" y="1898980"/>
              <a:ext cx="785686" cy="555528"/>
              <a:chOff x="5797994" y="2067644"/>
              <a:chExt cx="785686" cy="555528"/>
            </a:xfrm>
          </p:grpSpPr>
          <p:sp>
            <p:nvSpPr>
              <p:cNvPr id="70" name="cloud">
                <a:extLst>
                  <a:ext uri="{FF2B5EF4-FFF2-40B4-BE49-F238E27FC236}">
                    <a16:creationId xmlns:a16="http://schemas.microsoft.com/office/drawing/2014/main" id="{EFF40C8D-6F91-424A-83C0-BC4355757C87}"/>
                  </a:ext>
                </a:extLst>
              </p:cNvPr>
              <p:cNvSpPr>
                <a:spLocks noChangeAspect="1"/>
              </p:cNvSpPr>
              <p:nvPr/>
            </p:nvSpPr>
            <p:spPr bwMode="auto">
              <a:xfrm>
                <a:off x="5797994" y="2067644"/>
                <a:ext cx="785686" cy="500558"/>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2222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72" name="magnify">
                <a:extLst>
                  <a:ext uri="{FF2B5EF4-FFF2-40B4-BE49-F238E27FC236}">
                    <a16:creationId xmlns:a16="http://schemas.microsoft.com/office/drawing/2014/main" id="{8C0EBB7A-C012-4B43-803A-8833767DE363}"/>
                  </a:ext>
                </a:extLst>
              </p:cNvPr>
              <p:cNvSpPr>
                <a:spLocks noChangeAspect="1" noEditPoints="1"/>
              </p:cNvSpPr>
              <p:nvPr/>
            </p:nvSpPr>
            <p:spPr bwMode="auto">
              <a:xfrm flipH="1">
                <a:off x="5912410" y="2197992"/>
                <a:ext cx="433464" cy="425180"/>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2222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grpSp>
      <p:grpSp>
        <p:nvGrpSpPr>
          <p:cNvPr id="73" name="Group 72">
            <a:extLst>
              <a:ext uri="{FF2B5EF4-FFF2-40B4-BE49-F238E27FC236}">
                <a16:creationId xmlns:a16="http://schemas.microsoft.com/office/drawing/2014/main" id="{8DB99B81-8636-4097-8254-5A64FB146D72}"/>
              </a:ext>
            </a:extLst>
          </p:cNvPr>
          <p:cNvGrpSpPr/>
          <p:nvPr/>
        </p:nvGrpSpPr>
        <p:grpSpPr>
          <a:xfrm>
            <a:off x="6186299" y="4492546"/>
            <a:ext cx="2689274" cy="1686140"/>
            <a:chOff x="6310346" y="4582134"/>
            <a:chExt cx="2743200" cy="1719951"/>
          </a:xfrm>
        </p:grpSpPr>
        <p:sp>
          <p:nvSpPr>
            <p:cNvPr id="75" name="Rectangle 74">
              <a:extLst>
                <a:ext uri="{FF2B5EF4-FFF2-40B4-BE49-F238E27FC236}">
                  <a16:creationId xmlns:a16="http://schemas.microsoft.com/office/drawing/2014/main" id="{5B5317FA-2DBB-4E37-B156-E8733DDA27F6}"/>
                </a:ext>
              </a:extLst>
            </p:cNvPr>
            <p:cNvSpPr/>
            <p:nvPr/>
          </p:nvSpPr>
          <p:spPr>
            <a:xfrm>
              <a:off x="6310346" y="5812726"/>
              <a:ext cx="2743200" cy="489359"/>
            </a:xfrm>
            <a:prstGeom prst="rect">
              <a:avLst/>
            </a:prstGeom>
          </p:spPr>
          <p:txBody>
            <a:bodyPr wrap="square">
              <a:spAutoFit/>
            </a:bodyPr>
            <a:lstStyle/>
            <a:p>
              <a:pPr marL="0" marR="0" lvl="0" indent="0" algn="ctr" defTabSz="913963" rtl="0" eaLnBrk="1" fontAlgn="auto" latinLnBrk="0" hangingPunct="1">
                <a:lnSpc>
                  <a:spcPct val="90000"/>
                </a:lnSpc>
                <a:spcBef>
                  <a:spcPts val="0"/>
                </a:spcBef>
                <a:spcAft>
                  <a:spcPts val="574"/>
                </a:spcAft>
                <a:buClrTx/>
                <a:buSzTx/>
                <a:buFontTx/>
                <a:buNone/>
                <a:tabLst/>
                <a:defRPr/>
              </a:pPr>
              <a:r>
                <a:rPr kumimoji="0" lang="en-US" sz="1370" b="0" i="0" u="none" strike="noStrike" kern="1200" cap="none" spc="0" normalizeH="0" baseline="0" noProof="0">
                  <a:ln>
                    <a:noFill/>
                  </a:ln>
                  <a:gradFill>
                    <a:gsLst>
                      <a:gs pos="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t>Easily perform speech </a:t>
              </a:r>
              <a:br>
                <a:rPr kumimoji="0" lang="en-US" sz="1370" b="0" i="0" u="none" strike="noStrike" kern="1200" cap="none" spc="0" normalizeH="0" baseline="0" noProof="0">
                  <a:ln>
                    <a:noFill/>
                  </a:ln>
                  <a:gradFill>
                    <a:gsLst>
                      <a:gs pos="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br>
              <a:r>
                <a:rPr kumimoji="0" lang="en-US" sz="1370" b="0" i="0" u="none" strike="noStrike" kern="1200" cap="none" spc="0" normalizeH="0" baseline="0" noProof="0">
                  <a:ln>
                    <a:noFill/>
                  </a:ln>
                  <a:gradFill>
                    <a:gsLst>
                      <a:gs pos="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t>and text translation</a:t>
              </a:r>
            </a:p>
          </p:txBody>
        </p:sp>
        <p:sp>
          <p:nvSpPr>
            <p:cNvPr id="76" name="TextBox 75">
              <a:extLst>
                <a:ext uri="{FF2B5EF4-FFF2-40B4-BE49-F238E27FC236}">
                  <a16:creationId xmlns:a16="http://schemas.microsoft.com/office/drawing/2014/main" id="{59E394F3-6C29-4937-AC4C-554D961860D2}"/>
                </a:ext>
              </a:extLst>
            </p:cNvPr>
            <p:cNvSpPr txBox="1"/>
            <p:nvPr/>
          </p:nvSpPr>
          <p:spPr>
            <a:xfrm>
              <a:off x="6702592" y="5318646"/>
              <a:ext cx="1958709" cy="511111"/>
            </a:xfrm>
            <a:prstGeom prst="rect">
              <a:avLst/>
            </a:prstGeom>
            <a:noFill/>
          </p:spPr>
          <p:txBody>
            <a:bodyPr wrap="square" lIns="175711" tIns="140569" rIns="175711" bIns="140569" rtlCol="0" anchor="ctr">
              <a:spAutoFit/>
            </a:bodyPr>
            <a:lstStyle/>
            <a:p>
              <a:pPr marL="0" marR="0" lvl="0" indent="0" algn="ctr" defTabSz="913963" rtl="0" eaLnBrk="1" fontAlgn="auto" latinLnBrk="0" hangingPunct="1">
                <a:lnSpc>
                  <a:spcPct val="90000"/>
                </a:lnSpc>
                <a:spcBef>
                  <a:spcPts val="0"/>
                </a:spcBef>
                <a:spcAft>
                  <a:spcPts val="574"/>
                </a:spcAft>
                <a:buClrTx/>
                <a:buSzTx/>
                <a:buFontTx/>
                <a:buNone/>
                <a:tabLst/>
                <a:defRPr/>
              </a:pPr>
              <a:r>
                <a:rPr kumimoji="0" lang="en-US" sz="1567" b="1" i="0" u="none" strike="noStrike" kern="1200" cap="none" spc="0" normalizeH="0" baseline="0" noProof="0">
                  <a:ln>
                    <a:noFill/>
                  </a:ln>
                  <a:gradFill>
                    <a:gsLst>
                      <a:gs pos="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t>Translator</a:t>
              </a:r>
            </a:p>
          </p:txBody>
        </p:sp>
        <p:sp>
          <p:nvSpPr>
            <p:cNvPr id="77" name="Characters_E8C1">
              <a:extLst>
                <a:ext uri="{FF2B5EF4-FFF2-40B4-BE49-F238E27FC236}">
                  <a16:creationId xmlns:a16="http://schemas.microsoft.com/office/drawing/2014/main" id="{1F1E3E8E-2704-4D47-BF54-91EB28D3F16A}"/>
                </a:ext>
              </a:extLst>
            </p:cNvPr>
            <p:cNvSpPr>
              <a:spLocks noChangeAspect="1" noEditPoints="1"/>
            </p:cNvSpPr>
            <p:nvPr/>
          </p:nvSpPr>
          <p:spPr bwMode="auto">
            <a:xfrm>
              <a:off x="7380496" y="4582134"/>
              <a:ext cx="602900" cy="621904"/>
            </a:xfrm>
            <a:custGeom>
              <a:avLst/>
              <a:gdLst>
                <a:gd name="T0" fmla="*/ 0 w 3316"/>
                <a:gd name="T1" fmla="*/ 3423 h 3423"/>
                <a:gd name="T2" fmla="*/ 358 w 3316"/>
                <a:gd name="T3" fmla="*/ 2923 h 3423"/>
                <a:gd name="T4" fmla="*/ 1329 w 3316"/>
                <a:gd name="T5" fmla="*/ 3423 h 3423"/>
                <a:gd name="T6" fmla="*/ 878 w 3316"/>
                <a:gd name="T7" fmla="*/ 1499 h 3423"/>
                <a:gd name="T8" fmla="*/ 416 w 3316"/>
                <a:gd name="T9" fmla="*/ 2749 h 3423"/>
                <a:gd name="T10" fmla="*/ 1104 w 3316"/>
                <a:gd name="T11" fmla="*/ 2749 h 3423"/>
                <a:gd name="T12" fmla="*/ 1252 w 3316"/>
                <a:gd name="T13" fmla="*/ 491 h 3423"/>
                <a:gd name="T14" fmla="*/ 1247 w 3316"/>
                <a:gd name="T15" fmla="*/ 252 h 3423"/>
                <a:gd name="T16" fmla="*/ 2140 w 3316"/>
                <a:gd name="T17" fmla="*/ 257 h 3423"/>
                <a:gd name="T18" fmla="*/ 2130 w 3316"/>
                <a:gd name="T19" fmla="*/ 0 h 3423"/>
                <a:gd name="T20" fmla="*/ 2339 w 3316"/>
                <a:gd name="T21" fmla="*/ 30 h 3423"/>
                <a:gd name="T22" fmla="*/ 2337 w 3316"/>
                <a:gd name="T23" fmla="*/ 34 h 3423"/>
                <a:gd name="T24" fmla="*/ 2324 w 3316"/>
                <a:gd name="T25" fmla="*/ 257 h 3423"/>
                <a:gd name="T26" fmla="*/ 3258 w 3316"/>
                <a:gd name="T27" fmla="*/ 252 h 3423"/>
                <a:gd name="T28" fmla="*/ 3254 w 3316"/>
                <a:gd name="T29" fmla="*/ 491 h 3423"/>
                <a:gd name="T30" fmla="*/ 3073 w 3316"/>
                <a:gd name="T31" fmla="*/ 764 h 3423"/>
                <a:gd name="T32" fmla="*/ 1431 w 3316"/>
                <a:gd name="T33" fmla="*/ 408 h 3423"/>
                <a:gd name="T34" fmla="*/ 1247 w 3316"/>
                <a:gd name="T35" fmla="*/ 767 h 3423"/>
                <a:gd name="T36" fmla="*/ 2351 w 3316"/>
                <a:gd name="T37" fmla="*/ 1475 h 3423"/>
                <a:gd name="T38" fmla="*/ 2359 w 3316"/>
                <a:gd name="T39" fmla="*/ 1983 h 3423"/>
                <a:gd name="T40" fmla="*/ 1943 w 3316"/>
                <a:gd name="T41" fmla="*/ 2173 h 3423"/>
                <a:gd name="T42" fmla="*/ 1884 w 3316"/>
                <a:gd name="T43" fmla="*/ 2125 h 3423"/>
                <a:gd name="T44" fmla="*/ 2033 w 3316"/>
                <a:gd name="T45" fmla="*/ 2002 h 3423"/>
                <a:gd name="T46" fmla="*/ 2167 w 3316"/>
                <a:gd name="T47" fmla="*/ 1884 h 3423"/>
                <a:gd name="T48" fmla="*/ 1506 w 3316"/>
                <a:gd name="T49" fmla="*/ 1475 h 3423"/>
                <a:gd name="T50" fmla="*/ 1204 w 3316"/>
                <a:gd name="T51" fmla="*/ 1311 h 3423"/>
                <a:gd name="T52" fmla="*/ 2169 w 3316"/>
                <a:gd name="T53" fmla="*/ 1315 h 3423"/>
                <a:gd name="T54" fmla="*/ 2157 w 3316"/>
                <a:gd name="T55" fmla="*/ 1114 h 3423"/>
                <a:gd name="T56" fmla="*/ 2290 w 3316"/>
                <a:gd name="T57" fmla="*/ 1128 h 3423"/>
                <a:gd name="T58" fmla="*/ 2564 w 3316"/>
                <a:gd name="T59" fmla="*/ 902 h 3423"/>
                <a:gd name="T60" fmla="*/ 1936 w 3316"/>
                <a:gd name="T61" fmla="*/ 836 h 3423"/>
                <a:gd name="T62" fmla="*/ 1620 w 3316"/>
                <a:gd name="T63" fmla="*/ 678 h 3423"/>
                <a:gd name="T64" fmla="*/ 2664 w 3316"/>
                <a:gd name="T65" fmla="*/ 682 h 3423"/>
                <a:gd name="T66" fmla="*/ 2755 w 3316"/>
                <a:gd name="T67" fmla="*/ 670 h 3423"/>
                <a:gd name="T68" fmla="*/ 2846 w 3316"/>
                <a:gd name="T69" fmla="*/ 730 h 3423"/>
                <a:gd name="T70" fmla="*/ 2892 w 3316"/>
                <a:gd name="T71" fmla="*/ 832 h 3423"/>
                <a:gd name="T72" fmla="*/ 2783 w 3316"/>
                <a:gd name="T73" fmla="*/ 912 h 3423"/>
                <a:gd name="T74" fmla="*/ 2351 w 3316"/>
                <a:gd name="T75" fmla="*/ 1235 h 3423"/>
                <a:gd name="T76" fmla="*/ 3015 w 3316"/>
                <a:gd name="T77" fmla="*/ 1315 h 3423"/>
                <a:gd name="T78" fmla="*/ 3316 w 3316"/>
                <a:gd name="T79" fmla="*/ 1480 h 3423"/>
                <a:gd name="T80" fmla="*/ 2351 w 3316"/>
                <a:gd name="T81" fmla="*/ 1475 h 3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16" h="3423">
                  <a:moveTo>
                    <a:pt x="642" y="1499"/>
                  </a:moveTo>
                  <a:cubicBezTo>
                    <a:pt x="0" y="3423"/>
                    <a:pt x="0" y="3423"/>
                    <a:pt x="0" y="3423"/>
                  </a:cubicBezTo>
                  <a:cubicBezTo>
                    <a:pt x="191" y="3423"/>
                    <a:pt x="191" y="3423"/>
                    <a:pt x="191" y="3423"/>
                  </a:cubicBezTo>
                  <a:cubicBezTo>
                    <a:pt x="358" y="2923"/>
                    <a:pt x="358" y="2923"/>
                    <a:pt x="358" y="2923"/>
                  </a:cubicBezTo>
                  <a:cubicBezTo>
                    <a:pt x="1162" y="2923"/>
                    <a:pt x="1162" y="2923"/>
                    <a:pt x="1162" y="2923"/>
                  </a:cubicBezTo>
                  <a:cubicBezTo>
                    <a:pt x="1329" y="3423"/>
                    <a:pt x="1329" y="3423"/>
                    <a:pt x="1329" y="3423"/>
                  </a:cubicBezTo>
                  <a:cubicBezTo>
                    <a:pt x="1520" y="3423"/>
                    <a:pt x="1520" y="3423"/>
                    <a:pt x="1520" y="3423"/>
                  </a:cubicBezTo>
                  <a:cubicBezTo>
                    <a:pt x="878" y="1499"/>
                    <a:pt x="878" y="1499"/>
                    <a:pt x="878" y="1499"/>
                  </a:cubicBezTo>
                  <a:lnTo>
                    <a:pt x="642" y="1499"/>
                  </a:lnTo>
                  <a:close/>
                  <a:moveTo>
                    <a:pt x="416" y="2749"/>
                  </a:moveTo>
                  <a:cubicBezTo>
                    <a:pt x="760" y="1716"/>
                    <a:pt x="760" y="1716"/>
                    <a:pt x="760" y="1716"/>
                  </a:cubicBezTo>
                  <a:cubicBezTo>
                    <a:pt x="1104" y="2749"/>
                    <a:pt x="1104" y="2749"/>
                    <a:pt x="1104" y="2749"/>
                  </a:cubicBezTo>
                  <a:lnTo>
                    <a:pt x="416" y="2749"/>
                  </a:lnTo>
                  <a:close/>
                  <a:moveTo>
                    <a:pt x="1252" y="491"/>
                  </a:moveTo>
                  <a:cubicBezTo>
                    <a:pt x="1252" y="399"/>
                    <a:pt x="1252" y="399"/>
                    <a:pt x="1252" y="399"/>
                  </a:cubicBezTo>
                  <a:cubicBezTo>
                    <a:pt x="1247" y="252"/>
                    <a:pt x="1247" y="252"/>
                    <a:pt x="1247" y="252"/>
                  </a:cubicBezTo>
                  <a:cubicBezTo>
                    <a:pt x="1563" y="257"/>
                    <a:pt x="1563" y="257"/>
                    <a:pt x="1563" y="257"/>
                  </a:cubicBezTo>
                  <a:cubicBezTo>
                    <a:pt x="2140" y="257"/>
                    <a:pt x="2140" y="257"/>
                    <a:pt x="2140" y="257"/>
                  </a:cubicBezTo>
                  <a:cubicBezTo>
                    <a:pt x="2140" y="197"/>
                    <a:pt x="2140" y="197"/>
                    <a:pt x="2140" y="197"/>
                  </a:cubicBezTo>
                  <a:cubicBezTo>
                    <a:pt x="2140" y="114"/>
                    <a:pt x="2137" y="49"/>
                    <a:pt x="2130" y="0"/>
                  </a:cubicBezTo>
                  <a:cubicBezTo>
                    <a:pt x="2197" y="1"/>
                    <a:pt x="2270" y="5"/>
                    <a:pt x="2347" y="11"/>
                  </a:cubicBezTo>
                  <a:cubicBezTo>
                    <a:pt x="2345" y="16"/>
                    <a:pt x="2343" y="22"/>
                    <a:pt x="2339" y="30"/>
                  </a:cubicBezTo>
                  <a:cubicBezTo>
                    <a:pt x="2338" y="32"/>
                    <a:pt x="2338" y="32"/>
                    <a:pt x="2338" y="32"/>
                  </a:cubicBezTo>
                  <a:cubicBezTo>
                    <a:pt x="2337" y="34"/>
                    <a:pt x="2337" y="34"/>
                    <a:pt x="2337" y="34"/>
                  </a:cubicBezTo>
                  <a:cubicBezTo>
                    <a:pt x="2328" y="64"/>
                    <a:pt x="2324" y="114"/>
                    <a:pt x="2324" y="193"/>
                  </a:cubicBezTo>
                  <a:cubicBezTo>
                    <a:pt x="2324" y="257"/>
                    <a:pt x="2324" y="257"/>
                    <a:pt x="2324" y="257"/>
                  </a:cubicBezTo>
                  <a:cubicBezTo>
                    <a:pt x="2940" y="257"/>
                    <a:pt x="2940" y="257"/>
                    <a:pt x="2940" y="257"/>
                  </a:cubicBezTo>
                  <a:cubicBezTo>
                    <a:pt x="3258" y="252"/>
                    <a:pt x="3258" y="252"/>
                    <a:pt x="3258" y="252"/>
                  </a:cubicBezTo>
                  <a:cubicBezTo>
                    <a:pt x="3254" y="376"/>
                    <a:pt x="3254" y="376"/>
                    <a:pt x="3254" y="376"/>
                  </a:cubicBezTo>
                  <a:cubicBezTo>
                    <a:pt x="3254" y="491"/>
                    <a:pt x="3254" y="491"/>
                    <a:pt x="3254" y="491"/>
                  </a:cubicBezTo>
                  <a:cubicBezTo>
                    <a:pt x="3259" y="764"/>
                    <a:pt x="3259" y="764"/>
                    <a:pt x="3259" y="764"/>
                  </a:cubicBezTo>
                  <a:cubicBezTo>
                    <a:pt x="3073" y="764"/>
                    <a:pt x="3073" y="764"/>
                    <a:pt x="3073" y="764"/>
                  </a:cubicBezTo>
                  <a:cubicBezTo>
                    <a:pt x="3073" y="408"/>
                    <a:pt x="3073" y="408"/>
                    <a:pt x="3073" y="408"/>
                  </a:cubicBezTo>
                  <a:cubicBezTo>
                    <a:pt x="1431" y="408"/>
                    <a:pt x="1431" y="408"/>
                    <a:pt x="1431" y="408"/>
                  </a:cubicBezTo>
                  <a:cubicBezTo>
                    <a:pt x="1431" y="767"/>
                    <a:pt x="1431" y="767"/>
                    <a:pt x="1431" y="767"/>
                  </a:cubicBezTo>
                  <a:cubicBezTo>
                    <a:pt x="1247" y="767"/>
                    <a:pt x="1247" y="767"/>
                    <a:pt x="1247" y="767"/>
                  </a:cubicBezTo>
                  <a:lnTo>
                    <a:pt x="1252" y="491"/>
                  </a:lnTo>
                  <a:close/>
                  <a:moveTo>
                    <a:pt x="2351" y="1475"/>
                  </a:moveTo>
                  <a:cubicBezTo>
                    <a:pt x="2351" y="1640"/>
                    <a:pt x="2351" y="1640"/>
                    <a:pt x="2351" y="1640"/>
                  </a:cubicBezTo>
                  <a:cubicBezTo>
                    <a:pt x="2359" y="1983"/>
                    <a:pt x="2359" y="1983"/>
                    <a:pt x="2359" y="1983"/>
                  </a:cubicBezTo>
                  <a:cubicBezTo>
                    <a:pt x="2358" y="2052"/>
                    <a:pt x="2339" y="2099"/>
                    <a:pt x="2299" y="2129"/>
                  </a:cubicBezTo>
                  <a:cubicBezTo>
                    <a:pt x="2276" y="2145"/>
                    <a:pt x="2200" y="2173"/>
                    <a:pt x="1943" y="2173"/>
                  </a:cubicBezTo>
                  <a:cubicBezTo>
                    <a:pt x="1917" y="2173"/>
                    <a:pt x="1904" y="2172"/>
                    <a:pt x="1898" y="2170"/>
                  </a:cubicBezTo>
                  <a:cubicBezTo>
                    <a:pt x="1896" y="2164"/>
                    <a:pt x="1891" y="2152"/>
                    <a:pt x="1884" y="2125"/>
                  </a:cubicBezTo>
                  <a:cubicBezTo>
                    <a:pt x="1873" y="2081"/>
                    <a:pt x="1857" y="2037"/>
                    <a:pt x="1836" y="1993"/>
                  </a:cubicBezTo>
                  <a:cubicBezTo>
                    <a:pt x="1906" y="1999"/>
                    <a:pt x="1972" y="2002"/>
                    <a:pt x="2033" y="2002"/>
                  </a:cubicBezTo>
                  <a:cubicBezTo>
                    <a:pt x="2084" y="2002"/>
                    <a:pt x="2117" y="1992"/>
                    <a:pt x="2138" y="1972"/>
                  </a:cubicBezTo>
                  <a:cubicBezTo>
                    <a:pt x="2158" y="1953"/>
                    <a:pt x="2167" y="1924"/>
                    <a:pt x="2167" y="1884"/>
                  </a:cubicBezTo>
                  <a:cubicBezTo>
                    <a:pt x="2167" y="1475"/>
                    <a:pt x="2167" y="1475"/>
                    <a:pt x="2167" y="1475"/>
                  </a:cubicBezTo>
                  <a:cubicBezTo>
                    <a:pt x="1506" y="1475"/>
                    <a:pt x="1506" y="1475"/>
                    <a:pt x="1506" y="1475"/>
                  </a:cubicBezTo>
                  <a:cubicBezTo>
                    <a:pt x="1204" y="1480"/>
                    <a:pt x="1204" y="1480"/>
                    <a:pt x="1204" y="1480"/>
                  </a:cubicBezTo>
                  <a:cubicBezTo>
                    <a:pt x="1204" y="1311"/>
                    <a:pt x="1204" y="1311"/>
                    <a:pt x="1204" y="1311"/>
                  </a:cubicBezTo>
                  <a:cubicBezTo>
                    <a:pt x="1505" y="1315"/>
                    <a:pt x="1505" y="1315"/>
                    <a:pt x="1505" y="1315"/>
                  </a:cubicBezTo>
                  <a:cubicBezTo>
                    <a:pt x="2169" y="1315"/>
                    <a:pt x="2169" y="1315"/>
                    <a:pt x="2169" y="1315"/>
                  </a:cubicBezTo>
                  <a:cubicBezTo>
                    <a:pt x="2167" y="1276"/>
                    <a:pt x="2167" y="1276"/>
                    <a:pt x="2167" y="1276"/>
                  </a:cubicBezTo>
                  <a:cubicBezTo>
                    <a:pt x="2165" y="1211"/>
                    <a:pt x="2162" y="1157"/>
                    <a:pt x="2157" y="1114"/>
                  </a:cubicBezTo>
                  <a:cubicBezTo>
                    <a:pt x="2210" y="1119"/>
                    <a:pt x="2250" y="1123"/>
                    <a:pt x="2276" y="1127"/>
                  </a:cubicBezTo>
                  <a:cubicBezTo>
                    <a:pt x="2290" y="1128"/>
                    <a:pt x="2290" y="1128"/>
                    <a:pt x="2290" y="1128"/>
                  </a:cubicBezTo>
                  <a:cubicBezTo>
                    <a:pt x="2302" y="1120"/>
                    <a:pt x="2302" y="1120"/>
                    <a:pt x="2302" y="1120"/>
                  </a:cubicBezTo>
                  <a:cubicBezTo>
                    <a:pt x="2365" y="1077"/>
                    <a:pt x="2452" y="1003"/>
                    <a:pt x="2564" y="902"/>
                  </a:cubicBezTo>
                  <a:cubicBezTo>
                    <a:pt x="2636" y="836"/>
                    <a:pt x="2636" y="836"/>
                    <a:pt x="2636" y="836"/>
                  </a:cubicBezTo>
                  <a:cubicBezTo>
                    <a:pt x="1936" y="836"/>
                    <a:pt x="1936" y="836"/>
                    <a:pt x="1936" y="836"/>
                  </a:cubicBezTo>
                  <a:cubicBezTo>
                    <a:pt x="1620" y="840"/>
                    <a:pt x="1620" y="840"/>
                    <a:pt x="1620" y="840"/>
                  </a:cubicBezTo>
                  <a:cubicBezTo>
                    <a:pt x="1620" y="678"/>
                    <a:pt x="1620" y="678"/>
                    <a:pt x="1620" y="678"/>
                  </a:cubicBezTo>
                  <a:cubicBezTo>
                    <a:pt x="1936" y="682"/>
                    <a:pt x="1936" y="682"/>
                    <a:pt x="1936" y="682"/>
                  </a:cubicBezTo>
                  <a:cubicBezTo>
                    <a:pt x="2664" y="682"/>
                    <a:pt x="2664" y="682"/>
                    <a:pt x="2664" y="682"/>
                  </a:cubicBezTo>
                  <a:cubicBezTo>
                    <a:pt x="2703" y="682"/>
                    <a:pt x="2733" y="678"/>
                    <a:pt x="2754" y="670"/>
                  </a:cubicBezTo>
                  <a:cubicBezTo>
                    <a:pt x="2755" y="670"/>
                    <a:pt x="2755" y="670"/>
                    <a:pt x="2755" y="670"/>
                  </a:cubicBezTo>
                  <a:cubicBezTo>
                    <a:pt x="2763" y="667"/>
                    <a:pt x="2768" y="666"/>
                    <a:pt x="2771" y="665"/>
                  </a:cubicBezTo>
                  <a:cubicBezTo>
                    <a:pt x="2776" y="667"/>
                    <a:pt x="2796" y="677"/>
                    <a:pt x="2846" y="730"/>
                  </a:cubicBezTo>
                  <a:cubicBezTo>
                    <a:pt x="2904" y="792"/>
                    <a:pt x="2910" y="814"/>
                    <a:pt x="2911" y="817"/>
                  </a:cubicBezTo>
                  <a:cubicBezTo>
                    <a:pt x="2910" y="821"/>
                    <a:pt x="2903" y="827"/>
                    <a:pt x="2892" y="832"/>
                  </a:cubicBezTo>
                  <a:cubicBezTo>
                    <a:pt x="2891" y="833"/>
                    <a:pt x="2891" y="833"/>
                    <a:pt x="2891" y="833"/>
                  </a:cubicBezTo>
                  <a:cubicBezTo>
                    <a:pt x="2867" y="846"/>
                    <a:pt x="2831" y="872"/>
                    <a:pt x="2783" y="912"/>
                  </a:cubicBezTo>
                  <a:cubicBezTo>
                    <a:pt x="2612" y="1053"/>
                    <a:pt x="2473" y="1158"/>
                    <a:pt x="2369" y="1224"/>
                  </a:cubicBezTo>
                  <a:cubicBezTo>
                    <a:pt x="2351" y="1235"/>
                    <a:pt x="2351" y="1235"/>
                    <a:pt x="2351" y="1235"/>
                  </a:cubicBezTo>
                  <a:cubicBezTo>
                    <a:pt x="2351" y="1315"/>
                    <a:pt x="2351" y="1315"/>
                    <a:pt x="2351" y="1315"/>
                  </a:cubicBezTo>
                  <a:cubicBezTo>
                    <a:pt x="3015" y="1315"/>
                    <a:pt x="3015" y="1315"/>
                    <a:pt x="3015" y="1315"/>
                  </a:cubicBezTo>
                  <a:cubicBezTo>
                    <a:pt x="3316" y="1311"/>
                    <a:pt x="3316" y="1311"/>
                    <a:pt x="3316" y="1311"/>
                  </a:cubicBezTo>
                  <a:cubicBezTo>
                    <a:pt x="3316" y="1480"/>
                    <a:pt x="3316" y="1480"/>
                    <a:pt x="3316" y="1480"/>
                  </a:cubicBezTo>
                  <a:cubicBezTo>
                    <a:pt x="3016" y="1475"/>
                    <a:pt x="3016" y="1475"/>
                    <a:pt x="3016" y="1475"/>
                  </a:cubicBezTo>
                  <a:lnTo>
                    <a:pt x="2351" y="1475"/>
                  </a:lnTo>
                  <a:close/>
                </a:path>
              </a:pathLst>
            </a:custGeom>
            <a:solidFill>
              <a:schemeClr val="accent1"/>
            </a:solidFill>
            <a:ln w="12700" cap="sq">
              <a:noFill/>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grpSp>
        <p:nvGrpSpPr>
          <p:cNvPr id="78" name="Group 77">
            <a:extLst>
              <a:ext uri="{FF2B5EF4-FFF2-40B4-BE49-F238E27FC236}">
                <a16:creationId xmlns:a16="http://schemas.microsoft.com/office/drawing/2014/main" id="{B5B40088-F8C3-4D90-9908-259465481AE5}"/>
              </a:ext>
            </a:extLst>
          </p:cNvPr>
          <p:cNvGrpSpPr/>
          <p:nvPr/>
        </p:nvGrpSpPr>
        <p:grpSpPr>
          <a:xfrm>
            <a:off x="352542" y="4502830"/>
            <a:ext cx="2689274" cy="1675856"/>
            <a:chOff x="359610" y="4592625"/>
            <a:chExt cx="2743200" cy="1709460"/>
          </a:xfrm>
        </p:grpSpPr>
        <p:sp>
          <p:nvSpPr>
            <p:cNvPr id="79" name="TextBox 78">
              <a:extLst>
                <a:ext uri="{FF2B5EF4-FFF2-40B4-BE49-F238E27FC236}">
                  <a16:creationId xmlns:a16="http://schemas.microsoft.com/office/drawing/2014/main" id="{C0553886-5F85-484B-95F7-206CD3FEDF6F}"/>
                </a:ext>
              </a:extLst>
            </p:cNvPr>
            <p:cNvSpPr txBox="1"/>
            <p:nvPr/>
          </p:nvSpPr>
          <p:spPr>
            <a:xfrm>
              <a:off x="706815" y="5318646"/>
              <a:ext cx="2048790" cy="511111"/>
            </a:xfrm>
            <a:prstGeom prst="rect">
              <a:avLst/>
            </a:prstGeom>
            <a:noFill/>
          </p:spPr>
          <p:txBody>
            <a:bodyPr wrap="square" lIns="175711" tIns="140569" rIns="175711" bIns="140569" rtlCol="0" anchor="ctr">
              <a:spAutoFit/>
            </a:bodyPr>
            <a:lstStyle/>
            <a:p>
              <a:pPr marL="0" marR="0" lvl="0" indent="0" algn="ctr" defTabSz="913963" rtl="0" eaLnBrk="1" fontAlgn="auto" latinLnBrk="0" hangingPunct="1">
                <a:lnSpc>
                  <a:spcPct val="90000"/>
                </a:lnSpc>
                <a:spcBef>
                  <a:spcPts val="0"/>
                </a:spcBef>
                <a:spcAft>
                  <a:spcPts val="574"/>
                </a:spcAft>
                <a:buClrTx/>
                <a:buSzTx/>
                <a:buFontTx/>
                <a:buNone/>
                <a:tabLst/>
                <a:defRPr/>
              </a:pPr>
              <a:r>
                <a:rPr kumimoji="0" lang="en-US" sz="1567" b="1" i="0" u="none" strike="noStrike" kern="1200" cap="none" spc="0" normalizeH="0" baseline="0" noProof="0">
                  <a:ln>
                    <a:noFill/>
                  </a:ln>
                  <a:gradFill>
                    <a:gsLst>
                      <a:gs pos="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t>Bing Speech API</a:t>
              </a:r>
            </a:p>
          </p:txBody>
        </p:sp>
        <p:sp>
          <p:nvSpPr>
            <p:cNvPr id="80" name="Rectangle 79">
              <a:extLst>
                <a:ext uri="{FF2B5EF4-FFF2-40B4-BE49-F238E27FC236}">
                  <a16:creationId xmlns:a16="http://schemas.microsoft.com/office/drawing/2014/main" id="{1805A713-34DE-43C1-ADF3-C44F090DEE67}"/>
                </a:ext>
              </a:extLst>
            </p:cNvPr>
            <p:cNvSpPr/>
            <p:nvPr/>
          </p:nvSpPr>
          <p:spPr>
            <a:xfrm>
              <a:off x="359610" y="5812726"/>
              <a:ext cx="2743200" cy="489359"/>
            </a:xfrm>
            <a:prstGeom prst="rect">
              <a:avLst/>
            </a:prstGeom>
          </p:spPr>
          <p:txBody>
            <a:bodyPr wrap="square">
              <a:spAutoFit/>
            </a:bodyPr>
            <a:lstStyle/>
            <a:p>
              <a:pPr marL="0" marR="0" lvl="0" indent="0" algn="ctr" defTabSz="913963" rtl="0" eaLnBrk="1" fontAlgn="auto" latinLnBrk="0" hangingPunct="1">
                <a:lnSpc>
                  <a:spcPct val="90000"/>
                </a:lnSpc>
                <a:spcBef>
                  <a:spcPts val="0"/>
                </a:spcBef>
                <a:spcAft>
                  <a:spcPts val="574"/>
                </a:spcAft>
                <a:buClrTx/>
                <a:buSzTx/>
                <a:buFontTx/>
                <a:buNone/>
                <a:tabLst/>
                <a:defRPr/>
              </a:pPr>
              <a:r>
                <a:rPr kumimoji="0" lang="en-US" sz="1370" b="0" i="0" u="none" strike="noStrike" kern="1200" cap="none" spc="0" normalizeH="0" baseline="0" noProof="0">
                  <a:ln>
                    <a:noFill/>
                  </a:ln>
                  <a:gradFill>
                    <a:gsLst>
                      <a:gs pos="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t>Convert speech to text and back again, and understand its intent</a:t>
              </a:r>
            </a:p>
          </p:txBody>
        </p:sp>
        <p:sp>
          <p:nvSpPr>
            <p:cNvPr id="81" name="speech_2">
              <a:extLst>
                <a:ext uri="{FF2B5EF4-FFF2-40B4-BE49-F238E27FC236}">
                  <a16:creationId xmlns:a16="http://schemas.microsoft.com/office/drawing/2014/main" id="{41B914D9-FED4-4B6B-99E6-7098CC4D5F3B}"/>
                </a:ext>
              </a:extLst>
            </p:cNvPr>
            <p:cNvSpPr>
              <a:spLocks noChangeAspect="1" noEditPoints="1"/>
            </p:cNvSpPr>
            <p:nvPr/>
          </p:nvSpPr>
          <p:spPr bwMode="auto">
            <a:xfrm>
              <a:off x="1420260" y="4592625"/>
              <a:ext cx="621900" cy="552476"/>
            </a:xfrm>
            <a:custGeom>
              <a:avLst/>
              <a:gdLst>
                <a:gd name="T0" fmla="*/ 122 w 215"/>
                <a:gd name="T1" fmla="*/ 145 h 191"/>
                <a:gd name="T2" fmla="*/ 76 w 215"/>
                <a:gd name="T3" fmla="*/ 145 h 191"/>
                <a:gd name="T4" fmla="*/ 31 w 215"/>
                <a:gd name="T5" fmla="*/ 191 h 191"/>
                <a:gd name="T6" fmla="*/ 31 w 215"/>
                <a:gd name="T7" fmla="*/ 145 h 191"/>
                <a:gd name="T8" fmla="*/ 0 w 215"/>
                <a:gd name="T9" fmla="*/ 145 h 191"/>
                <a:gd name="T10" fmla="*/ 0 w 215"/>
                <a:gd name="T11" fmla="*/ 0 h 191"/>
                <a:gd name="T12" fmla="*/ 215 w 215"/>
                <a:gd name="T13" fmla="*/ 0 h 191"/>
                <a:gd name="T14" fmla="*/ 215 w 215"/>
                <a:gd name="T15" fmla="*/ 120 h 191"/>
                <a:gd name="T16" fmla="*/ 122 w 215"/>
                <a:gd name="T17" fmla="*/ 145 h 191"/>
                <a:gd name="T18" fmla="*/ 122 w 215"/>
                <a:gd name="T19" fmla="*/ 145 h 191"/>
                <a:gd name="T20" fmla="*/ 122 w 215"/>
                <a:gd name="T21" fmla="*/ 145 h 191"/>
                <a:gd name="T22" fmla="*/ 215 w 215"/>
                <a:gd name="T23" fmla="*/ 145 h 191"/>
                <a:gd name="T24" fmla="*/ 215 w 215"/>
                <a:gd name="T25" fmla="*/ 12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5" h="191">
                  <a:moveTo>
                    <a:pt x="122" y="145"/>
                  </a:moveTo>
                  <a:lnTo>
                    <a:pt x="76" y="145"/>
                  </a:lnTo>
                  <a:lnTo>
                    <a:pt x="31" y="191"/>
                  </a:lnTo>
                  <a:lnTo>
                    <a:pt x="31" y="145"/>
                  </a:lnTo>
                  <a:lnTo>
                    <a:pt x="0" y="145"/>
                  </a:lnTo>
                  <a:lnTo>
                    <a:pt x="0" y="0"/>
                  </a:lnTo>
                  <a:lnTo>
                    <a:pt x="215" y="0"/>
                  </a:lnTo>
                  <a:lnTo>
                    <a:pt x="215" y="120"/>
                  </a:lnTo>
                  <a:moveTo>
                    <a:pt x="122" y="145"/>
                  </a:moveTo>
                  <a:lnTo>
                    <a:pt x="122" y="145"/>
                  </a:lnTo>
                  <a:moveTo>
                    <a:pt x="122" y="145"/>
                  </a:moveTo>
                  <a:lnTo>
                    <a:pt x="215" y="145"/>
                  </a:lnTo>
                  <a:lnTo>
                    <a:pt x="215" y="120"/>
                  </a:lnTo>
                </a:path>
              </a:pathLst>
            </a:custGeom>
            <a:noFill/>
            <a:ln w="2222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grpSp>
      <p:grpSp>
        <p:nvGrpSpPr>
          <p:cNvPr id="82" name="Group 81">
            <a:extLst>
              <a:ext uri="{FF2B5EF4-FFF2-40B4-BE49-F238E27FC236}">
                <a16:creationId xmlns:a16="http://schemas.microsoft.com/office/drawing/2014/main" id="{C55B2A0B-7558-440D-A0D4-1BB16B9D347C}"/>
              </a:ext>
            </a:extLst>
          </p:cNvPr>
          <p:cNvGrpSpPr/>
          <p:nvPr/>
        </p:nvGrpSpPr>
        <p:grpSpPr>
          <a:xfrm>
            <a:off x="8257676" y="1887315"/>
            <a:ext cx="3585699" cy="1799679"/>
            <a:chOff x="8423259" y="1924663"/>
            <a:chExt cx="3657600" cy="1835766"/>
          </a:xfrm>
        </p:grpSpPr>
        <p:sp>
          <p:nvSpPr>
            <p:cNvPr id="83" name="TextBox 82">
              <a:extLst>
                <a:ext uri="{FF2B5EF4-FFF2-40B4-BE49-F238E27FC236}">
                  <a16:creationId xmlns:a16="http://schemas.microsoft.com/office/drawing/2014/main" id="{15923E96-F640-4C24-A0FF-19FE5059DA20}"/>
                </a:ext>
              </a:extLst>
            </p:cNvPr>
            <p:cNvSpPr txBox="1"/>
            <p:nvPr/>
          </p:nvSpPr>
          <p:spPr>
            <a:xfrm>
              <a:off x="8945564" y="2741831"/>
              <a:ext cx="2612990" cy="511111"/>
            </a:xfrm>
            <a:prstGeom prst="rect">
              <a:avLst/>
            </a:prstGeom>
            <a:noFill/>
          </p:spPr>
          <p:txBody>
            <a:bodyPr wrap="square" lIns="175711" tIns="140569" rIns="175711" bIns="140569" rtlCol="0" anchor="ctr">
              <a:spAutoFit/>
            </a:bodyPr>
            <a:lstStyle/>
            <a:p>
              <a:pPr marL="0" marR="0" lvl="0" indent="0" algn="ctr" defTabSz="913963" rtl="0" eaLnBrk="1" fontAlgn="auto" latinLnBrk="0" hangingPunct="1">
                <a:lnSpc>
                  <a:spcPct val="90000"/>
                </a:lnSpc>
                <a:spcBef>
                  <a:spcPts val="0"/>
                </a:spcBef>
                <a:spcAft>
                  <a:spcPts val="574"/>
                </a:spcAft>
                <a:buClrTx/>
                <a:buSzTx/>
                <a:buFontTx/>
                <a:buNone/>
                <a:tabLst/>
                <a:defRPr/>
              </a:pPr>
              <a:r>
                <a:rPr kumimoji="0" lang="en-US" sz="1567" b="1" i="0" u="none" strike="noStrike" kern="1200" cap="none" spc="0" normalizeH="0" baseline="0" noProof="0">
                  <a:ln>
                    <a:noFill/>
                  </a:ln>
                  <a:gradFill>
                    <a:gsLst>
                      <a:gs pos="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t>QnA Maker</a:t>
              </a:r>
            </a:p>
          </p:txBody>
        </p:sp>
        <p:sp>
          <p:nvSpPr>
            <p:cNvPr id="86" name="Rectangle 85">
              <a:extLst>
                <a:ext uri="{FF2B5EF4-FFF2-40B4-BE49-F238E27FC236}">
                  <a16:creationId xmlns:a16="http://schemas.microsoft.com/office/drawing/2014/main" id="{4E18C978-DC2B-4148-B6CA-9E98A8518784}"/>
                </a:ext>
              </a:extLst>
            </p:cNvPr>
            <p:cNvSpPr/>
            <p:nvPr/>
          </p:nvSpPr>
          <p:spPr>
            <a:xfrm>
              <a:off x="8423259" y="3280811"/>
              <a:ext cx="3657600" cy="479618"/>
            </a:xfrm>
            <a:prstGeom prst="rect">
              <a:avLst/>
            </a:prstGeom>
          </p:spPr>
          <p:txBody>
            <a:bodyPr wrap="square">
              <a:spAutoFit/>
            </a:bodyPr>
            <a:lstStyle/>
            <a:p>
              <a:pPr marL="0" marR="0" lvl="0" indent="0" algn="ctr" defTabSz="913963" rtl="0" eaLnBrk="1" fontAlgn="auto" latinLnBrk="0" hangingPunct="1">
                <a:lnSpc>
                  <a:spcPct val="90000"/>
                </a:lnSpc>
                <a:spcBef>
                  <a:spcPts val="0"/>
                </a:spcBef>
                <a:spcAft>
                  <a:spcPts val="574"/>
                </a:spcAft>
                <a:buClrTx/>
                <a:buSzTx/>
                <a:buFontTx/>
                <a:buNone/>
                <a:tabLst/>
                <a:defRPr/>
              </a:pPr>
              <a:r>
                <a:rPr kumimoji="0" lang="en-US" sz="1370" b="0" i="0" u="none" strike="noStrike" kern="1200" cap="none" spc="0" normalizeH="0" baseline="0" noProof="0">
                  <a:ln>
                    <a:noFill/>
                  </a:ln>
                  <a:gradFill>
                    <a:gsLst>
                      <a:gs pos="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t>Distill information into conversational, </a:t>
              </a:r>
              <a:br>
                <a:rPr kumimoji="0" lang="en-US" sz="1370" b="0" i="0" u="none" strike="noStrike" kern="1200" cap="none" spc="0" normalizeH="0" baseline="0" noProof="0">
                  <a:ln>
                    <a:noFill/>
                  </a:ln>
                  <a:gradFill>
                    <a:gsLst>
                      <a:gs pos="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br>
              <a:r>
                <a:rPr kumimoji="0" lang="en-US" sz="1370" b="0" i="0" u="none" strike="noStrike" kern="1200" cap="none" spc="0" normalizeH="0" baseline="0" noProof="0">
                  <a:ln>
                    <a:noFill/>
                  </a:ln>
                  <a:gradFill>
                    <a:gsLst>
                      <a:gs pos="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t>easy-to-navigate answers</a:t>
              </a:r>
            </a:p>
          </p:txBody>
        </p:sp>
        <p:sp>
          <p:nvSpPr>
            <p:cNvPr id="87" name="speech_5">
              <a:extLst>
                <a:ext uri="{FF2B5EF4-FFF2-40B4-BE49-F238E27FC236}">
                  <a16:creationId xmlns:a16="http://schemas.microsoft.com/office/drawing/2014/main" id="{6CE0AB98-D298-4B26-B218-7357D6C67720}"/>
                </a:ext>
              </a:extLst>
            </p:cNvPr>
            <p:cNvSpPr>
              <a:spLocks noChangeAspect="1" noEditPoints="1"/>
            </p:cNvSpPr>
            <p:nvPr/>
          </p:nvSpPr>
          <p:spPr bwMode="auto">
            <a:xfrm>
              <a:off x="9854369" y="1924663"/>
              <a:ext cx="795380" cy="621900"/>
            </a:xfrm>
            <a:custGeom>
              <a:avLst/>
              <a:gdLst>
                <a:gd name="T0" fmla="*/ 167 w 243"/>
                <a:gd name="T1" fmla="*/ 56 h 190"/>
                <a:gd name="T2" fmla="*/ 167 w 243"/>
                <a:gd name="T3" fmla="*/ 114 h 190"/>
                <a:gd name="T4" fmla="*/ 60 w 243"/>
                <a:gd name="T5" fmla="*/ 114 h 190"/>
                <a:gd name="T6" fmla="*/ 21 w 243"/>
                <a:gd name="T7" fmla="*/ 155 h 190"/>
                <a:gd name="T8" fmla="*/ 21 w 243"/>
                <a:gd name="T9" fmla="*/ 114 h 190"/>
                <a:gd name="T10" fmla="*/ 0 w 243"/>
                <a:gd name="T11" fmla="*/ 114 h 190"/>
                <a:gd name="T12" fmla="*/ 0 w 243"/>
                <a:gd name="T13" fmla="*/ 0 h 190"/>
                <a:gd name="T14" fmla="*/ 167 w 243"/>
                <a:gd name="T15" fmla="*/ 0 h 190"/>
                <a:gd name="T16" fmla="*/ 167 w 243"/>
                <a:gd name="T17" fmla="*/ 56 h 190"/>
                <a:gd name="T18" fmla="*/ 77 w 243"/>
                <a:gd name="T19" fmla="*/ 114 h 190"/>
                <a:gd name="T20" fmla="*/ 77 w 243"/>
                <a:gd name="T21" fmla="*/ 150 h 190"/>
                <a:gd name="T22" fmla="*/ 183 w 243"/>
                <a:gd name="T23" fmla="*/ 150 h 190"/>
                <a:gd name="T24" fmla="*/ 222 w 243"/>
                <a:gd name="T25" fmla="*/ 190 h 190"/>
                <a:gd name="T26" fmla="*/ 222 w 243"/>
                <a:gd name="T27" fmla="*/ 150 h 190"/>
                <a:gd name="T28" fmla="*/ 243 w 243"/>
                <a:gd name="T29" fmla="*/ 150 h 190"/>
                <a:gd name="T30" fmla="*/ 243 w 243"/>
                <a:gd name="T31" fmla="*/ 36 h 190"/>
                <a:gd name="T32" fmla="*/ 167 w 243"/>
                <a:gd name="T33" fmla="*/ 3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3" h="190">
                  <a:moveTo>
                    <a:pt x="167" y="56"/>
                  </a:moveTo>
                  <a:lnTo>
                    <a:pt x="167" y="114"/>
                  </a:lnTo>
                  <a:lnTo>
                    <a:pt x="60" y="114"/>
                  </a:lnTo>
                  <a:lnTo>
                    <a:pt x="21" y="155"/>
                  </a:lnTo>
                  <a:lnTo>
                    <a:pt x="21" y="114"/>
                  </a:lnTo>
                  <a:lnTo>
                    <a:pt x="0" y="114"/>
                  </a:lnTo>
                  <a:lnTo>
                    <a:pt x="0" y="0"/>
                  </a:lnTo>
                  <a:lnTo>
                    <a:pt x="167" y="0"/>
                  </a:lnTo>
                  <a:lnTo>
                    <a:pt x="167" y="56"/>
                  </a:lnTo>
                  <a:moveTo>
                    <a:pt x="77" y="114"/>
                  </a:moveTo>
                  <a:lnTo>
                    <a:pt x="77" y="150"/>
                  </a:lnTo>
                  <a:lnTo>
                    <a:pt x="183" y="150"/>
                  </a:lnTo>
                  <a:lnTo>
                    <a:pt x="222" y="190"/>
                  </a:lnTo>
                  <a:lnTo>
                    <a:pt x="222" y="150"/>
                  </a:lnTo>
                  <a:lnTo>
                    <a:pt x="243" y="150"/>
                  </a:lnTo>
                  <a:lnTo>
                    <a:pt x="243" y="36"/>
                  </a:lnTo>
                  <a:lnTo>
                    <a:pt x="167" y="36"/>
                  </a:lnTo>
                </a:path>
              </a:pathLst>
            </a:custGeom>
            <a:noFill/>
            <a:ln w="2222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grpSp>
      <p:grpSp>
        <p:nvGrpSpPr>
          <p:cNvPr id="89" name="Group 88">
            <a:extLst>
              <a:ext uri="{FF2B5EF4-FFF2-40B4-BE49-F238E27FC236}">
                <a16:creationId xmlns:a16="http://schemas.microsoft.com/office/drawing/2014/main" id="{CAD10E9F-55AF-432E-A2F5-8C45345E0012}"/>
              </a:ext>
            </a:extLst>
          </p:cNvPr>
          <p:cNvGrpSpPr/>
          <p:nvPr/>
        </p:nvGrpSpPr>
        <p:grpSpPr>
          <a:xfrm>
            <a:off x="9028088" y="4544987"/>
            <a:ext cx="2811371" cy="1633699"/>
            <a:chOff x="9209119" y="4635627"/>
            <a:chExt cx="2867745" cy="1666458"/>
          </a:xfrm>
        </p:grpSpPr>
        <p:sp>
          <p:nvSpPr>
            <p:cNvPr id="91" name="TextBox 90">
              <a:extLst>
                <a:ext uri="{FF2B5EF4-FFF2-40B4-BE49-F238E27FC236}">
                  <a16:creationId xmlns:a16="http://schemas.microsoft.com/office/drawing/2014/main" id="{2C3CB46D-53D5-4C12-A086-8622EA4EEB91}"/>
                </a:ext>
              </a:extLst>
            </p:cNvPr>
            <p:cNvSpPr txBox="1"/>
            <p:nvPr/>
          </p:nvSpPr>
          <p:spPr>
            <a:xfrm>
              <a:off x="9209119" y="5318646"/>
              <a:ext cx="2867745" cy="511111"/>
            </a:xfrm>
            <a:prstGeom prst="rect">
              <a:avLst/>
            </a:prstGeom>
            <a:noFill/>
          </p:spPr>
          <p:txBody>
            <a:bodyPr wrap="square" lIns="175711" tIns="140569" rIns="175711" bIns="140569" rtlCol="0" anchor="ctr">
              <a:spAutoFit/>
            </a:bodyPr>
            <a:lstStyle/>
            <a:p>
              <a:pPr marL="0" marR="0" lvl="0" indent="0" algn="ctr" defTabSz="913963" rtl="0" eaLnBrk="1" fontAlgn="auto" latinLnBrk="0" hangingPunct="1">
                <a:lnSpc>
                  <a:spcPct val="90000"/>
                </a:lnSpc>
                <a:spcBef>
                  <a:spcPts val="0"/>
                </a:spcBef>
                <a:spcAft>
                  <a:spcPts val="574"/>
                </a:spcAft>
                <a:buClrTx/>
                <a:buSzTx/>
                <a:buFontTx/>
                <a:buNone/>
                <a:tabLst/>
                <a:defRPr/>
              </a:pPr>
              <a:r>
                <a:rPr kumimoji="0" lang="en-US" sz="1567" b="1" i="0" u="none" strike="noStrike" kern="1200" cap="none" spc="0" normalizeH="0" baseline="0" noProof="0">
                  <a:ln>
                    <a:noFill/>
                  </a:ln>
                  <a:gradFill>
                    <a:gsLst>
                      <a:gs pos="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t>Custom Speech Service</a:t>
              </a:r>
            </a:p>
          </p:txBody>
        </p:sp>
        <p:sp>
          <p:nvSpPr>
            <p:cNvPr id="92" name="Rectangle 91">
              <a:extLst>
                <a:ext uri="{FF2B5EF4-FFF2-40B4-BE49-F238E27FC236}">
                  <a16:creationId xmlns:a16="http://schemas.microsoft.com/office/drawing/2014/main" id="{1FF96A7F-5C7E-47BE-AEDF-947D86882EC2}"/>
                </a:ext>
              </a:extLst>
            </p:cNvPr>
            <p:cNvSpPr/>
            <p:nvPr/>
          </p:nvSpPr>
          <p:spPr>
            <a:xfrm>
              <a:off x="9271391" y="5812726"/>
              <a:ext cx="2743200" cy="489359"/>
            </a:xfrm>
            <a:prstGeom prst="rect">
              <a:avLst/>
            </a:prstGeom>
          </p:spPr>
          <p:txBody>
            <a:bodyPr wrap="square">
              <a:spAutoFit/>
            </a:bodyPr>
            <a:lstStyle/>
            <a:p>
              <a:pPr marL="0" marR="0" lvl="0" indent="0" algn="ctr" defTabSz="913963" rtl="0" eaLnBrk="1" fontAlgn="auto" latinLnBrk="0" hangingPunct="1">
                <a:lnSpc>
                  <a:spcPct val="90000"/>
                </a:lnSpc>
                <a:spcBef>
                  <a:spcPts val="0"/>
                </a:spcBef>
                <a:spcAft>
                  <a:spcPts val="574"/>
                </a:spcAft>
                <a:buClrTx/>
                <a:buSzTx/>
                <a:buFontTx/>
                <a:buNone/>
                <a:tabLst/>
                <a:defRPr/>
              </a:pPr>
              <a:r>
                <a:rPr kumimoji="0" lang="en-US" sz="1370" b="0" i="0" u="none" strike="noStrike" kern="1200" cap="none" spc="0" normalizeH="0" baseline="0" noProof="0">
                  <a:ln>
                    <a:noFill/>
                  </a:ln>
                  <a:gradFill>
                    <a:gsLst>
                      <a:gs pos="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t>Fine-tune speech recognition </a:t>
              </a:r>
              <a:br>
                <a:rPr kumimoji="0" lang="en-US" sz="1370" b="0" i="0" u="none" strike="noStrike" kern="1200" cap="none" spc="0" normalizeH="0" baseline="0" noProof="0">
                  <a:ln>
                    <a:noFill/>
                  </a:ln>
                  <a:gradFill>
                    <a:gsLst>
                      <a:gs pos="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br>
              <a:r>
                <a:rPr kumimoji="0" lang="en-US" sz="1370" b="0" i="0" u="none" strike="noStrike" kern="1200" cap="none" spc="0" normalizeH="0" baseline="0" noProof="0">
                  <a:ln>
                    <a:noFill/>
                  </a:ln>
                  <a:gradFill>
                    <a:gsLst>
                      <a:gs pos="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t>for anyone, anywhere</a:t>
              </a:r>
            </a:p>
          </p:txBody>
        </p:sp>
        <p:sp>
          <p:nvSpPr>
            <p:cNvPr id="93" name="Microphone_E720">
              <a:extLst>
                <a:ext uri="{FF2B5EF4-FFF2-40B4-BE49-F238E27FC236}">
                  <a16:creationId xmlns:a16="http://schemas.microsoft.com/office/drawing/2014/main" id="{8A459DA2-E6D6-4ED9-AAF8-E46798AE31A5}"/>
                </a:ext>
              </a:extLst>
            </p:cNvPr>
            <p:cNvSpPr>
              <a:spLocks noChangeAspect="1" noEditPoints="1"/>
            </p:cNvSpPr>
            <p:nvPr/>
          </p:nvSpPr>
          <p:spPr bwMode="auto">
            <a:xfrm>
              <a:off x="10464748" y="4635627"/>
              <a:ext cx="356486" cy="534988"/>
            </a:xfrm>
            <a:custGeom>
              <a:avLst/>
              <a:gdLst>
                <a:gd name="T0" fmla="*/ 1250 w 2500"/>
                <a:gd name="T1" fmla="*/ 3251 h 3751"/>
                <a:gd name="T2" fmla="*/ 1250 w 2500"/>
                <a:gd name="T3" fmla="*/ 3751 h 3751"/>
                <a:gd name="T4" fmla="*/ 1875 w 2500"/>
                <a:gd name="T5" fmla="*/ 3750 h 3751"/>
                <a:gd name="T6" fmla="*/ 625 w 2500"/>
                <a:gd name="T7" fmla="*/ 3750 h 3751"/>
                <a:gd name="T8" fmla="*/ 2000 w 2500"/>
                <a:gd name="T9" fmla="*/ 2547 h 3751"/>
                <a:gd name="T10" fmla="*/ 2000 w 2500"/>
                <a:gd name="T11" fmla="*/ 203 h 3751"/>
                <a:gd name="T12" fmla="*/ 1797 w 2500"/>
                <a:gd name="T13" fmla="*/ 0 h 3751"/>
                <a:gd name="T14" fmla="*/ 703 w 2500"/>
                <a:gd name="T15" fmla="*/ 0 h 3751"/>
                <a:gd name="T16" fmla="*/ 500 w 2500"/>
                <a:gd name="T17" fmla="*/ 203 h 3751"/>
                <a:gd name="T18" fmla="*/ 500 w 2500"/>
                <a:gd name="T19" fmla="*/ 2547 h 3751"/>
                <a:gd name="T20" fmla="*/ 703 w 2500"/>
                <a:gd name="T21" fmla="*/ 2750 h 3751"/>
                <a:gd name="T22" fmla="*/ 1797 w 2500"/>
                <a:gd name="T23" fmla="*/ 2750 h 3751"/>
                <a:gd name="T24" fmla="*/ 2000 w 2500"/>
                <a:gd name="T25" fmla="*/ 2547 h 3751"/>
                <a:gd name="T26" fmla="*/ 0 w 2500"/>
                <a:gd name="T27" fmla="*/ 1875 h 3751"/>
                <a:gd name="T28" fmla="*/ 0 w 2500"/>
                <a:gd name="T29" fmla="*/ 2582 h 3751"/>
                <a:gd name="T30" fmla="*/ 668 w 2500"/>
                <a:gd name="T31" fmla="*/ 3250 h 3751"/>
                <a:gd name="T32" fmla="*/ 1832 w 2500"/>
                <a:gd name="T33" fmla="*/ 3250 h 3751"/>
                <a:gd name="T34" fmla="*/ 2500 w 2500"/>
                <a:gd name="T35" fmla="*/ 2582 h 3751"/>
                <a:gd name="T36" fmla="*/ 2500 w 2500"/>
                <a:gd name="T37" fmla="*/ 1875 h 37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00" h="3751">
                  <a:moveTo>
                    <a:pt x="1250" y="3251"/>
                  </a:moveTo>
                  <a:cubicBezTo>
                    <a:pt x="1250" y="3751"/>
                    <a:pt x="1250" y="3751"/>
                    <a:pt x="1250" y="3751"/>
                  </a:cubicBezTo>
                  <a:moveTo>
                    <a:pt x="1875" y="3750"/>
                  </a:moveTo>
                  <a:cubicBezTo>
                    <a:pt x="625" y="3750"/>
                    <a:pt x="625" y="3750"/>
                    <a:pt x="625" y="3750"/>
                  </a:cubicBezTo>
                  <a:moveTo>
                    <a:pt x="2000" y="2547"/>
                  </a:moveTo>
                  <a:cubicBezTo>
                    <a:pt x="2000" y="203"/>
                    <a:pt x="2000" y="203"/>
                    <a:pt x="2000" y="203"/>
                  </a:cubicBezTo>
                  <a:cubicBezTo>
                    <a:pt x="2000" y="91"/>
                    <a:pt x="1909" y="0"/>
                    <a:pt x="1797" y="0"/>
                  </a:cubicBezTo>
                  <a:cubicBezTo>
                    <a:pt x="703" y="0"/>
                    <a:pt x="703" y="0"/>
                    <a:pt x="703" y="0"/>
                  </a:cubicBezTo>
                  <a:cubicBezTo>
                    <a:pt x="591" y="0"/>
                    <a:pt x="500" y="91"/>
                    <a:pt x="500" y="203"/>
                  </a:cubicBezTo>
                  <a:cubicBezTo>
                    <a:pt x="500" y="2547"/>
                    <a:pt x="500" y="2547"/>
                    <a:pt x="500" y="2547"/>
                  </a:cubicBezTo>
                  <a:cubicBezTo>
                    <a:pt x="500" y="2659"/>
                    <a:pt x="591" y="2750"/>
                    <a:pt x="703" y="2750"/>
                  </a:cubicBezTo>
                  <a:cubicBezTo>
                    <a:pt x="1797" y="2750"/>
                    <a:pt x="1797" y="2750"/>
                    <a:pt x="1797" y="2750"/>
                  </a:cubicBezTo>
                  <a:cubicBezTo>
                    <a:pt x="1909" y="2750"/>
                    <a:pt x="2000" y="2659"/>
                    <a:pt x="2000" y="2547"/>
                  </a:cubicBezTo>
                  <a:close/>
                  <a:moveTo>
                    <a:pt x="0" y="1875"/>
                  </a:moveTo>
                  <a:cubicBezTo>
                    <a:pt x="0" y="2582"/>
                    <a:pt x="0" y="2582"/>
                    <a:pt x="0" y="2582"/>
                  </a:cubicBezTo>
                  <a:cubicBezTo>
                    <a:pt x="0" y="2951"/>
                    <a:pt x="299" y="3250"/>
                    <a:pt x="668" y="3250"/>
                  </a:cubicBezTo>
                  <a:cubicBezTo>
                    <a:pt x="1832" y="3250"/>
                    <a:pt x="1832" y="3250"/>
                    <a:pt x="1832" y="3250"/>
                  </a:cubicBezTo>
                  <a:cubicBezTo>
                    <a:pt x="2201" y="3250"/>
                    <a:pt x="2500" y="2951"/>
                    <a:pt x="2500" y="2582"/>
                  </a:cubicBezTo>
                  <a:cubicBezTo>
                    <a:pt x="2500" y="1875"/>
                    <a:pt x="2500" y="1875"/>
                    <a:pt x="2500" y="1875"/>
                  </a:cubicBezTo>
                </a:path>
              </a:pathLst>
            </a:custGeom>
            <a:noFill/>
            <a:ln w="2222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grpSp>
        <p:nvGrpSpPr>
          <p:cNvPr id="94" name="Group 93">
            <a:extLst>
              <a:ext uri="{FF2B5EF4-FFF2-40B4-BE49-F238E27FC236}">
                <a16:creationId xmlns:a16="http://schemas.microsoft.com/office/drawing/2014/main" id="{101E80C0-44C8-4A13-8323-A38149C82739}"/>
              </a:ext>
            </a:extLst>
          </p:cNvPr>
          <p:cNvGrpSpPr/>
          <p:nvPr/>
        </p:nvGrpSpPr>
        <p:grpSpPr>
          <a:xfrm>
            <a:off x="3250551" y="4580072"/>
            <a:ext cx="2758122" cy="1598614"/>
            <a:chOff x="3315731" y="4671415"/>
            <a:chExt cx="2813428" cy="1630670"/>
          </a:xfrm>
        </p:grpSpPr>
        <p:sp>
          <p:nvSpPr>
            <p:cNvPr id="95" name="TextBox 94">
              <a:extLst>
                <a:ext uri="{FF2B5EF4-FFF2-40B4-BE49-F238E27FC236}">
                  <a16:creationId xmlns:a16="http://schemas.microsoft.com/office/drawing/2014/main" id="{B2D40036-7491-4F61-8051-D2E996470CE2}"/>
                </a:ext>
              </a:extLst>
            </p:cNvPr>
            <p:cNvSpPr txBox="1"/>
            <p:nvPr/>
          </p:nvSpPr>
          <p:spPr>
            <a:xfrm>
              <a:off x="3315731" y="5318646"/>
              <a:ext cx="2813428" cy="511111"/>
            </a:xfrm>
            <a:prstGeom prst="rect">
              <a:avLst/>
            </a:prstGeom>
            <a:noFill/>
          </p:spPr>
          <p:txBody>
            <a:bodyPr wrap="square" lIns="175711" tIns="140569" rIns="175711" bIns="140569" rtlCol="0" anchor="ctr">
              <a:spAutoFit/>
            </a:bodyPr>
            <a:lstStyle/>
            <a:p>
              <a:pPr marL="0" marR="0" lvl="0" indent="0" algn="ctr" defTabSz="913963" rtl="0" eaLnBrk="1" fontAlgn="auto" latinLnBrk="0" hangingPunct="1">
                <a:lnSpc>
                  <a:spcPct val="90000"/>
                </a:lnSpc>
                <a:spcBef>
                  <a:spcPts val="0"/>
                </a:spcBef>
                <a:spcAft>
                  <a:spcPts val="574"/>
                </a:spcAft>
                <a:buClrTx/>
                <a:buSzTx/>
                <a:buFontTx/>
                <a:buNone/>
                <a:tabLst/>
                <a:defRPr/>
              </a:pPr>
              <a:r>
                <a:rPr kumimoji="0" lang="en-US" sz="1567" b="1" i="0" u="none" strike="noStrike" kern="1200" cap="none" spc="0" normalizeH="0" baseline="0" noProof="0">
                  <a:ln>
                    <a:noFill/>
                  </a:ln>
                  <a:gradFill>
                    <a:gsLst>
                      <a:gs pos="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t>Speaker Recognition API</a:t>
              </a:r>
            </a:p>
          </p:txBody>
        </p:sp>
        <p:sp>
          <p:nvSpPr>
            <p:cNvPr id="96" name="Rectangle 95">
              <a:extLst>
                <a:ext uri="{FF2B5EF4-FFF2-40B4-BE49-F238E27FC236}">
                  <a16:creationId xmlns:a16="http://schemas.microsoft.com/office/drawing/2014/main" id="{A7669427-EF40-402A-B100-37983625A4B9}"/>
                </a:ext>
              </a:extLst>
            </p:cNvPr>
            <p:cNvSpPr/>
            <p:nvPr/>
          </p:nvSpPr>
          <p:spPr>
            <a:xfrm>
              <a:off x="3350845" y="5812726"/>
              <a:ext cx="2743200" cy="489359"/>
            </a:xfrm>
            <a:prstGeom prst="rect">
              <a:avLst/>
            </a:prstGeom>
          </p:spPr>
          <p:txBody>
            <a:bodyPr wrap="square">
              <a:spAutoFit/>
            </a:bodyPr>
            <a:lstStyle/>
            <a:p>
              <a:pPr marL="0" marR="0" lvl="0" indent="0" algn="ctr" defTabSz="913963" rtl="0" eaLnBrk="1" fontAlgn="auto" latinLnBrk="0" hangingPunct="1">
                <a:lnSpc>
                  <a:spcPct val="90000"/>
                </a:lnSpc>
                <a:spcBef>
                  <a:spcPts val="0"/>
                </a:spcBef>
                <a:spcAft>
                  <a:spcPts val="574"/>
                </a:spcAft>
                <a:buClrTx/>
                <a:buSzTx/>
                <a:buFontTx/>
                <a:buNone/>
                <a:tabLst/>
                <a:defRPr/>
              </a:pPr>
              <a:r>
                <a:rPr kumimoji="0" lang="en-US" sz="1370" b="0" i="0" u="none" strike="noStrike" kern="1200" cap="none" spc="0" normalizeH="0" baseline="0" noProof="0">
                  <a:ln>
                    <a:noFill/>
                  </a:ln>
                  <a:gradFill>
                    <a:gsLst>
                      <a:gs pos="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t>Give your app the ability </a:t>
              </a:r>
              <a:br>
                <a:rPr kumimoji="0" lang="en-US" sz="1370" b="0" i="0" u="none" strike="noStrike" kern="1200" cap="none" spc="0" normalizeH="0" baseline="0" noProof="0">
                  <a:ln>
                    <a:noFill/>
                  </a:ln>
                  <a:gradFill>
                    <a:gsLst>
                      <a:gs pos="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br>
              <a:r>
                <a:rPr kumimoji="0" lang="en-US" sz="1370" b="0" i="0" u="none" strike="noStrike" kern="1200" cap="none" spc="0" normalizeH="0" baseline="0" noProof="0">
                  <a:ln>
                    <a:noFill/>
                  </a:ln>
                  <a:gradFill>
                    <a:gsLst>
                      <a:gs pos="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t>to know who's talking</a:t>
              </a:r>
            </a:p>
          </p:txBody>
        </p:sp>
        <p:sp>
          <p:nvSpPr>
            <p:cNvPr id="97" name="check">
              <a:extLst>
                <a:ext uri="{FF2B5EF4-FFF2-40B4-BE49-F238E27FC236}">
                  <a16:creationId xmlns:a16="http://schemas.microsoft.com/office/drawing/2014/main" id="{4EEF6079-5E02-4335-86C4-87023BD4F54F}"/>
                </a:ext>
              </a:extLst>
            </p:cNvPr>
            <p:cNvSpPr>
              <a:spLocks noChangeAspect="1"/>
            </p:cNvSpPr>
            <p:nvPr/>
          </p:nvSpPr>
          <p:spPr bwMode="auto">
            <a:xfrm>
              <a:off x="4372626" y="4671415"/>
              <a:ext cx="699638" cy="494024"/>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2222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grpSp>
    </p:spTree>
    <p:extLst>
      <p:ext uri="{BB962C8B-B14F-4D97-AF65-F5344CB8AC3E}">
        <p14:creationId xmlns:p14="http://schemas.microsoft.com/office/powerpoint/2010/main" val="2744539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500"/>
                                        <p:tgtEl>
                                          <p:spTgt spid="45"/>
                                        </p:tgtEl>
                                      </p:cBhvr>
                                    </p:animEffect>
                                  </p:childTnLst>
                                </p:cTn>
                              </p:par>
                              <p:par>
                                <p:cTn id="8" presetID="10" presetClass="entr" presetSubtype="0" fill="hold" nodeType="withEffect">
                                  <p:stCondLst>
                                    <p:cond delay="0"/>
                                  </p:stCondLst>
                                  <p:childTnLst>
                                    <p:set>
                                      <p:cBhvr>
                                        <p:cTn id="9" dur="1" fill="hold">
                                          <p:stCondLst>
                                            <p:cond delay="0"/>
                                          </p:stCondLst>
                                        </p:cTn>
                                        <p:tgtEl>
                                          <p:spTgt spid="64"/>
                                        </p:tgtEl>
                                        <p:attrNameLst>
                                          <p:attrName>style.visibility</p:attrName>
                                        </p:attrNameLst>
                                      </p:cBhvr>
                                      <p:to>
                                        <p:strVal val="visible"/>
                                      </p:to>
                                    </p:set>
                                    <p:animEffect transition="in" filter="fade">
                                      <p:cBhvr>
                                        <p:cTn id="10" dur="500"/>
                                        <p:tgtEl>
                                          <p:spTgt spid="64"/>
                                        </p:tgtEl>
                                      </p:cBhvr>
                                    </p:animEffect>
                                  </p:childTnLst>
                                </p:cTn>
                              </p:par>
                              <p:par>
                                <p:cTn id="11" presetID="10" presetClass="entr" presetSubtype="0" fill="hold" nodeType="withEffect">
                                  <p:stCondLst>
                                    <p:cond delay="200"/>
                                  </p:stCondLst>
                                  <p:childTnLst>
                                    <p:set>
                                      <p:cBhvr>
                                        <p:cTn id="12" dur="1" fill="hold">
                                          <p:stCondLst>
                                            <p:cond delay="0"/>
                                          </p:stCondLst>
                                        </p:cTn>
                                        <p:tgtEl>
                                          <p:spTgt spid="82"/>
                                        </p:tgtEl>
                                        <p:attrNameLst>
                                          <p:attrName>style.visibility</p:attrName>
                                        </p:attrNameLst>
                                      </p:cBhvr>
                                      <p:to>
                                        <p:strVal val="visible"/>
                                      </p:to>
                                    </p:set>
                                    <p:animEffect transition="in" filter="fade">
                                      <p:cBhvr>
                                        <p:cTn id="13" dur="500"/>
                                        <p:tgtEl>
                                          <p:spTgt spid="82"/>
                                        </p:tgtEl>
                                      </p:cBhvr>
                                    </p:animEffect>
                                  </p:childTnLst>
                                </p:cTn>
                              </p:par>
                              <p:par>
                                <p:cTn id="14" presetID="10" presetClass="entr" presetSubtype="0" fill="hold" nodeType="withEffect">
                                  <p:stCondLst>
                                    <p:cond delay="400"/>
                                  </p:stCondLst>
                                  <p:childTnLst>
                                    <p:set>
                                      <p:cBhvr>
                                        <p:cTn id="15" dur="1" fill="hold">
                                          <p:stCondLst>
                                            <p:cond delay="0"/>
                                          </p:stCondLst>
                                        </p:cTn>
                                        <p:tgtEl>
                                          <p:spTgt spid="78"/>
                                        </p:tgtEl>
                                        <p:attrNameLst>
                                          <p:attrName>style.visibility</p:attrName>
                                        </p:attrNameLst>
                                      </p:cBhvr>
                                      <p:to>
                                        <p:strVal val="visible"/>
                                      </p:to>
                                    </p:set>
                                    <p:animEffect transition="in" filter="fade">
                                      <p:cBhvr>
                                        <p:cTn id="16" dur="500"/>
                                        <p:tgtEl>
                                          <p:spTgt spid="78"/>
                                        </p:tgtEl>
                                      </p:cBhvr>
                                    </p:animEffect>
                                  </p:childTnLst>
                                </p:cTn>
                              </p:par>
                              <p:par>
                                <p:cTn id="17" presetID="10" presetClass="entr" presetSubtype="0" fill="hold" nodeType="withEffect">
                                  <p:stCondLst>
                                    <p:cond delay="600"/>
                                  </p:stCondLst>
                                  <p:childTnLst>
                                    <p:set>
                                      <p:cBhvr>
                                        <p:cTn id="18" dur="1" fill="hold">
                                          <p:stCondLst>
                                            <p:cond delay="0"/>
                                          </p:stCondLst>
                                        </p:cTn>
                                        <p:tgtEl>
                                          <p:spTgt spid="94"/>
                                        </p:tgtEl>
                                        <p:attrNameLst>
                                          <p:attrName>style.visibility</p:attrName>
                                        </p:attrNameLst>
                                      </p:cBhvr>
                                      <p:to>
                                        <p:strVal val="visible"/>
                                      </p:to>
                                    </p:set>
                                    <p:animEffect transition="in" filter="fade">
                                      <p:cBhvr>
                                        <p:cTn id="19" dur="500"/>
                                        <p:tgtEl>
                                          <p:spTgt spid="94"/>
                                        </p:tgtEl>
                                      </p:cBhvr>
                                    </p:animEffect>
                                  </p:childTnLst>
                                </p:cTn>
                              </p:par>
                              <p:par>
                                <p:cTn id="20" presetID="10" presetClass="entr" presetSubtype="0" fill="hold" nodeType="withEffect">
                                  <p:stCondLst>
                                    <p:cond delay="800"/>
                                  </p:stCondLst>
                                  <p:childTnLst>
                                    <p:set>
                                      <p:cBhvr>
                                        <p:cTn id="21" dur="1" fill="hold">
                                          <p:stCondLst>
                                            <p:cond delay="0"/>
                                          </p:stCondLst>
                                        </p:cTn>
                                        <p:tgtEl>
                                          <p:spTgt spid="73"/>
                                        </p:tgtEl>
                                        <p:attrNameLst>
                                          <p:attrName>style.visibility</p:attrName>
                                        </p:attrNameLst>
                                      </p:cBhvr>
                                      <p:to>
                                        <p:strVal val="visible"/>
                                      </p:to>
                                    </p:set>
                                    <p:animEffect transition="in" filter="fade">
                                      <p:cBhvr>
                                        <p:cTn id="22" dur="500"/>
                                        <p:tgtEl>
                                          <p:spTgt spid="73"/>
                                        </p:tgtEl>
                                      </p:cBhvr>
                                    </p:animEffect>
                                  </p:childTnLst>
                                </p:cTn>
                              </p:par>
                              <p:par>
                                <p:cTn id="23" presetID="10" presetClass="entr" presetSubtype="0" fill="hold" nodeType="withEffect">
                                  <p:stCondLst>
                                    <p:cond delay="1000"/>
                                  </p:stCondLst>
                                  <p:childTnLst>
                                    <p:set>
                                      <p:cBhvr>
                                        <p:cTn id="24" dur="1" fill="hold">
                                          <p:stCondLst>
                                            <p:cond delay="0"/>
                                          </p:stCondLst>
                                        </p:cTn>
                                        <p:tgtEl>
                                          <p:spTgt spid="89"/>
                                        </p:tgtEl>
                                        <p:attrNameLst>
                                          <p:attrName>style.visibility</p:attrName>
                                        </p:attrNameLst>
                                      </p:cBhvr>
                                      <p:to>
                                        <p:strVal val="visible"/>
                                      </p:to>
                                    </p:set>
                                    <p:animEffect transition="in" filter="fade">
                                      <p:cBhvr>
                                        <p:cTn id="25" dur="500"/>
                                        <p:tgtEl>
                                          <p:spTgt spid="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Title 4">
            <a:extLst>
              <a:ext uri="{FF2B5EF4-FFF2-40B4-BE49-F238E27FC236}">
                <a16:creationId xmlns:a16="http://schemas.microsoft.com/office/drawing/2014/main" id="{04B86CB4-0B07-4E96-A1FE-4FCA4E804689}"/>
              </a:ext>
            </a:extLst>
          </p:cNvPr>
          <p:cNvSpPr txBox="1">
            <a:spLocks/>
          </p:cNvSpPr>
          <p:nvPr/>
        </p:nvSpPr>
        <p:spPr>
          <a:xfrm>
            <a:off x="269239" y="289511"/>
            <a:ext cx="12294101" cy="899665"/>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0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1088078" rtl="0" eaLnBrk="1" fontAlgn="auto" latinLnBrk="0" hangingPunct="1">
              <a:lnSpc>
                <a:spcPct val="100000"/>
              </a:lnSpc>
              <a:spcBef>
                <a:spcPts val="0"/>
              </a:spcBef>
              <a:spcAft>
                <a:spcPts val="0"/>
              </a:spcAft>
              <a:buClrTx/>
              <a:buSzTx/>
              <a:buFontTx/>
              <a:buNone/>
              <a:tabLst/>
              <a:defRPr/>
            </a:pPr>
            <a:r>
              <a:rPr kumimoji="0" lang="it-IT" sz="4800" b="0" i="0" u="none" strike="noStrike" kern="1200" cap="none" spc="-100"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rPr>
              <a:t>Language Understanding (LUIS)</a:t>
            </a:r>
            <a:endParaRPr kumimoji="0" lang="en-US" sz="4800" b="0" i="0" u="none" strike="noStrike" kern="0" cap="none" spc="-100" normalizeH="0" baseline="0" noProof="0" dirty="0">
              <a:ln w="3175">
                <a:noFill/>
              </a:ln>
              <a:solidFill>
                <a:srgbClr val="0078D7"/>
              </a:solidFill>
              <a:effectLst/>
              <a:uLnTx/>
              <a:uFillTx/>
              <a:latin typeface="Segoe UI Light"/>
              <a:ea typeface="+mn-ea"/>
              <a:cs typeface="Segoe UI" pitchFamily="34" charset="0"/>
            </a:endParaRPr>
          </a:p>
        </p:txBody>
      </p:sp>
      <p:pic>
        <p:nvPicPr>
          <p:cNvPr id="10" name="Picture 9">
            <a:extLst>
              <a:ext uri="{FF2B5EF4-FFF2-40B4-BE49-F238E27FC236}">
                <a16:creationId xmlns:a16="http://schemas.microsoft.com/office/drawing/2014/main" id="{64A0C746-EDF8-49D5-8E85-697601B8B377}"/>
              </a:ext>
            </a:extLst>
          </p:cNvPr>
          <p:cNvPicPr>
            <a:picLocks noChangeAspect="1"/>
          </p:cNvPicPr>
          <p:nvPr/>
        </p:nvPicPr>
        <p:blipFill>
          <a:blip r:embed="rId3"/>
          <a:stretch>
            <a:fillRect/>
          </a:stretch>
        </p:blipFill>
        <p:spPr>
          <a:xfrm>
            <a:off x="9482411" y="-1018"/>
            <a:ext cx="2490097" cy="869027"/>
          </a:xfrm>
          <a:prstGeom prst="rect">
            <a:avLst/>
          </a:prstGeom>
        </p:spPr>
      </p:pic>
      <p:sp>
        <p:nvSpPr>
          <p:cNvPr id="35" name="Text Placeholder 1">
            <a:extLst>
              <a:ext uri="{FF2B5EF4-FFF2-40B4-BE49-F238E27FC236}">
                <a16:creationId xmlns:a16="http://schemas.microsoft.com/office/drawing/2014/main" id="{B88E0BD3-84F3-4249-A2F6-1CBFC2A87F8E}"/>
              </a:ext>
            </a:extLst>
          </p:cNvPr>
          <p:cNvSpPr txBox="1">
            <a:spLocks/>
          </p:cNvSpPr>
          <p:nvPr/>
        </p:nvSpPr>
        <p:spPr>
          <a:xfrm>
            <a:off x="377908" y="1612703"/>
            <a:ext cx="11554954" cy="595373"/>
          </a:xfrm>
          <a:prstGeom prst="rect">
            <a:avLst/>
          </a:prstGeom>
        </p:spPr>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1400"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mn-ea"/>
                <a:cs typeface="+mn-cs"/>
              </a:rPr>
              <a:t>Machine learning-based service to build natural language into apps, bots, and IoT devices. </a:t>
            </a:r>
            <a:br>
              <a:rPr kumimoji="0" lang="en-US" sz="1400"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mn-ea"/>
                <a:cs typeface="+mn-cs"/>
              </a:rPr>
            </a:br>
            <a:r>
              <a:rPr kumimoji="0" lang="en-US" sz="1400"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mn-ea"/>
                <a:cs typeface="+mn-cs"/>
              </a:rPr>
              <a:t>Quickly create enterprise-ready, custom models that continuously improve</a:t>
            </a:r>
          </a:p>
        </p:txBody>
      </p:sp>
      <p:grpSp>
        <p:nvGrpSpPr>
          <p:cNvPr id="36" name="Group 35">
            <a:extLst>
              <a:ext uri="{FF2B5EF4-FFF2-40B4-BE49-F238E27FC236}">
                <a16:creationId xmlns:a16="http://schemas.microsoft.com/office/drawing/2014/main" id="{1476A165-9B42-4302-9DB5-C22CE3F3C44D}"/>
              </a:ext>
            </a:extLst>
          </p:cNvPr>
          <p:cNvGrpSpPr/>
          <p:nvPr/>
        </p:nvGrpSpPr>
        <p:grpSpPr>
          <a:xfrm>
            <a:off x="269240" y="2378985"/>
            <a:ext cx="2877524" cy="3944849"/>
            <a:chOff x="274638" y="2670143"/>
            <a:chExt cx="2935224" cy="4023951"/>
          </a:xfrm>
        </p:grpSpPr>
        <p:sp>
          <p:nvSpPr>
            <p:cNvPr id="37" name="Rectangle 36">
              <a:extLst>
                <a:ext uri="{FF2B5EF4-FFF2-40B4-BE49-F238E27FC236}">
                  <a16:creationId xmlns:a16="http://schemas.microsoft.com/office/drawing/2014/main" id="{209CF2B5-721E-4F5C-AEEE-CDED3148B658}"/>
                </a:ext>
              </a:extLst>
            </p:cNvPr>
            <p:cNvSpPr/>
            <p:nvPr/>
          </p:nvSpPr>
          <p:spPr bwMode="auto">
            <a:xfrm>
              <a:off x="274638" y="2670143"/>
              <a:ext cx="2935224" cy="54198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0078D7"/>
                      </a:gs>
                      <a:gs pos="100000">
                        <a:srgbClr val="0078D7"/>
                      </a:gs>
                    </a:gsLst>
                    <a:lin ang="5400000" scaled="0"/>
                  </a:gradFill>
                  <a:effectLst/>
                  <a:uLnTx/>
                  <a:uFillTx/>
                  <a:latin typeface="Segoe UI Semibold" panose="020B0702040204020203" pitchFamily="34" charset="0"/>
                  <a:ea typeface="Segoe UI" panose="020B0502040204020203" pitchFamily="34" charset="0"/>
                  <a:cs typeface="Segoe UI Semibold" panose="020B0702040204020203" pitchFamily="34" charset="0"/>
                </a:rPr>
                <a:t>Add natural language to your apps</a:t>
              </a:r>
            </a:p>
          </p:txBody>
        </p:sp>
        <p:pic>
          <p:nvPicPr>
            <p:cNvPr id="38" name="Picture 8" descr="https://luisweb.blob.core.windows.net/prod-assets/pages/home_page/LUIS-feat_intelligence.png">
              <a:extLst>
                <a:ext uri="{FF2B5EF4-FFF2-40B4-BE49-F238E27FC236}">
                  <a16:creationId xmlns:a16="http://schemas.microsoft.com/office/drawing/2014/main" id="{E138B2ED-6E03-4294-9E45-6E536F787F4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6746" y="3345367"/>
              <a:ext cx="2531008" cy="601426"/>
            </a:xfrm>
            <a:prstGeom prst="rect">
              <a:avLst/>
            </a:prstGeom>
            <a:noFill/>
            <a:extLst>
              <a:ext uri="{909E8E84-426E-40DD-AFC4-6F175D3DCCD1}">
                <a14:hiddenFill xmlns:a14="http://schemas.microsoft.com/office/drawing/2010/main">
                  <a:solidFill>
                    <a:srgbClr val="FFFFFF"/>
                  </a:solidFill>
                </a14:hiddenFill>
              </a:ext>
            </a:extLst>
          </p:spPr>
        </p:pic>
        <p:sp>
          <p:nvSpPr>
            <p:cNvPr id="39" name="Rectangle 38">
              <a:extLst>
                <a:ext uri="{FF2B5EF4-FFF2-40B4-BE49-F238E27FC236}">
                  <a16:creationId xmlns:a16="http://schemas.microsoft.com/office/drawing/2014/main" id="{AAAE411B-DEFF-4A5F-B1F1-C596CCD86BB4}"/>
                </a:ext>
              </a:extLst>
            </p:cNvPr>
            <p:cNvSpPr/>
            <p:nvPr/>
          </p:nvSpPr>
          <p:spPr bwMode="auto">
            <a:xfrm>
              <a:off x="274638" y="4433476"/>
              <a:ext cx="2935224" cy="2260618"/>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90000"/>
                </a:lnSpc>
                <a:spcBef>
                  <a:spcPts val="588"/>
                </a:spcBef>
                <a:spcAft>
                  <a:spcPct val="0"/>
                </a:spcAft>
                <a:buClrTx/>
                <a:buSzTx/>
                <a:buFontTx/>
                <a:buNone/>
                <a:tabLst/>
                <a:defRPr/>
              </a:pPr>
              <a:r>
                <a:rPr kumimoji="0" lang="en-US" sz="1176" b="0" i="0" u="none" strike="noStrike" kern="1200" cap="none" spc="0" normalizeH="0" baseline="0" noProof="0">
                  <a:ln>
                    <a:noFill/>
                  </a:ln>
                  <a:gradFill>
                    <a:gsLst>
                      <a:gs pos="0">
                        <a:srgbClr val="353535"/>
                      </a:gs>
                      <a:gs pos="100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Designed to identify valuable information in conversations, LUIS interprets user goals (intents) and distills valuable information from sentences (entities), for a high quality, nuanced language model. </a:t>
              </a:r>
            </a:p>
            <a:p>
              <a:pPr marL="0" marR="0" lvl="0" indent="0" algn="l" defTabSz="914102" rtl="0" eaLnBrk="1" fontAlgn="base" latinLnBrk="0" hangingPunct="1">
                <a:lnSpc>
                  <a:spcPct val="90000"/>
                </a:lnSpc>
                <a:spcBef>
                  <a:spcPts val="588"/>
                </a:spcBef>
                <a:spcAft>
                  <a:spcPct val="0"/>
                </a:spcAft>
                <a:buClrTx/>
                <a:buSzTx/>
                <a:buFontTx/>
                <a:buNone/>
                <a:tabLst/>
                <a:defRPr/>
              </a:pPr>
              <a:r>
                <a:rPr kumimoji="0" lang="en-US" sz="1176" b="0" i="0" u="none" strike="noStrike" kern="1200" cap="none" spc="0" normalizeH="0" baseline="0" noProof="0">
                  <a:ln>
                    <a:noFill/>
                  </a:ln>
                  <a:gradFill>
                    <a:gsLst>
                      <a:gs pos="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t>Custom Models can be created based on the same technology in Azure Machine Learning</a:t>
              </a:r>
              <a:r>
                <a:rPr kumimoji="0" lang="en-US" sz="1176" b="0" i="0" u="none" strike="noStrike" kern="1200" cap="none" spc="0" normalizeH="0" baseline="0" noProof="0">
                  <a:ln>
                    <a:noFill/>
                  </a:ln>
                  <a:gradFill>
                    <a:gsLst>
                      <a:gs pos="0">
                        <a:srgbClr val="353535"/>
                      </a:gs>
                      <a:gs pos="100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a:t>
              </a:r>
            </a:p>
            <a:p>
              <a:pPr marL="0" marR="0" lvl="0" indent="0" algn="l" defTabSz="914102" rtl="0" eaLnBrk="1" fontAlgn="base" latinLnBrk="0" hangingPunct="1">
                <a:lnSpc>
                  <a:spcPct val="90000"/>
                </a:lnSpc>
                <a:spcBef>
                  <a:spcPts val="588"/>
                </a:spcBef>
                <a:spcAft>
                  <a:spcPct val="0"/>
                </a:spcAft>
                <a:buClrTx/>
                <a:buSzTx/>
                <a:buFontTx/>
                <a:buNone/>
                <a:tabLst/>
                <a:defRPr/>
              </a:pPr>
              <a:endParaRPr kumimoji="0" lang="en-US" sz="1176" b="0" i="0" u="none" strike="noStrike" kern="1200" cap="none" spc="0" normalizeH="0" baseline="0" noProof="0">
                <a:ln>
                  <a:noFill/>
                </a:ln>
                <a:gradFill>
                  <a:gsLst>
                    <a:gs pos="0">
                      <a:srgbClr val="353535"/>
                    </a:gs>
                    <a:gs pos="100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a:p>
              <a:pPr marL="0" marR="0" lvl="0" indent="0" algn="l" defTabSz="914102" rtl="0" eaLnBrk="1" fontAlgn="base" latinLnBrk="0" hangingPunct="1">
                <a:lnSpc>
                  <a:spcPct val="90000"/>
                </a:lnSpc>
                <a:spcBef>
                  <a:spcPts val="588"/>
                </a:spcBef>
                <a:spcAft>
                  <a:spcPct val="0"/>
                </a:spcAft>
                <a:buClrTx/>
                <a:buSzTx/>
                <a:buFontTx/>
                <a:buNone/>
                <a:tabLst/>
                <a:defRPr/>
              </a:pPr>
              <a:br>
                <a:rPr kumimoji="0" lang="en-US" sz="1176" b="0" i="0" u="none" strike="noStrike" kern="1200" cap="none" spc="0" normalizeH="0" baseline="0" noProof="0">
                  <a:ln>
                    <a:noFill/>
                  </a:ln>
                  <a:gradFill>
                    <a:gsLst>
                      <a:gs pos="0">
                        <a:srgbClr val="353535"/>
                      </a:gs>
                      <a:gs pos="100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br>
              <a:endParaRPr kumimoji="0" lang="en-US" sz="1176" b="0" i="0" u="none" strike="noStrike" kern="1200" cap="none" spc="0" normalizeH="0" baseline="0" noProof="0">
                <a:ln>
                  <a:noFill/>
                </a:ln>
                <a:gradFill>
                  <a:gsLst>
                    <a:gs pos="0">
                      <a:srgbClr val="353535"/>
                    </a:gs>
                    <a:gs pos="100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grpSp>
      <p:grpSp>
        <p:nvGrpSpPr>
          <p:cNvPr id="40" name="Group 39">
            <a:extLst>
              <a:ext uri="{FF2B5EF4-FFF2-40B4-BE49-F238E27FC236}">
                <a16:creationId xmlns:a16="http://schemas.microsoft.com/office/drawing/2014/main" id="{BC763509-381E-4CF3-803E-F6ACE26B6A4E}"/>
              </a:ext>
            </a:extLst>
          </p:cNvPr>
          <p:cNvGrpSpPr/>
          <p:nvPr/>
        </p:nvGrpSpPr>
        <p:grpSpPr>
          <a:xfrm>
            <a:off x="3197939" y="2314939"/>
            <a:ext cx="2877524" cy="4008896"/>
            <a:chOff x="3262064" y="2604812"/>
            <a:chExt cx="2935224" cy="4089282"/>
          </a:xfrm>
        </p:grpSpPr>
        <p:sp>
          <p:nvSpPr>
            <p:cNvPr id="41" name="Rectangle 40">
              <a:extLst>
                <a:ext uri="{FF2B5EF4-FFF2-40B4-BE49-F238E27FC236}">
                  <a16:creationId xmlns:a16="http://schemas.microsoft.com/office/drawing/2014/main" id="{666E7FB2-1163-450B-A014-E6C7EAD8A1B8}"/>
                </a:ext>
              </a:extLst>
            </p:cNvPr>
            <p:cNvSpPr/>
            <p:nvPr/>
          </p:nvSpPr>
          <p:spPr bwMode="auto">
            <a:xfrm>
              <a:off x="3262064" y="2604812"/>
              <a:ext cx="2935224" cy="60731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0078D7"/>
                      </a:gs>
                      <a:gs pos="100000">
                        <a:srgbClr val="0078D7"/>
                      </a:gs>
                    </a:gsLst>
                    <a:lin ang="5400000" scaled="0"/>
                  </a:gradFill>
                  <a:effectLst/>
                  <a:uLnTx/>
                  <a:uFillTx/>
                  <a:latin typeface="Segoe UI Semibold" panose="020B0702040204020203" pitchFamily="34" charset="0"/>
                  <a:ea typeface="+mn-ea"/>
                  <a:cs typeface="Segoe UI Semibold" panose="020B0702040204020203" pitchFamily="34" charset="0"/>
                </a:rPr>
                <a:t>Quickly build a custom language solution</a:t>
              </a:r>
            </a:p>
          </p:txBody>
        </p:sp>
        <p:pic>
          <p:nvPicPr>
            <p:cNvPr id="42" name="Picture 6" descr="https://luisweb.blob.core.windows.net/prod-assets/pages/home_page/LUIS-feat_prebuiltIcons.png">
              <a:extLst>
                <a:ext uri="{FF2B5EF4-FFF2-40B4-BE49-F238E27FC236}">
                  <a16:creationId xmlns:a16="http://schemas.microsoft.com/office/drawing/2014/main" id="{F2DE5E8A-7407-4B80-BEC0-7B91A296976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39137" y="3212122"/>
              <a:ext cx="1781078" cy="1166912"/>
            </a:xfrm>
            <a:prstGeom prst="rect">
              <a:avLst/>
            </a:prstGeom>
            <a:noFill/>
            <a:extLst>
              <a:ext uri="{909E8E84-426E-40DD-AFC4-6F175D3DCCD1}">
                <a14:hiddenFill xmlns:a14="http://schemas.microsoft.com/office/drawing/2010/main">
                  <a:solidFill>
                    <a:srgbClr val="FFFFFF"/>
                  </a:solidFill>
                </a14:hiddenFill>
              </a:ext>
            </a:extLst>
          </p:spPr>
        </p:pic>
        <p:sp>
          <p:nvSpPr>
            <p:cNvPr id="43" name="Rectangle 42">
              <a:extLst>
                <a:ext uri="{FF2B5EF4-FFF2-40B4-BE49-F238E27FC236}">
                  <a16:creationId xmlns:a16="http://schemas.microsoft.com/office/drawing/2014/main" id="{A4E24D3F-5ECA-4DE7-9045-E7869D0A2575}"/>
                </a:ext>
              </a:extLst>
            </p:cNvPr>
            <p:cNvSpPr/>
            <p:nvPr/>
          </p:nvSpPr>
          <p:spPr bwMode="auto">
            <a:xfrm>
              <a:off x="3262064" y="4433476"/>
              <a:ext cx="2935224" cy="226061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90000"/>
                </a:lnSpc>
                <a:spcBef>
                  <a:spcPts val="588"/>
                </a:spcBef>
                <a:spcAft>
                  <a:spcPct val="0"/>
                </a:spcAft>
                <a:buClrTx/>
                <a:buSzTx/>
                <a:buFontTx/>
                <a:buNone/>
                <a:tabLst/>
                <a:defRPr/>
              </a:pPr>
              <a:r>
                <a:rPr kumimoji="0" lang="en-US" sz="1176" b="0" i="0" u="none" strike="noStrike" kern="1200" cap="none" spc="0" normalizeH="0" baseline="0" noProof="0">
                  <a:ln>
                    <a:noFill/>
                  </a:ln>
                  <a:gradFill>
                    <a:gsLst>
                      <a:gs pos="0">
                        <a:srgbClr val="353535"/>
                      </a:gs>
                      <a:gs pos="100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Leverages customizable pre-built apps and entity dictionaries, (e.g., Calendar, Music, Devices). </a:t>
              </a:r>
            </a:p>
            <a:p>
              <a:pPr marL="0" marR="0" lvl="0" indent="0" algn="l" defTabSz="914102" rtl="0" eaLnBrk="1" fontAlgn="base" latinLnBrk="0" hangingPunct="1">
                <a:lnSpc>
                  <a:spcPct val="90000"/>
                </a:lnSpc>
                <a:spcBef>
                  <a:spcPts val="588"/>
                </a:spcBef>
                <a:spcAft>
                  <a:spcPct val="0"/>
                </a:spcAft>
                <a:buClrTx/>
                <a:buSzTx/>
                <a:buFontTx/>
                <a:buNone/>
                <a:tabLst/>
                <a:defRPr/>
              </a:pPr>
              <a:r>
                <a:rPr kumimoji="0" lang="en-US" sz="1176" b="0" i="0" u="none" strike="noStrike" kern="1200" cap="none" spc="0" normalizeH="0" baseline="0" noProof="0">
                  <a:ln>
                    <a:noFill/>
                  </a:ln>
                  <a:gradFill>
                    <a:gsLst>
                      <a:gs pos="0">
                        <a:srgbClr val="353535"/>
                      </a:gs>
                      <a:gs pos="100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Dictionaries are mined from the collective knowledge of the web and supply billions of entries, helping your model to correctly identify valuable information from user conversations.</a:t>
              </a:r>
            </a:p>
            <a:p>
              <a:pPr marL="0" marR="0" lvl="0" indent="0" algn="l" defTabSz="914102" rtl="0" eaLnBrk="1" fontAlgn="base" latinLnBrk="0" hangingPunct="1">
                <a:lnSpc>
                  <a:spcPct val="90000"/>
                </a:lnSpc>
                <a:spcBef>
                  <a:spcPts val="588"/>
                </a:spcBef>
                <a:spcAft>
                  <a:spcPct val="0"/>
                </a:spcAft>
                <a:buClrTx/>
                <a:buSzTx/>
                <a:buFontTx/>
                <a:buNone/>
                <a:tabLst/>
                <a:defRPr/>
              </a:pPr>
              <a:r>
                <a:rPr kumimoji="0" lang="en-US" sz="1176" b="0" i="0" u="none" strike="noStrike" kern="1200" cap="none" spc="0" normalizeH="0" baseline="0" noProof="0">
                  <a:ln>
                    <a:noFill/>
                  </a:ln>
                  <a:gradFill>
                    <a:gsLst>
                      <a:gs pos="0">
                        <a:srgbClr val="353535"/>
                      </a:gs>
                      <a:gs pos="100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LUIS integrates seamlessly with the Azure Bot Service, making it easy to create a sophisticated bot.</a:t>
              </a:r>
            </a:p>
            <a:p>
              <a:pPr marL="0" marR="0" lvl="0" indent="0" algn="l" defTabSz="914102" rtl="0" eaLnBrk="1" fontAlgn="base" latinLnBrk="0" hangingPunct="1">
                <a:lnSpc>
                  <a:spcPct val="90000"/>
                </a:lnSpc>
                <a:spcBef>
                  <a:spcPts val="588"/>
                </a:spcBef>
                <a:spcAft>
                  <a:spcPct val="0"/>
                </a:spcAft>
                <a:buClrTx/>
                <a:buSzTx/>
                <a:buFontTx/>
                <a:buNone/>
                <a:tabLst/>
                <a:defRPr/>
              </a:pPr>
              <a:endParaRPr kumimoji="0" lang="en-US" sz="1176" b="0" i="0" u="none" strike="noStrike" kern="1200" cap="none" spc="0" normalizeH="0" baseline="0" noProof="0">
                <a:ln>
                  <a:noFill/>
                </a:ln>
                <a:gradFill>
                  <a:gsLst>
                    <a:gs pos="0">
                      <a:srgbClr val="353535"/>
                    </a:gs>
                    <a:gs pos="100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grpSp>
      <p:grpSp>
        <p:nvGrpSpPr>
          <p:cNvPr id="44" name="Group 43">
            <a:extLst>
              <a:ext uri="{FF2B5EF4-FFF2-40B4-BE49-F238E27FC236}">
                <a16:creationId xmlns:a16="http://schemas.microsoft.com/office/drawing/2014/main" id="{E219ECC7-0DCD-4554-8029-1DEFB77BC5EE}"/>
              </a:ext>
            </a:extLst>
          </p:cNvPr>
          <p:cNvGrpSpPr/>
          <p:nvPr/>
        </p:nvGrpSpPr>
        <p:grpSpPr>
          <a:xfrm>
            <a:off x="6126638" y="2378985"/>
            <a:ext cx="2877524" cy="3944849"/>
            <a:chOff x="6249490" y="2670143"/>
            <a:chExt cx="2935224" cy="4023951"/>
          </a:xfrm>
        </p:grpSpPr>
        <p:sp>
          <p:nvSpPr>
            <p:cNvPr id="46" name="Rectangle 45">
              <a:extLst>
                <a:ext uri="{FF2B5EF4-FFF2-40B4-BE49-F238E27FC236}">
                  <a16:creationId xmlns:a16="http://schemas.microsoft.com/office/drawing/2014/main" id="{C248978E-73CC-4823-8933-4DF49B32D2AF}"/>
                </a:ext>
              </a:extLst>
            </p:cNvPr>
            <p:cNvSpPr/>
            <p:nvPr/>
          </p:nvSpPr>
          <p:spPr bwMode="auto">
            <a:xfrm>
              <a:off x="6249490" y="2670143"/>
              <a:ext cx="2935224" cy="54198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0078D7"/>
                      </a:gs>
                      <a:gs pos="100000">
                        <a:srgbClr val="0078D7"/>
                      </a:gs>
                    </a:gsLst>
                    <a:lin ang="5400000" scaled="0"/>
                  </a:gradFill>
                  <a:effectLst/>
                  <a:uLnTx/>
                  <a:uFillTx/>
                  <a:latin typeface="Segoe UI Semibold" panose="020B0702040204020203" pitchFamily="34" charset="0"/>
                  <a:ea typeface="+mn-ea"/>
                  <a:cs typeface="Segoe UI Semibold" panose="020B0702040204020203" pitchFamily="34" charset="0"/>
                </a:rPr>
                <a:t>Always learning </a:t>
              </a:r>
              <a:br>
                <a:rPr kumimoji="0" lang="en-US" sz="1400" b="0" i="0" u="none" strike="noStrike" kern="1200" cap="none" spc="0" normalizeH="0" baseline="0" noProof="0">
                  <a:ln>
                    <a:noFill/>
                  </a:ln>
                  <a:gradFill>
                    <a:gsLst>
                      <a:gs pos="0">
                        <a:srgbClr val="0078D7"/>
                      </a:gs>
                      <a:gs pos="100000">
                        <a:srgbClr val="0078D7"/>
                      </a:gs>
                    </a:gsLst>
                    <a:lin ang="5400000" scaled="0"/>
                  </a:gradFill>
                  <a:effectLst/>
                  <a:uLnTx/>
                  <a:uFillTx/>
                  <a:latin typeface="Segoe UI Semibold" panose="020B0702040204020203" pitchFamily="34" charset="0"/>
                  <a:ea typeface="+mn-ea"/>
                  <a:cs typeface="Segoe UI Semibold" panose="020B0702040204020203" pitchFamily="34" charset="0"/>
                </a:rPr>
              </a:br>
              <a:r>
                <a:rPr kumimoji="0" lang="en-US" sz="1400" b="0" i="0" u="none" strike="noStrike" kern="1200" cap="none" spc="0" normalizeH="0" baseline="0" noProof="0">
                  <a:ln>
                    <a:noFill/>
                  </a:ln>
                  <a:gradFill>
                    <a:gsLst>
                      <a:gs pos="0">
                        <a:srgbClr val="0078D7"/>
                      </a:gs>
                      <a:gs pos="100000">
                        <a:srgbClr val="0078D7"/>
                      </a:gs>
                    </a:gsLst>
                    <a:lin ang="5400000" scaled="0"/>
                  </a:gradFill>
                  <a:effectLst/>
                  <a:uLnTx/>
                  <a:uFillTx/>
                  <a:latin typeface="Segoe UI Semibold" panose="020B0702040204020203" pitchFamily="34" charset="0"/>
                  <a:ea typeface="+mn-ea"/>
                  <a:cs typeface="Segoe UI Semibold" panose="020B0702040204020203" pitchFamily="34" charset="0"/>
                </a:rPr>
                <a:t>and improving</a:t>
              </a:r>
            </a:p>
          </p:txBody>
        </p:sp>
        <p:pic>
          <p:nvPicPr>
            <p:cNvPr id="47" name="Picture 4" descr="https://luisweb.blob.core.windows.net/prod-assets/pages/home_page/LUIS-feat_target.png">
              <a:extLst>
                <a:ext uri="{FF2B5EF4-FFF2-40B4-BE49-F238E27FC236}">
                  <a16:creationId xmlns:a16="http://schemas.microsoft.com/office/drawing/2014/main" id="{6BD30A2B-0744-435A-8012-524E2361575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79845" y="3184395"/>
              <a:ext cx="989451" cy="1192415"/>
            </a:xfrm>
            <a:prstGeom prst="rect">
              <a:avLst/>
            </a:prstGeom>
            <a:noFill/>
            <a:extLst>
              <a:ext uri="{909E8E84-426E-40DD-AFC4-6F175D3DCCD1}">
                <a14:hiddenFill xmlns:a14="http://schemas.microsoft.com/office/drawing/2010/main">
                  <a:solidFill>
                    <a:srgbClr val="FFFFFF"/>
                  </a:solidFill>
                </a14:hiddenFill>
              </a:ext>
            </a:extLst>
          </p:spPr>
        </p:pic>
        <p:sp>
          <p:nvSpPr>
            <p:cNvPr id="48" name="Rectangle 47">
              <a:extLst>
                <a:ext uri="{FF2B5EF4-FFF2-40B4-BE49-F238E27FC236}">
                  <a16:creationId xmlns:a16="http://schemas.microsoft.com/office/drawing/2014/main" id="{3992EB91-3A6A-436A-9E13-CD6ADEF72603}"/>
                </a:ext>
              </a:extLst>
            </p:cNvPr>
            <p:cNvSpPr/>
            <p:nvPr/>
          </p:nvSpPr>
          <p:spPr bwMode="auto">
            <a:xfrm>
              <a:off x="6249490" y="4433476"/>
              <a:ext cx="2935224" cy="226061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90000"/>
                </a:lnSpc>
                <a:spcBef>
                  <a:spcPts val="588"/>
                </a:spcBef>
                <a:spcAft>
                  <a:spcPct val="0"/>
                </a:spcAft>
                <a:buClrTx/>
                <a:buSzTx/>
                <a:buFontTx/>
                <a:buNone/>
                <a:tabLst/>
                <a:defRPr/>
              </a:pPr>
              <a:r>
                <a:rPr kumimoji="0" lang="en-US" sz="1176" b="0" i="0" u="none" strike="noStrike" kern="1200" cap="none" spc="0" normalizeH="0" baseline="0" noProof="0">
                  <a:ln>
                    <a:noFill/>
                  </a:ln>
                  <a:gradFill>
                    <a:gsLst>
                      <a:gs pos="0">
                        <a:srgbClr val="353535"/>
                      </a:gs>
                      <a:gs pos="100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Active learning is used to continuously improve the quality </a:t>
              </a:r>
              <a:br>
                <a:rPr kumimoji="0" lang="en-US" sz="1176" b="0" i="0" u="none" strike="noStrike" kern="1200" cap="none" spc="0" normalizeH="0" baseline="0" noProof="0">
                  <a:ln>
                    <a:noFill/>
                  </a:ln>
                  <a:gradFill>
                    <a:gsLst>
                      <a:gs pos="0">
                        <a:srgbClr val="353535"/>
                      </a:gs>
                      <a:gs pos="100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br>
              <a:r>
                <a:rPr kumimoji="0" lang="en-US" sz="1176" b="0" i="0" u="none" strike="noStrike" kern="1200" cap="none" spc="0" normalizeH="0" baseline="0" noProof="0">
                  <a:ln>
                    <a:noFill/>
                  </a:ln>
                  <a:gradFill>
                    <a:gsLst>
                      <a:gs pos="0">
                        <a:srgbClr val="353535"/>
                      </a:gs>
                      <a:gs pos="100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of the natural language models. </a:t>
              </a:r>
            </a:p>
            <a:p>
              <a:pPr marL="0" marR="0" lvl="0" indent="0" algn="l" defTabSz="914102" rtl="0" eaLnBrk="1" fontAlgn="base" latinLnBrk="0" hangingPunct="1">
                <a:lnSpc>
                  <a:spcPct val="90000"/>
                </a:lnSpc>
                <a:spcBef>
                  <a:spcPts val="588"/>
                </a:spcBef>
                <a:spcAft>
                  <a:spcPct val="0"/>
                </a:spcAft>
                <a:buClrTx/>
                <a:buSzTx/>
                <a:buFontTx/>
                <a:buNone/>
                <a:tabLst/>
                <a:defRPr/>
              </a:pPr>
              <a:r>
                <a:rPr kumimoji="0" lang="en-US" sz="1176" b="0" i="0" u="none" strike="noStrike" kern="1200" cap="none" spc="0" normalizeH="0" baseline="0" noProof="0">
                  <a:ln>
                    <a:noFill/>
                  </a:ln>
                  <a:gradFill>
                    <a:gsLst>
                      <a:gs pos="0">
                        <a:srgbClr val="353535"/>
                      </a:gs>
                      <a:gs pos="100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Once the model starts processing input, LUIS begins active learning, allowing you to constantly update and improve the model.</a:t>
              </a:r>
            </a:p>
          </p:txBody>
        </p:sp>
      </p:grpSp>
      <p:grpSp>
        <p:nvGrpSpPr>
          <p:cNvPr id="49" name="Group 48">
            <a:extLst>
              <a:ext uri="{FF2B5EF4-FFF2-40B4-BE49-F238E27FC236}">
                <a16:creationId xmlns:a16="http://schemas.microsoft.com/office/drawing/2014/main" id="{04D64568-63DB-4826-BCCD-9611A8FFCE3F}"/>
              </a:ext>
            </a:extLst>
          </p:cNvPr>
          <p:cNvGrpSpPr/>
          <p:nvPr/>
        </p:nvGrpSpPr>
        <p:grpSpPr>
          <a:xfrm>
            <a:off x="9055338" y="2378985"/>
            <a:ext cx="2877524" cy="3944849"/>
            <a:chOff x="9236916" y="2670143"/>
            <a:chExt cx="2935224" cy="4023951"/>
          </a:xfrm>
        </p:grpSpPr>
        <p:sp>
          <p:nvSpPr>
            <p:cNvPr id="50" name="Rectangle 49">
              <a:extLst>
                <a:ext uri="{FF2B5EF4-FFF2-40B4-BE49-F238E27FC236}">
                  <a16:creationId xmlns:a16="http://schemas.microsoft.com/office/drawing/2014/main" id="{6AAECDA8-498E-471B-A1D5-7E9E29711B67}"/>
                </a:ext>
              </a:extLst>
            </p:cNvPr>
            <p:cNvSpPr/>
            <p:nvPr/>
          </p:nvSpPr>
          <p:spPr bwMode="auto">
            <a:xfrm>
              <a:off x="9236916" y="2670143"/>
              <a:ext cx="2935224" cy="54198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0078D7"/>
                      </a:gs>
                      <a:gs pos="100000">
                        <a:srgbClr val="0078D7"/>
                      </a:gs>
                    </a:gsLst>
                    <a:lin ang="5400000" scaled="0"/>
                  </a:gradFill>
                  <a:effectLst/>
                  <a:uLnTx/>
                  <a:uFillTx/>
                  <a:latin typeface="Segoe UI Semibold" panose="020B0702040204020203" pitchFamily="34" charset="0"/>
                  <a:ea typeface="+mn-ea"/>
                  <a:cs typeface="Segoe UI Semibold" panose="020B0702040204020203" pitchFamily="34" charset="0"/>
                </a:rPr>
                <a:t>Enterprise-ready, available worldwide</a:t>
              </a:r>
            </a:p>
          </p:txBody>
        </p:sp>
        <p:pic>
          <p:nvPicPr>
            <p:cNvPr id="51" name="Picture 2" descr="https://luisweb.blob.core.windows.net/prod-assets/pages/home_page/LUIS-feat_monitor.png">
              <a:extLst>
                <a:ext uri="{FF2B5EF4-FFF2-40B4-BE49-F238E27FC236}">
                  <a16:creationId xmlns:a16="http://schemas.microsoft.com/office/drawing/2014/main" id="{14CFD612-8586-40CC-8C11-9E418FAB878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12396" y="3259561"/>
              <a:ext cx="1547734" cy="1042082"/>
            </a:xfrm>
            <a:prstGeom prst="rect">
              <a:avLst/>
            </a:prstGeom>
            <a:noFill/>
            <a:extLst>
              <a:ext uri="{909E8E84-426E-40DD-AFC4-6F175D3DCCD1}">
                <a14:hiddenFill xmlns:a14="http://schemas.microsoft.com/office/drawing/2010/main">
                  <a:solidFill>
                    <a:srgbClr val="FFFFFF"/>
                  </a:solidFill>
                </a14:hiddenFill>
              </a:ext>
            </a:extLst>
          </p:spPr>
        </p:pic>
        <p:sp>
          <p:nvSpPr>
            <p:cNvPr id="52" name="Rectangle 51">
              <a:extLst>
                <a:ext uri="{FF2B5EF4-FFF2-40B4-BE49-F238E27FC236}">
                  <a16:creationId xmlns:a16="http://schemas.microsoft.com/office/drawing/2014/main" id="{28599EE1-3C9A-4C75-874F-4BD066F99DE0}"/>
                </a:ext>
              </a:extLst>
            </p:cNvPr>
            <p:cNvSpPr/>
            <p:nvPr/>
          </p:nvSpPr>
          <p:spPr bwMode="auto">
            <a:xfrm>
              <a:off x="9236916" y="4433476"/>
              <a:ext cx="2935224" cy="226061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90000"/>
                </a:lnSpc>
                <a:spcBef>
                  <a:spcPts val="588"/>
                </a:spcBef>
                <a:spcAft>
                  <a:spcPct val="0"/>
                </a:spcAft>
                <a:buClrTx/>
                <a:buSzTx/>
                <a:buFontTx/>
                <a:buNone/>
                <a:tabLst/>
                <a:defRPr/>
              </a:pPr>
              <a:r>
                <a:rPr kumimoji="0" lang="en-US" sz="1176" b="0" i="0" u="none" strike="noStrike" kern="1200" cap="none" spc="0" normalizeH="0" baseline="0" noProof="0">
                  <a:ln>
                    <a:noFill/>
                  </a:ln>
                  <a:gradFill>
                    <a:gsLst>
                      <a:gs pos="0">
                        <a:srgbClr val="353535"/>
                      </a:gs>
                      <a:gs pos="100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The service is ready to be deployed </a:t>
              </a:r>
              <a:br>
                <a:rPr kumimoji="0" lang="en-US" sz="1176" b="0" i="0" u="none" strike="noStrike" kern="1200" cap="none" spc="0" normalizeH="0" baseline="0" noProof="0">
                  <a:ln>
                    <a:noFill/>
                  </a:ln>
                  <a:gradFill>
                    <a:gsLst>
                      <a:gs pos="0">
                        <a:srgbClr val="353535"/>
                      </a:gs>
                      <a:gs pos="100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br>
              <a:r>
                <a:rPr kumimoji="0" lang="en-US" sz="1176" b="0" i="0" u="none" strike="noStrike" kern="1200" cap="none" spc="0" normalizeH="0" baseline="0" noProof="0">
                  <a:ln>
                    <a:noFill/>
                  </a:ln>
                  <a:gradFill>
                    <a:gsLst>
                      <a:gs pos="0">
                        <a:srgbClr val="353535"/>
                      </a:gs>
                      <a:gs pos="100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in commercial applications and </a:t>
              </a:r>
              <a:br>
                <a:rPr kumimoji="0" lang="en-US" sz="1176" b="0" i="0" u="none" strike="noStrike" kern="1200" cap="none" spc="0" normalizeH="0" baseline="0" noProof="0">
                  <a:ln>
                    <a:noFill/>
                  </a:ln>
                  <a:gradFill>
                    <a:gsLst>
                      <a:gs pos="0">
                        <a:srgbClr val="353535"/>
                      </a:gs>
                      <a:gs pos="100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br>
              <a:r>
                <a:rPr kumimoji="0" lang="en-US" sz="1176" b="0" i="0" u="none" strike="noStrike" kern="1200" cap="none" spc="0" normalizeH="0" baseline="0" noProof="0">
                  <a:ln>
                    <a:noFill/>
                  </a:ln>
                  <a:gradFill>
                    <a:gsLst>
                      <a:gs pos="0">
                        <a:srgbClr val="353535"/>
                      </a:gs>
                      <a:gs pos="100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can scale with enterprise quality </a:t>
              </a:r>
              <a:br>
                <a:rPr kumimoji="0" lang="en-US" sz="1176" b="0" i="0" u="none" strike="noStrike" kern="1200" cap="none" spc="0" normalizeH="0" baseline="0" noProof="0">
                  <a:ln>
                    <a:noFill/>
                  </a:ln>
                  <a:gradFill>
                    <a:gsLst>
                      <a:gs pos="0">
                        <a:srgbClr val="353535"/>
                      </a:gs>
                      <a:gs pos="100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br>
              <a:r>
                <a:rPr kumimoji="0" lang="en-US" sz="1176" b="0" i="0" u="none" strike="noStrike" kern="1200" cap="none" spc="0" normalizeH="0" baseline="0" noProof="0">
                  <a:ln>
                    <a:noFill/>
                  </a:ln>
                  <a:gradFill>
                    <a:gsLst>
                      <a:gs pos="0">
                        <a:srgbClr val="353535"/>
                      </a:gs>
                      <a:gs pos="100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and performance. </a:t>
              </a:r>
            </a:p>
            <a:p>
              <a:pPr marL="0" marR="0" lvl="0" indent="0" algn="l" defTabSz="914102" rtl="0" eaLnBrk="1" fontAlgn="base" latinLnBrk="0" hangingPunct="1">
                <a:lnSpc>
                  <a:spcPct val="90000"/>
                </a:lnSpc>
                <a:spcBef>
                  <a:spcPts val="588"/>
                </a:spcBef>
                <a:spcAft>
                  <a:spcPct val="0"/>
                </a:spcAft>
                <a:buClrTx/>
                <a:buSzTx/>
                <a:buFontTx/>
                <a:buNone/>
                <a:tabLst/>
                <a:defRPr/>
              </a:pPr>
              <a:r>
                <a:rPr kumimoji="0" lang="en-US" sz="1176" b="0" i="0" u="none" strike="noStrike" kern="1200" cap="none" spc="0" normalizeH="0" baseline="0" noProof="0">
                  <a:ln>
                    <a:noFill/>
                  </a:ln>
                  <a:gradFill>
                    <a:gsLst>
                      <a:gs pos="0">
                        <a:srgbClr val="353535"/>
                      </a:gs>
                      <a:gs pos="100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The service meets international compliance standards, supports </a:t>
              </a:r>
              <a:br>
                <a:rPr kumimoji="0" lang="en-US" sz="1176" b="0" i="0" u="none" strike="noStrike" kern="1200" cap="none" spc="0" normalizeH="0" baseline="0" noProof="0">
                  <a:ln>
                    <a:noFill/>
                  </a:ln>
                  <a:gradFill>
                    <a:gsLst>
                      <a:gs pos="0">
                        <a:srgbClr val="353535"/>
                      </a:gs>
                      <a:gs pos="100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br>
              <a:r>
                <a:rPr kumimoji="0" lang="en-US" sz="1176" b="0" i="0" u="none" strike="noStrike" kern="1200" cap="none" spc="0" normalizeH="0" baseline="0" noProof="0">
                  <a:ln>
                    <a:noFill/>
                  </a:ln>
                  <a:gradFill>
                    <a:gsLst>
                      <a:gs pos="0">
                        <a:srgbClr val="353535"/>
                      </a:gs>
                      <a:gs pos="100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13 languages and available worldwide, making it highly </a:t>
              </a:r>
              <a:br>
                <a:rPr kumimoji="0" lang="en-US" sz="1176" b="0" i="0" u="none" strike="noStrike" kern="1200" cap="none" spc="0" normalizeH="0" baseline="0" noProof="0">
                  <a:ln>
                    <a:noFill/>
                  </a:ln>
                  <a:gradFill>
                    <a:gsLst>
                      <a:gs pos="0">
                        <a:srgbClr val="353535"/>
                      </a:gs>
                      <a:gs pos="100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br>
              <a:r>
                <a:rPr kumimoji="0" lang="en-US" sz="1176" b="0" i="0" u="none" strike="noStrike" kern="1200" cap="none" spc="0" normalizeH="0" baseline="0" noProof="0">
                  <a:ln>
                    <a:noFill/>
                  </a:ln>
                  <a:gradFill>
                    <a:gsLst>
                      <a:gs pos="0">
                        <a:srgbClr val="353535"/>
                      </a:gs>
                      <a:gs pos="100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accessible around the world.</a:t>
              </a:r>
            </a:p>
          </p:txBody>
        </p:sp>
      </p:grpSp>
    </p:spTree>
    <p:extLst>
      <p:ext uri="{BB962C8B-B14F-4D97-AF65-F5344CB8AC3E}">
        <p14:creationId xmlns:p14="http://schemas.microsoft.com/office/powerpoint/2010/main" val="3474570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par>
                                <p:cTn id="8" presetID="42" presetClass="path" presetSubtype="0" decel="100000" fill="hold" nodeType="withEffect">
                                  <p:stCondLst>
                                    <p:cond delay="0"/>
                                  </p:stCondLst>
                                  <p:childTnLst>
                                    <p:animMotion origin="layout" path="M 2.25428E-6 0.04607 L 2.25428E-6 2.41943E-6 " pathEditMode="relative" rAng="0" ptsTypes="AA">
                                      <p:cBhvr>
                                        <p:cTn id="9" dur="600" fill="hold"/>
                                        <p:tgtEl>
                                          <p:spTgt spid="36"/>
                                        </p:tgtEl>
                                        <p:attrNameLst>
                                          <p:attrName>ppt_x</p:attrName>
                                          <p:attrName>ppt_y</p:attrName>
                                        </p:attrNameLst>
                                      </p:cBhvr>
                                      <p:rCtr x="0" y="-2315"/>
                                    </p:animMotion>
                                  </p:childTnLst>
                                </p:cTn>
                              </p:par>
                              <p:par>
                                <p:cTn id="10" presetID="10" presetClass="entr" presetSubtype="0" fill="hold" nodeType="withEffect">
                                  <p:stCondLst>
                                    <p:cond delay="200"/>
                                  </p:stCondLst>
                                  <p:childTnLst>
                                    <p:set>
                                      <p:cBhvr>
                                        <p:cTn id="11" dur="1" fill="hold">
                                          <p:stCondLst>
                                            <p:cond delay="0"/>
                                          </p:stCondLst>
                                        </p:cTn>
                                        <p:tgtEl>
                                          <p:spTgt spid="40"/>
                                        </p:tgtEl>
                                        <p:attrNameLst>
                                          <p:attrName>style.visibility</p:attrName>
                                        </p:attrNameLst>
                                      </p:cBhvr>
                                      <p:to>
                                        <p:strVal val="visible"/>
                                      </p:to>
                                    </p:set>
                                    <p:animEffect transition="in" filter="fade">
                                      <p:cBhvr>
                                        <p:cTn id="12" dur="500"/>
                                        <p:tgtEl>
                                          <p:spTgt spid="40"/>
                                        </p:tgtEl>
                                      </p:cBhvr>
                                    </p:animEffect>
                                  </p:childTnLst>
                                </p:cTn>
                              </p:par>
                              <p:par>
                                <p:cTn id="13" presetID="42" presetClass="path" presetSubtype="0" decel="100000" fill="hold" nodeType="withEffect">
                                  <p:stCondLst>
                                    <p:cond delay="200"/>
                                  </p:stCondLst>
                                  <p:childTnLst>
                                    <p:animMotion origin="layout" path="M 2.25428E-6 0.04607 L 2.25428E-6 2.41943E-6 " pathEditMode="relative" rAng="0" ptsTypes="AA">
                                      <p:cBhvr>
                                        <p:cTn id="14" dur="600" fill="hold"/>
                                        <p:tgtEl>
                                          <p:spTgt spid="40"/>
                                        </p:tgtEl>
                                        <p:attrNameLst>
                                          <p:attrName>ppt_x</p:attrName>
                                          <p:attrName>ppt_y</p:attrName>
                                        </p:attrNameLst>
                                      </p:cBhvr>
                                      <p:rCtr x="0" y="-2315"/>
                                    </p:animMotion>
                                  </p:childTnLst>
                                </p:cTn>
                              </p:par>
                              <p:par>
                                <p:cTn id="15" presetID="10" presetClass="entr" presetSubtype="0" fill="hold" nodeType="withEffect">
                                  <p:stCondLst>
                                    <p:cond delay="400"/>
                                  </p:stCondLst>
                                  <p:childTnLst>
                                    <p:set>
                                      <p:cBhvr>
                                        <p:cTn id="16" dur="1" fill="hold">
                                          <p:stCondLst>
                                            <p:cond delay="0"/>
                                          </p:stCondLst>
                                        </p:cTn>
                                        <p:tgtEl>
                                          <p:spTgt spid="44"/>
                                        </p:tgtEl>
                                        <p:attrNameLst>
                                          <p:attrName>style.visibility</p:attrName>
                                        </p:attrNameLst>
                                      </p:cBhvr>
                                      <p:to>
                                        <p:strVal val="visible"/>
                                      </p:to>
                                    </p:set>
                                    <p:animEffect transition="in" filter="fade">
                                      <p:cBhvr>
                                        <p:cTn id="17" dur="500"/>
                                        <p:tgtEl>
                                          <p:spTgt spid="44"/>
                                        </p:tgtEl>
                                      </p:cBhvr>
                                    </p:animEffect>
                                  </p:childTnLst>
                                </p:cTn>
                              </p:par>
                              <p:par>
                                <p:cTn id="18" presetID="42" presetClass="path" presetSubtype="0" decel="100000" fill="hold" nodeType="withEffect">
                                  <p:stCondLst>
                                    <p:cond delay="400"/>
                                  </p:stCondLst>
                                  <p:childTnLst>
                                    <p:animMotion origin="layout" path="M 2.25428E-6 0.04607 L 2.25428E-6 2.41943E-6 " pathEditMode="relative" rAng="0" ptsTypes="AA">
                                      <p:cBhvr>
                                        <p:cTn id="19" dur="600" fill="hold"/>
                                        <p:tgtEl>
                                          <p:spTgt spid="44"/>
                                        </p:tgtEl>
                                        <p:attrNameLst>
                                          <p:attrName>ppt_x</p:attrName>
                                          <p:attrName>ppt_y</p:attrName>
                                        </p:attrNameLst>
                                      </p:cBhvr>
                                      <p:rCtr x="0" y="-2315"/>
                                    </p:animMotion>
                                  </p:childTnLst>
                                </p:cTn>
                              </p:par>
                              <p:par>
                                <p:cTn id="20" presetID="10" presetClass="entr" presetSubtype="0" fill="hold" nodeType="withEffect">
                                  <p:stCondLst>
                                    <p:cond delay="600"/>
                                  </p:stCondLst>
                                  <p:childTnLst>
                                    <p:set>
                                      <p:cBhvr>
                                        <p:cTn id="21" dur="1" fill="hold">
                                          <p:stCondLst>
                                            <p:cond delay="0"/>
                                          </p:stCondLst>
                                        </p:cTn>
                                        <p:tgtEl>
                                          <p:spTgt spid="49"/>
                                        </p:tgtEl>
                                        <p:attrNameLst>
                                          <p:attrName>style.visibility</p:attrName>
                                        </p:attrNameLst>
                                      </p:cBhvr>
                                      <p:to>
                                        <p:strVal val="visible"/>
                                      </p:to>
                                    </p:set>
                                    <p:animEffect transition="in" filter="fade">
                                      <p:cBhvr>
                                        <p:cTn id="22" dur="500"/>
                                        <p:tgtEl>
                                          <p:spTgt spid="49"/>
                                        </p:tgtEl>
                                      </p:cBhvr>
                                    </p:animEffect>
                                  </p:childTnLst>
                                </p:cTn>
                              </p:par>
                              <p:par>
                                <p:cTn id="23" presetID="42" presetClass="path" presetSubtype="0" decel="100000" fill="hold" nodeType="withEffect">
                                  <p:stCondLst>
                                    <p:cond delay="600"/>
                                  </p:stCondLst>
                                  <p:childTnLst>
                                    <p:animMotion origin="layout" path="M 2.25428E-6 0.04607 L 2.25428E-6 2.41943E-6 " pathEditMode="relative" rAng="0" ptsTypes="AA">
                                      <p:cBhvr>
                                        <p:cTn id="24" dur="600" fill="hold"/>
                                        <p:tgtEl>
                                          <p:spTgt spid="49"/>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Title 4">
            <a:extLst>
              <a:ext uri="{FF2B5EF4-FFF2-40B4-BE49-F238E27FC236}">
                <a16:creationId xmlns:a16="http://schemas.microsoft.com/office/drawing/2014/main" id="{04B86CB4-0B07-4E96-A1FE-4FCA4E804689}"/>
              </a:ext>
            </a:extLst>
          </p:cNvPr>
          <p:cNvSpPr txBox="1">
            <a:spLocks/>
          </p:cNvSpPr>
          <p:nvPr/>
        </p:nvSpPr>
        <p:spPr>
          <a:xfrm>
            <a:off x="269239" y="289511"/>
            <a:ext cx="12294101" cy="899665"/>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0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1088078" rtl="0" eaLnBrk="1" fontAlgn="auto" latinLnBrk="0" hangingPunct="1">
              <a:lnSpc>
                <a:spcPct val="100000"/>
              </a:lnSpc>
              <a:spcBef>
                <a:spcPts val="0"/>
              </a:spcBef>
              <a:spcAft>
                <a:spcPts val="0"/>
              </a:spcAft>
              <a:buClrTx/>
              <a:buSzTx/>
              <a:buFontTx/>
              <a:buNone/>
              <a:tabLst/>
              <a:defRPr/>
            </a:pPr>
            <a:r>
              <a:rPr kumimoji="0" lang="en-US" sz="4800" b="0" i="0" u="none" strike="noStrike" kern="0" cap="none" spc="-100" normalizeH="0" baseline="0" noProof="0">
                <a:ln w="3175">
                  <a:noFill/>
                </a:ln>
                <a:solidFill>
                  <a:srgbClr val="0078D7"/>
                </a:solidFill>
                <a:effectLst/>
                <a:uLnTx/>
                <a:uFillTx/>
                <a:latin typeface="Segoe UI Light"/>
                <a:ea typeface="+mn-ea"/>
                <a:cs typeface="Segoe UI" pitchFamily="34" charset="0"/>
              </a:rPr>
              <a:t>Development Environment</a:t>
            </a:r>
          </a:p>
        </p:txBody>
      </p:sp>
      <p:sp>
        <p:nvSpPr>
          <p:cNvPr id="61" name="Title 2">
            <a:extLst>
              <a:ext uri="{FF2B5EF4-FFF2-40B4-BE49-F238E27FC236}">
                <a16:creationId xmlns:a16="http://schemas.microsoft.com/office/drawing/2014/main" id="{06F22BC0-DC21-4C06-B888-74ED255F730D}"/>
              </a:ext>
            </a:extLst>
          </p:cNvPr>
          <p:cNvSpPr>
            <a:spLocks noGrp="1"/>
          </p:cNvSpPr>
          <p:nvPr>
            <p:ph type="title"/>
          </p:nvPr>
        </p:nvSpPr>
        <p:spPr>
          <a:xfrm>
            <a:off x="317864" y="1077329"/>
            <a:ext cx="11655840" cy="565210"/>
          </a:xfrm>
        </p:spPr>
        <p:txBody>
          <a:bodyPr/>
          <a:lstStyle/>
          <a:p>
            <a:r>
              <a:rPr lang="it-IT" sz="3200"/>
              <a:t>Microsoft Bot Framework</a:t>
            </a:r>
            <a:endParaRPr lang="en-US" sz="3200"/>
          </a:p>
        </p:txBody>
      </p:sp>
      <p:pic>
        <p:nvPicPr>
          <p:cNvPr id="24" name="Picture 23">
            <a:extLst>
              <a:ext uri="{FF2B5EF4-FFF2-40B4-BE49-F238E27FC236}">
                <a16:creationId xmlns:a16="http://schemas.microsoft.com/office/drawing/2014/main" id="{960A61CB-1D61-418A-973C-9C124A37C7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7850" y="1598996"/>
            <a:ext cx="10816299" cy="5259004"/>
          </a:xfrm>
          <a:prstGeom prst="rect">
            <a:avLst/>
          </a:prstGeom>
        </p:spPr>
      </p:pic>
      <p:pic>
        <p:nvPicPr>
          <p:cNvPr id="7" name="Picture 6">
            <a:extLst>
              <a:ext uri="{FF2B5EF4-FFF2-40B4-BE49-F238E27FC236}">
                <a16:creationId xmlns:a16="http://schemas.microsoft.com/office/drawing/2014/main" id="{0694C34D-E8F0-4632-A22F-D09359DEEA74}"/>
              </a:ext>
            </a:extLst>
          </p:cNvPr>
          <p:cNvPicPr>
            <a:picLocks noChangeAspect="1"/>
          </p:cNvPicPr>
          <p:nvPr/>
        </p:nvPicPr>
        <p:blipFill>
          <a:blip r:embed="rId4"/>
          <a:stretch>
            <a:fillRect/>
          </a:stretch>
        </p:blipFill>
        <p:spPr>
          <a:xfrm>
            <a:off x="9455829" y="144290"/>
            <a:ext cx="2638705" cy="736747"/>
          </a:xfrm>
          <a:prstGeom prst="rect">
            <a:avLst/>
          </a:prstGeom>
        </p:spPr>
      </p:pic>
    </p:spTree>
    <p:extLst>
      <p:ext uri="{BB962C8B-B14F-4D97-AF65-F5344CB8AC3E}">
        <p14:creationId xmlns:p14="http://schemas.microsoft.com/office/powerpoint/2010/main" val="3298641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Picture 42"/>
          <p:cNvPicPr>
            <a:picLocks noChangeAspect="1"/>
          </p:cNvPicPr>
          <p:nvPr/>
        </p:nvPicPr>
        <p:blipFill rotWithShape="1">
          <a:blip r:embed="rId3" cstate="email">
            <a:extLst>
              <a:ext uri="{28A0092B-C50C-407E-A947-70E740481C1C}">
                <a14:useLocalDpi xmlns:a14="http://schemas.microsoft.com/office/drawing/2010/main"/>
              </a:ext>
            </a:extLst>
          </a:blip>
          <a:srcRect t="22668" b="47825"/>
          <a:stretch/>
        </p:blipFill>
        <p:spPr>
          <a:xfrm>
            <a:off x="2595" y="1947"/>
            <a:ext cx="12186813" cy="3311113"/>
          </a:xfrm>
          <a:prstGeom prst="rect">
            <a:avLst/>
          </a:prstGeom>
        </p:spPr>
      </p:pic>
      <p:sp>
        <p:nvSpPr>
          <p:cNvPr id="106" name="Rectangle 105"/>
          <p:cNvSpPr/>
          <p:nvPr/>
        </p:nvSpPr>
        <p:spPr bwMode="auto">
          <a:xfrm>
            <a:off x="107" y="974"/>
            <a:ext cx="12204730" cy="3318888"/>
          </a:xfrm>
          <a:prstGeom prst="rect">
            <a:avLst/>
          </a:prstGeom>
          <a:gradFill>
            <a:gsLst>
              <a:gs pos="13000">
                <a:schemeClr val="tx1">
                  <a:alpha val="0"/>
                </a:schemeClr>
              </a:gs>
              <a:gs pos="83000">
                <a:schemeClr val="tx1"/>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86" tIns="140549" rIns="175686" bIns="140549" numCol="1" spcCol="0" rtlCol="0" fromWordArt="0" anchor="t" anchorCtr="0" forceAA="0" compatLnSpc="1">
            <a:prstTxWarp prst="textNoShape">
              <a:avLst/>
            </a:prstTxWarp>
            <a:noAutofit/>
          </a:bodyPr>
          <a:lstStyle/>
          <a:p>
            <a:pPr marL="0" marR="0" lvl="0" indent="0" algn="ctr" defTabSz="895578"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1" name="Rectangle 50">
            <a:extLst>
              <a:ext uri="{FF2B5EF4-FFF2-40B4-BE49-F238E27FC236}">
                <a16:creationId xmlns:a16="http://schemas.microsoft.com/office/drawing/2014/main" id="{C3FF6ACC-AAB8-45F0-A48C-8990BEC63DA6}"/>
              </a:ext>
            </a:extLst>
          </p:cNvPr>
          <p:cNvSpPr/>
          <p:nvPr/>
        </p:nvSpPr>
        <p:spPr bwMode="auto">
          <a:xfrm>
            <a:off x="865" y="1924998"/>
            <a:ext cx="12206461" cy="495464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69" name="Straight Connector 68">
            <a:extLst>
              <a:ext uri="{FF2B5EF4-FFF2-40B4-BE49-F238E27FC236}">
                <a16:creationId xmlns:a16="http://schemas.microsoft.com/office/drawing/2014/main" id="{35423A66-77B0-4626-B683-AD6F7F6BFA38}"/>
              </a:ext>
            </a:extLst>
          </p:cNvPr>
          <p:cNvCxnSpPr/>
          <p:nvPr/>
        </p:nvCxnSpPr>
        <p:spPr>
          <a:xfrm>
            <a:off x="866" y="1902544"/>
            <a:ext cx="12208193" cy="0"/>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70" name="Group 69">
            <a:extLst>
              <a:ext uri="{FF2B5EF4-FFF2-40B4-BE49-F238E27FC236}">
                <a16:creationId xmlns:a16="http://schemas.microsoft.com/office/drawing/2014/main" id="{FA05D996-678A-4E13-9504-86DC0CC9FF82}"/>
              </a:ext>
            </a:extLst>
          </p:cNvPr>
          <p:cNvGrpSpPr/>
          <p:nvPr/>
        </p:nvGrpSpPr>
        <p:grpSpPr>
          <a:xfrm>
            <a:off x="7514004" y="1459320"/>
            <a:ext cx="1075558" cy="1075558"/>
            <a:chOff x="6572278" y="3003552"/>
            <a:chExt cx="1097280" cy="1097280"/>
          </a:xfrm>
        </p:grpSpPr>
        <p:sp>
          <p:nvSpPr>
            <p:cNvPr id="124" name="Oval 123">
              <a:extLst>
                <a:ext uri="{FF2B5EF4-FFF2-40B4-BE49-F238E27FC236}">
                  <a16:creationId xmlns:a16="http://schemas.microsoft.com/office/drawing/2014/main" id="{EA259040-F5D0-423F-ADA0-AAE8A0D2272F}"/>
                </a:ext>
              </a:extLst>
            </p:cNvPr>
            <p:cNvSpPr/>
            <p:nvPr/>
          </p:nvSpPr>
          <p:spPr bwMode="auto">
            <a:xfrm>
              <a:off x="6572278" y="3003552"/>
              <a:ext cx="1097280" cy="1097280"/>
            </a:xfrm>
            <a:prstGeom prst="ellipse">
              <a:avLst/>
            </a:prstGeom>
            <a:solidFill>
              <a:schemeClr val="bg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25" name="Freeform 5">
              <a:extLst>
                <a:ext uri="{FF2B5EF4-FFF2-40B4-BE49-F238E27FC236}">
                  <a16:creationId xmlns:a16="http://schemas.microsoft.com/office/drawing/2014/main" id="{512B5C33-899D-412F-8746-6800C8466CC4}"/>
                </a:ext>
              </a:extLst>
            </p:cNvPr>
            <p:cNvSpPr>
              <a:spLocks/>
            </p:cNvSpPr>
            <p:nvPr/>
          </p:nvSpPr>
          <p:spPr bwMode="auto">
            <a:xfrm>
              <a:off x="6855819" y="3284211"/>
              <a:ext cx="535961" cy="535961"/>
            </a:xfrm>
            <a:custGeom>
              <a:avLst/>
              <a:gdLst>
                <a:gd name="T0" fmla="*/ 5986 w 5986"/>
                <a:gd name="T1" fmla="*/ 3594 h 5985"/>
                <a:gd name="T2" fmla="*/ 5986 w 5986"/>
                <a:gd name="T3" fmla="*/ 2395 h 5985"/>
                <a:gd name="T4" fmla="*/ 5402 w 5986"/>
                <a:gd name="T5" fmla="*/ 2395 h 5985"/>
                <a:gd name="T6" fmla="*/ 5122 w 5986"/>
                <a:gd name="T7" fmla="*/ 1717 h 5985"/>
                <a:gd name="T8" fmla="*/ 5533 w 5986"/>
                <a:gd name="T9" fmla="*/ 1330 h 5985"/>
                <a:gd name="T10" fmla="*/ 4666 w 5986"/>
                <a:gd name="T11" fmla="*/ 463 h 5985"/>
                <a:gd name="T12" fmla="*/ 4282 w 5986"/>
                <a:gd name="T13" fmla="*/ 870 h 5985"/>
                <a:gd name="T14" fmla="*/ 3591 w 5986"/>
                <a:gd name="T15" fmla="*/ 584 h 5985"/>
                <a:gd name="T16" fmla="*/ 3591 w 5986"/>
                <a:gd name="T17" fmla="*/ 0 h 5985"/>
                <a:gd name="T18" fmla="*/ 2392 w 5986"/>
                <a:gd name="T19" fmla="*/ 0 h 5985"/>
                <a:gd name="T20" fmla="*/ 2392 w 5986"/>
                <a:gd name="T21" fmla="*/ 587 h 5985"/>
                <a:gd name="T22" fmla="*/ 1711 w 5986"/>
                <a:gd name="T23" fmla="*/ 870 h 5985"/>
                <a:gd name="T24" fmla="*/ 1327 w 5986"/>
                <a:gd name="T25" fmla="*/ 456 h 5985"/>
                <a:gd name="T26" fmla="*/ 453 w 5986"/>
                <a:gd name="T27" fmla="*/ 1323 h 5985"/>
                <a:gd name="T28" fmla="*/ 868 w 5986"/>
                <a:gd name="T29" fmla="*/ 1710 h 5985"/>
                <a:gd name="T30" fmla="*/ 584 w 5986"/>
                <a:gd name="T31" fmla="*/ 2395 h 5985"/>
                <a:gd name="T32" fmla="*/ 0 w 5986"/>
                <a:gd name="T33" fmla="*/ 2395 h 5985"/>
                <a:gd name="T34" fmla="*/ 0 w 5986"/>
                <a:gd name="T35" fmla="*/ 3587 h 5985"/>
                <a:gd name="T36" fmla="*/ 584 w 5986"/>
                <a:gd name="T37" fmla="*/ 3587 h 5985"/>
                <a:gd name="T38" fmla="*/ 871 w 5986"/>
                <a:gd name="T39" fmla="*/ 4275 h 5985"/>
                <a:gd name="T40" fmla="*/ 442 w 5986"/>
                <a:gd name="T41" fmla="*/ 4651 h 5985"/>
                <a:gd name="T42" fmla="*/ 1320 w 5986"/>
                <a:gd name="T43" fmla="*/ 5529 h 5985"/>
                <a:gd name="T44" fmla="*/ 1711 w 5986"/>
                <a:gd name="T45" fmla="*/ 5114 h 5985"/>
                <a:gd name="T46" fmla="*/ 2392 w 5986"/>
                <a:gd name="T47" fmla="*/ 5398 h 5985"/>
                <a:gd name="T48" fmla="*/ 2392 w 5986"/>
                <a:gd name="T49" fmla="*/ 5985 h 5985"/>
                <a:gd name="T50" fmla="*/ 3584 w 5986"/>
                <a:gd name="T51" fmla="*/ 5985 h 5985"/>
                <a:gd name="T52" fmla="*/ 3584 w 5986"/>
                <a:gd name="T53" fmla="*/ 5401 h 5985"/>
                <a:gd name="T54" fmla="*/ 4279 w 5986"/>
                <a:gd name="T55" fmla="*/ 5114 h 5985"/>
                <a:gd name="T56" fmla="*/ 4662 w 5986"/>
                <a:gd name="T57" fmla="*/ 5533 h 5985"/>
                <a:gd name="T58" fmla="*/ 5523 w 5986"/>
                <a:gd name="T59" fmla="*/ 4669 h 5985"/>
                <a:gd name="T60" fmla="*/ 5112 w 5986"/>
                <a:gd name="T61" fmla="*/ 4285 h 5985"/>
                <a:gd name="T62" fmla="*/ 5402 w 5986"/>
                <a:gd name="T63" fmla="*/ 3594 h 5985"/>
                <a:gd name="T64" fmla="*/ 5986 w 5986"/>
                <a:gd name="T65" fmla="*/ 3594 h 5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86" h="5985">
                  <a:moveTo>
                    <a:pt x="5986" y="3594"/>
                  </a:moveTo>
                  <a:cubicBezTo>
                    <a:pt x="5986" y="3193"/>
                    <a:pt x="5986" y="2795"/>
                    <a:pt x="5986" y="2395"/>
                  </a:cubicBezTo>
                  <a:cubicBezTo>
                    <a:pt x="5789" y="2395"/>
                    <a:pt x="5595" y="2395"/>
                    <a:pt x="5402" y="2395"/>
                  </a:cubicBezTo>
                  <a:cubicBezTo>
                    <a:pt x="5343" y="2153"/>
                    <a:pt x="5246" y="1925"/>
                    <a:pt x="5122" y="1717"/>
                  </a:cubicBezTo>
                  <a:cubicBezTo>
                    <a:pt x="5257" y="1589"/>
                    <a:pt x="5395" y="1458"/>
                    <a:pt x="5533" y="1330"/>
                  </a:cubicBezTo>
                  <a:cubicBezTo>
                    <a:pt x="5232" y="1029"/>
                    <a:pt x="4956" y="753"/>
                    <a:pt x="4666" y="463"/>
                  </a:cubicBezTo>
                  <a:cubicBezTo>
                    <a:pt x="4541" y="597"/>
                    <a:pt x="4410" y="736"/>
                    <a:pt x="4282" y="870"/>
                  </a:cubicBezTo>
                  <a:cubicBezTo>
                    <a:pt x="4071" y="743"/>
                    <a:pt x="3836" y="642"/>
                    <a:pt x="3591" y="584"/>
                  </a:cubicBezTo>
                  <a:cubicBezTo>
                    <a:pt x="3591" y="397"/>
                    <a:pt x="3591" y="197"/>
                    <a:pt x="3591" y="0"/>
                  </a:cubicBezTo>
                  <a:cubicBezTo>
                    <a:pt x="3190" y="0"/>
                    <a:pt x="2793" y="0"/>
                    <a:pt x="2392" y="0"/>
                  </a:cubicBezTo>
                  <a:cubicBezTo>
                    <a:pt x="2392" y="197"/>
                    <a:pt x="2392" y="390"/>
                    <a:pt x="2392" y="587"/>
                  </a:cubicBezTo>
                  <a:cubicBezTo>
                    <a:pt x="2150" y="649"/>
                    <a:pt x="1918" y="746"/>
                    <a:pt x="1711" y="870"/>
                  </a:cubicBezTo>
                  <a:cubicBezTo>
                    <a:pt x="1586" y="736"/>
                    <a:pt x="1452" y="594"/>
                    <a:pt x="1327" y="456"/>
                  </a:cubicBezTo>
                  <a:cubicBezTo>
                    <a:pt x="1023" y="753"/>
                    <a:pt x="747" y="1029"/>
                    <a:pt x="453" y="1323"/>
                  </a:cubicBezTo>
                  <a:cubicBezTo>
                    <a:pt x="588" y="1451"/>
                    <a:pt x="729" y="1582"/>
                    <a:pt x="868" y="1710"/>
                  </a:cubicBezTo>
                  <a:cubicBezTo>
                    <a:pt x="740" y="1921"/>
                    <a:pt x="646" y="2149"/>
                    <a:pt x="584" y="2395"/>
                  </a:cubicBezTo>
                  <a:cubicBezTo>
                    <a:pt x="398" y="2395"/>
                    <a:pt x="201" y="2395"/>
                    <a:pt x="0" y="2395"/>
                  </a:cubicBezTo>
                  <a:cubicBezTo>
                    <a:pt x="0" y="2795"/>
                    <a:pt x="0" y="3183"/>
                    <a:pt x="0" y="3587"/>
                  </a:cubicBezTo>
                  <a:cubicBezTo>
                    <a:pt x="197" y="3587"/>
                    <a:pt x="391" y="3587"/>
                    <a:pt x="584" y="3587"/>
                  </a:cubicBezTo>
                  <a:cubicBezTo>
                    <a:pt x="646" y="3832"/>
                    <a:pt x="743" y="4064"/>
                    <a:pt x="871" y="4275"/>
                  </a:cubicBezTo>
                  <a:cubicBezTo>
                    <a:pt x="733" y="4396"/>
                    <a:pt x="584" y="4527"/>
                    <a:pt x="442" y="4651"/>
                  </a:cubicBezTo>
                  <a:cubicBezTo>
                    <a:pt x="750" y="4959"/>
                    <a:pt x="1027" y="5235"/>
                    <a:pt x="1320" y="5529"/>
                  </a:cubicBezTo>
                  <a:cubicBezTo>
                    <a:pt x="1448" y="5391"/>
                    <a:pt x="1583" y="5249"/>
                    <a:pt x="1711" y="5114"/>
                  </a:cubicBezTo>
                  <a:cubicBezTo>
                    <a:pt x="1918" y="5242"/>
                    <a:pt x="2150" y="5336"/>
                    <a:pt x="2392" y="5398"/>
                  </a:cubicBezTo>
                  <a:cubicBezTo>
                    <a:pt x="2392" y="5584"/>
                    <a:pt x="2392" y="5781"/>
                    <a:pt x="2392" y="5985"/>
                  </a:cubicBezTo>
                  <a:cubicBezTo>
                    <a:pt x="2793" y="5985"/>
                    <a:pt x="3180" y="5985"/>
                    <a:pt x="3584" y="5985"/>
                  </a:cubicBezTo>
                  <a:cubicBezTo>
                    <a:pt x="3584" y="5788"/>
                    <a:pt x="3584" y="5591"/>
                    <a:pt x="3584" y="5401"/>
                  </a:cubicBezTo>
                  <a:cubicBezTo>
                    <a:pt x="3833" y="5343"/>
                    <a:pt x="4064" y="5242"/>
                    <a:pt x="4279" y="5114"/>
                  </a:cubicBezTo>
                  <a:cubicBezTo>
                    <a:pt x="4403" y="5253"/>
                    <a:pt x="4534" y="5394"/>
                    <a:pt x="4662" y="5533"/>
                  </a:cubicBezTo>
                  <a:cubicBezTo>
                    <a:pt x="4956" y="5239"/>
                    <a:pt x="5232" y="4959"/>
                    <a:pt x="5523" y="4669"/>
                  </a:cubicBezTo>
                  <a:cubicBezTo>
                    <a:pt x="5388" y="4541"/>
                    <a:pt x="5246" y="4409"/>
                    <a:pt x="5112" y="4285"/>
                  </a:cubicBezTo>
                  <a:cubicBezTo>
                    <a:pt x="5239" y="4074"/>
                    <a:pt x="5340" y="3843"/>
                    <a:pt x="5402" y="3594"/>
                  </a:cubicBezTo>
                  <a:cubicBezTo>
                    <a:pt x="5588" y="3594"/>
                    <a:pt x="5785" y="3594"/>
                    <a:pt x="5986" y="3594"/>
                  </a:cubicBezTo>
                  <a:close/>
                </a:path>
              </a:pathLst>
            </a:custGeom>
            <a:solidFill>
              <a:schemeClr val="accent3"/>
            </a:solidFill>
            <a:ln>
              <a:noFill/>
            </a:ln>
            <a:extLst/>
          </p:spPr>
          <p:txBody>
            <a:bodyPr vert="horz" wrap="square" lIns="89617" tIns="44808" rIns="89617" bIns="44808" numCol="1" anchor="t" anchorCtr="0" compatLnSpc="1">
              <a:prstTxWarp prst="textNoShape">
                <a:avLst/>
              </a:prstTxWarp>
            </a:bodyPr>
            <a:lstStyle/>
            <a:p>
              <a:pPr marL="0" marR="0" lvl="0" indent="0" algn="l" defTabSz="89604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nvGrpSpPr>
          <p:cNvPr id="71" name="Group 70">
            <a:extLst>
              <a:ext uri="{FF2B5EF4-FFF2-40B4-BE49-F238E27FC236}">
                <a16:creationId xmlns:a16="http://schemas.microsoft.com/office/drawing/2014/main" id="{6051B4A6-A547-452A-83E6-F1C6BC047B84}"/>
              </a:ext>
            </a:extLst>
          </p:cNvPr>
          <p:cNvGrpSpPr/>
          <p:nvPr/>
        </p:nvGrpSpPr>
        <p:grpSpPr>
          <a:xfrm>
            <a:off x="9786734" y="1459320"/>
            <a:ext cx="1075558" cy="1075558"/>
            <a:chOff x="8455454" y="3003552"/>
            <a:chExt cx="1097280" cy="1097280"/>
          </a:xfrm>
        </p:grpSpPr>
        <p:sp>
          <p:nvSpPr>
            <p:cNvPr id="112" name="Oval 111">
              <a:extLst>
                <a:ext uri="{FF2B5EF4-FFF2-40B4-BE49-F238E27FC236}">
                  <a16:creationId xmlns:a16="http://schemas.microsoft.com/office/drawing/2014/main" id="{FE6DFCC7-DB66-4DB4-929D-3F266D1267AA}"/>
                </a:ext>
              </a:extLst>
            </p:cNvPr>
            <p:cNvSpPr/>
            <p:nvPr/>
          </p:nvSpPr>
          <p:spPr bwMode="auto">
            <a:xfrm>
              <a:off x="8455454" y="3003552"/>
              <a:ext cx="1097280" cy="1097280"/>
            </a:xfrm>
            <a:prstGeom prst="ellipse">
              <a:avLst/>
            </a:prstGeom>
            <a:solidFill>
              <a:schemeClr val="bg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nvGrpSpPr>
            <p:cNvPr id="113" name="Group 112">
              <a:extLst>
                <a:ext uri="{FF2B5EF4-FFF2-40B4-BE49-F238E27FC236}">
                  <a16:creationId xmlns:a16="http://schemas.microsoft.com/office/drawing/2014/main" id="{16729963-B81F-4C76-B424-F038BEB11447}"/>
                </a:ext>
              </a:extLst>
            </p:cNvPr>
            <p:cNvGrpSpPr/>
            <p:nvPr/>
          </p:nvGrpSpPr>
          <p:grpSpPr>
            <a:xfrm>
              <a:off x="8723741" y="3290119"/>
              <a:ext cx="560707" cy="524147"/>
              <a:chOff x="234470" y="477216"/>
              <a:chExt cx="560707" cy="524147"/>
            </a:xfrm>
          </p:grpSpPr>
          <p:sp>
            <p:nvSpPr>
              <p:cNvPr id="120" name="Freeform 14">
                <a:extLst>
                  <a:ext uri="{FF2B5EF4-FFF2-40B4-BE49-F238E27FC236}">
                    <a16:creationId xmlns:a16="http://schemas.microsoft.com/office/drawing/2014/main" id="{00F07F52-B07F-427F-8BBC-C5D8E9C3F7F6}"/>
                  </a:ext>
                </a:extLst>
              </p:cNvPr>
              <p:cNvSpPr>
                <a:spLocks/>
              </p:cNvSpPr>
              <p:nvPr/>
            </p:nvSpPr>
            <p:spPr bwMode="auto">
              <a:xfrm>
                <a:off x="234470" y="823343"/>
                <a:ext cx="187220" cy="178020"/>
              </a:xfrm>
              <a:custGeom>
                <a:avLst/>
                <a:gdLst>
                  <a:gd name="T0" fmla="*/ 1224 w 1980"/>
                  <a:gd name="T1" fmla="*/ 0 h 1977"/>
                  <a:gd name="T2" fmla="*/ 218 w 1980"/>
                  <a:gd name="T3" fmla="*/ 985 h 1977"/>
                  <a:gd name="T4" fmla="*/ 211 w 1980"/>
                  <a:gd name="T5" fmla="*/ 1752 h 1977"/>
                  <a:gd name="T6" fmla="*/ 218 w 1980"/>
                  <a:gd name="T7" fmla="*/ 1759 h 1977"/>
                  <a:gd name="T8" fmla="*/ 985 w 1980"/>
                  <a:gd name="T9" fmla="*/ 1766 h 1977"/>
                  <a:gd name="T10" fmla="*/ 1980 w 1980"/>
                  <a:gd name="T11" fmla="*/ 788 h 1977"/>
                  <a:gd name="T12" fmla="*/ 1224 w 1980"/>
                  <a:gd name="T13" fmla="*/ 0 h 1977"/>
                </a:gdLst>
                <a:ahLst/>
                <a:cxnLst>
                  <a:cxn ang="0">
                    <a:pos x="T0" y="T1"/>
                  </a:cxn>
                  <a:cxn ang="0">
                    <a:pos x="T2" y="T3"/>
                  </a:cxn>
                  <a:cxn ang="0">
                    <a:pos x="T4" y="T5"/>
                  </a:cxn>
                  <a:cxn ang="0">
                    <a:pos x="T6" y="T7"/>
                  </a:cxn>
                  <a:cxn ang="0">
                    <a:pos x="T8" y="T9"/>
                  </a:cxn>
                  <a:cxn ang="0">
                    <a:pos x="T10" y="T11"/>
                  </a:cxn>
                  <a:cxn ang="0">
                    <a:pos x="T12" y="T13"/>
                  </a:cxn>
                </a:cxnLst>
                <a:rect l="0" t="0" r="r" b="b"/>
                <a:pathLst>
                  <a:path w="1980" h="1977">
                    <a:moveTo>
                      <a:pt x="1224" y="0"/>
                    </a:moveTo>
                    <a:cubicBezTo>
                      <a:pt x="218" y="985"/>
                      <a:pt x="218" y="985"/>
                      <a:pt x="218" y="985"/>
                    </a:cubicBezTo>
                    <a:cubicBezTo>
                      <a:pt x="4" y="1196"/>
                      <a:pt x="0" y="1538"/>
                      <a:pt x="211" y="1752"/>
                    </a:cubicBezTo>
                    <a:cubicBezTo>
                      <a:pt x="218" y="1759"/>
                      <a:pt x="218" y="1759"/>
                      <a:pt x="218" y="1759"/>
                    </a:cubicBezTo>
                    <a:cubicBezTo>
                      <a:pt x="429" y="1974"/>
                      <a:pt x="771" y="1977"/>
                      <a:pt x="985" y="1766"/>
                    </a:cubicBezTo>
                    <a:cubicBezTo>
                      <a:pt x="1980" y="788"/>
                      <a:pt x="1980" y="788"/>
                      <a:pt x="1980" y="788"/>
                    </a:cubicBezTo>
                    <a:cubicBezTo>
                      <a:pt x="1683" y="581"/>
                      <a:pt x="1424" y="315"/>
                      <a:pt x="1224" y="0"/>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nvGrpSpPr>
              <p:cNvPr id="121" name="Group 120">
                <a:extLst>
                  <a:ext uri="{FF2B5EF4-FFF2-40B4-BE49-F238E27FC236}">
                    <a16:creationId xmlns:a16="http://schemas.microsoft.com/office/drawing/2014/main" id="{C67F9848-6810-4FD1-AB56-1B0AEE3712C7}"/>
                  </a:ext>
                </a:extLst>
              </p:cNvPr>
              <p:cNvGrpSpPr/>
              <p:nvPr/>
            </p:nvGrpSpPr>
            <p:grpSpPr>
              <a:xfrm>
                <a:off x="350114" y="477216"/>
                <a:ext cx="445063" cy="423192"/>
                <a:chOff x="350114" y="477216"/>
                <a:chExt cx="445063" cy="423192"/>
              </a:xfrm>
            </p:grpSpPr>
            <p:sp>
              <p:nvSpPr>
                <p:cNvPr id="122" name="Oval 13">
                  <a:extLst>
                    <a:ext uri="{FF2B5EF4-FFF2-40B4-BE49-F238E27FC236}">
                      <a16:creationId xmlns:a16="http://schemas.microsoft.com/office/drawing/2014/main" id="{CB18CF77-C133-4495-A7D9-11E6C2768174}"/>
                    </a:ext>
                  </a:extLst>
                </p:cNvPr>
                <p:cNvSpPr>
                  <a:spLocks noChangeArrowheads="1"/>
                </p:cNvSpPr>
                <p:nvPr/>
              </p:nvSpPr>
              <p:spPr bwMode="auto">
                <a:xfrm>
                  <a:off x="350114" y="477216"/>
                  <a:ext cx="445063" cy="423192"/>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23" name="Oval 13">
                  <a:extLst>
                    <a:ext uri="{FF2B5EF4-FFF2-40B4-BE49-F238E27FC236}">
                      <a16:creationId xmlns:a16="http://schemas.microsoft.com/office/drawing/2014/main" id="{6696EE5B-E05C-4D3F-BE06-FA8D1A4804B2}"/>
                    </a:ext>
                  </a:extLst>
                </p:cNvPr>
                <p:cNvSpPr>
                  <a:spLocks noChangeArrowheads="1"/>
                </p:cNvSpPr>
                <p:nvPr/>
              </p:nvSpPr>
              <p:spPr bwMode="auto">
                <a:xfrm>
                  <a:off x="415934" y="539802"/>
                  <a:ext cx="313423" cy="298021"/>
                </a:xfrm>
                <a:prstGeom prst="ellipse">
                  <a:avLst/>
                </a:prstGeom>
                <a:solidFill>
                  <a:schemeClr val="bg1">
                    <a:lumMod val="95000"/>
                  </a:schemeClr>
                </a:solidFill>
                <a:ln>
                  <a:noFill/>
                </a:ln>
                <a:extLst/>
              </p:spPr>
              <p:txBody>
                <a:bodyPr vert="horz" wrap="square" lIns="89617" tIns="44808" rIns="89617" bIns="44808" numCol="1" anchor="t" anchorCtr="0" compatLnSpc="1">
                  <a:prstTxWarp prst="textNoShape">
                    <a:avLst/>
                  </a:prstTxWarp>
                </a:bodyPr>
                <a:lstStyle/>
                <a:p>
                  <a:pPr marL="0" marR="0" lvl="0" indent="0" algn="l" defTabSz="89604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grpSp>
        <p:nvGrpSpPr>
          <p:cNvPr id="73" name="Group 72">
            <a:extLst>
              <a:ext uri="{FF2B5EF4-FFF2-40B4-BE49-F238E27FC236}">
                <a16:creationId xmlns:a16="http://schemas.microsoft.com/office/drawing/2014/main" id="{5DB584D9-5242-4453-B9DE-F8193CA4B161}"/>
              </a:ext>
            </a:extLst>
          </p:cNvPr>
          <p:cNvGrpSpPr/>
          <p:nvPr/>
        </p:nvGrpSpPr>
        <p:grpSpPr>
          <a:xfrm>
            <a:off x="695809" y="1459320"/>
            <a:ext cx="1075558" cy="1075558"/>
            <a:chOff x="1635346" y="1767983"/>
            <a:chExt cx="1287898" cy="1287898"/>
          </a:xfrm>
        </p:grpSpPr>
        <p:sp>
          <p:nvSpPr>
            <p:cNvPr id="88" name="Oval 87">
              <a:extLst>
                <a:ext uri="{FF2B5EF4-FFF2-40B4-BE49-F238E27FC236}">
                  <a16:creationId xmlns:a16="http://schemas.microsoft.com/office/drawing/2014/main" id="{B896AB71-F6C7-4B82-9D9C-47A8368A8B0A}"/>
                </a:ext>
              </a:extLst>
            </p:cNvPr>
            <p:cNvSpPr/>
            <p:nvPr/>
          </p:nvSpPr>
          <p:spPr bwMode="auto">
            <a:xfrm>
              <a:off x="1635346" y="1767983"/>
              <a:ext cx="1287898" cy="1287898"/>
            </a:xfrm>
            <a:prstGeom prst="ellipse">
              <a:avLst/>
            </a:prstGeom>
            <a:solidFill>
              <a:schemeClr val="bg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89" name="Picture 88">
              <a:extLst>
                <a:ext uri="{FF2B5EF4-FFF2-40B4-BE49-F238E27FC236}">
                  <a16:creationId xmlns:a16="http://schemas.microsoft.com/office/drawing/2014/main" id="{5487E23E-F4A2-4B5F-9603-BFBD2C70FF26}"/>
                </a:ext>
              </a:extLst>
            </p:cNvPr>
            <p:cNvPicPr>
              <a:picLocks noChangeAspect="1"/>
            </p:cNvPicPr>
            <p:nvPr/>
          </p:nvPicPr>
          <p:blipFill rotWithShape="1">
            <a:blip r:embed="rId4">
              <a:extLst>
                <a:ext uri="{28A0092B-C50C-407E-A947-70E740481C1C}">
                  <a14:useLocalDpi xmlns:a14="http://schemas.microsoft.com/office/drawing/2010/main" val="0"/>
                </a:ext>
              </a:extLst>
            </a:blip>
            <a:srcRect l="25964" t="13315" r="25964" b="13315"/>
            <a:stretch/>
          </p:blipFill>
          <p:spPr>
            <a:xfrm>
              <a:off x="1739307" y="2000770"/>
              <a:ext cx="1079976" cy="822324"/>
            </a:xfrm>
            <a:prstGeom prst="rect">
              <a:avLst/>
            </a:prstGeom>
          </p:spPr>
        </p:pic>
      </p:grpSp>
      <p:grpSp>
        <p:nvGrpSpPr>
          <p:cNvPr id="82" name="Group 81">
            <a:extLst>
              <a:ext uri="{FF2B5EF4-FFF2-40B4-BE49-F238E27FC236}">
                <a16:creationId xmlns:a16="http://schemas.microsoft.com/office/drawing/2014/main" id="{C8BECAD3-6B3E-40EE-83A0-D76694FD1754}"/>
              </a:ext>
            </a:extLst>
          </p:cNvPr>
          <p:cNvGrpSpPr/>
          <p:nvPr/>
        </p:nvGrpSpPr>
        <p:grpSpPr>
          <a:xfrm>
            <a:off x="2968540" y="1459320"/>
            <a:ext cx="1075558" cy="1075558"/>
            <a:chOff x="1920558" y="3040063"/>
            <a:chExt cx="1097280" cy="1097280"/>
          </a:xfrm>
        </p:grpSpPr>
        <p:sp>
          <p:nvSpPr>
            <p:cNvPr id="86" name="Oval 85">
              <a:extLst>
                <a:ext uri="{FF2B5EF4-FFF2-40B4-BE49-F238E27FC236}">
                  <a16:creationId xmlns:a16="http://schemas.microsoft.com/office/drawing/2014/main" id="{E1CE52FB-9965-4649-A7BB-E34F775ECC97}"/>
                </a:ext>
              </a:extLst>
            </p:cNvPr>
            <p:cNvSpPr/>
            <p:nvPr/>
          </p:nvSpPr>
          <p:spPr bwMode="auto">
            <a:xfrm>
              <a:off x="1920558" y="3040063"/>
              <a:ext cx="1097280" cy="1097280"/>
            </a:xfrm>
            <a:prstGeom prst="ellipse">
              <a:avLst/>
            </a:prstGeom>
            <a:solidFill>
              <a:schemeClr val="bg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87" name="Picture 86">
              <a:extLst>
                <a:ext uri="{FF2B5EF4-FFF2-40B4-BE49-F238E27FC236}">
                  <a16:creationId xmlns:a16="http://schemas.microsoft.com/office/drawing/2014/main" id="{87FAED40-F3AA-4EA3-B777-2555FB45A897}"/>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32236" t="18542" r="32236" b="18542"/>
            <a:stretch/>
          </p:blipFill>
          <p:spPr>
            <a:xfrm>
              <a:off x="2170133" y="3346393"/>
              <a:ext cx="596123" cy="526818"/>
            </a:xfrm>
            <a:prstGeom prst="rect">
              <a:avLst/>
            </a:prstGeom>
          </p:spPr>
        </p:pic>
      </p:grpSp>
      <p:grpSp>
        <p:nvGrpSpPr>
          <p:cNvPr id="83" name="Group 82">
            <a:extLst>
              <a:ext uri="{FF2B5EF4-FFF2-40B4-BE49-F238E27FC236}">
                <a16:creationId xmlns:a16="http://schemas.microsoft.com/office/drawing/2014/main" id="{3923CB79-13E5-4D42-83AB-68799A91F955}"/>
              </a:ext>
            </a:extLst>
          </p:cNvPr>
          <p:cNvGrpSpPr/>
          <p:nvPr/>
        </p:nvGrpSpPr>
        <p:grpSpPr>
          <a:xfrm>
            <a:off x="5241272" y="1459320"/>
            <a:ext cx="1075558" cy="1075558"/>
            <a:chOff x="4855674" y="5840868"/>
            <a:chExt cx="1097280" cy="1097280"/>
          </a:xfrm>
        </p:grpSpPr>
        <p:sp>
          <p:nvSpPr>
            <p:cNvPr id="84" name="Oval 83">
              <a:extLst>
                <a:ext uri="{FF2B5EF4-FFF2-40B4-BE49-F238E27FC236}">
                  <a16:creationId xmlns:a16="http://schemas.microsoft.com/office/drawing/2014/main" id="{FB2CC3E7-22A3-4C28-8888-BEA81F5CDF4A}"/>
                </a:ext>
              </a:extLst>
            </p:cNvPr>
            <p:cNvSpPr/>
            <p:nvPr/>
          </p:nvSpPr>
          <p:spPr bwMode="auto">
            <a:xfrm>
              <a:off x="4855674" y="5840868"/>
              <a:ext cx="1097280" cy="1097280"/>
            </a:xfrm>
            <a:prstGeom prst="ellipse">
              <a:avLst/>
            </a:prstGeom>
            <a:solidFill>
              <a:schemeClr val="bg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85" name="Freeform 9">
              <a:extLst>
                <a:ext uri="{FF2B5EF4-FFF2-40B4-BE49-F238E27FC236}">
                  <a16:creationId xmlns:a16="http://schemas.microsoft.com/office/drawing/2014/main" id="{B4C6518C-83FC-4A83-B0A5-D6C27FC6E11D}"/>
                </a:ext>
              </a:extLst>
            </p:cNvPr>
            <p:cNvSpPr>
              <a:spLocks noChangeAspect="1"/>
            </p:cNvSpPr>
            <p:nvPr/>
          </p:nvSpPr>
          <p:spPr bwMode="auto">
            <a:xfrm>
              <a:off x="5191676" y="6122120"/>
              <a:ext cx="425276" cy="534776"/>
            </a:xfrm>
            <a:custGeom>
              <a:avLst/>
              <a:gdLst>
                <a:gd name="T0" fmla="*/ 5153 w 5153"/>
                <a:gd name="T1" fmla="*/ 2353 h 6483"/>
                <a:gd name="T2" fmla="*/ 2799 w 5153"/>
                <a:gd name="T3" fmla="*/ 0 h 6483"/>
                <a:gd name="T4" fmla="*/ 445 w 5153"/>
                <a:gd name="T5" fmla="*/ 2353 h 6483"/>
                <a:gd name="T6" fmla="*/ 1852 w 5153"/>
                <a:gd name="T7" fmla="*/ 4507 h 6483"/>
                <a:gd name="T8" fmla="*/ 1399 w 5153"/>
                <a:gd name="T9" fmla="*/ 4932 h 6483"/>
                <a:gd name="T10" fmla="*/ 214 w 5153"/>
                <a:gd name="T11" fmla="*/ 5457 h 6483"/>
                <a:gd name="T12" fmla="*/ 41 w 5153"/>
                <a:gd name="T13" fmla="*/ 5578 h 6483"/>
                <a:gd name="T14" fmla="*/ 0 w 5153"/>
                <a:gd name="T15" fmla="*/ 6245 h 6483"/>
                <a:gd name="T16" fmla="*/ 96 w 5153"/>
                <a:gd name="T17" fmla="*/ 6276 h 6483"/>
                <a:gd name="T18" fmla="*/ 3145 w 5153"/>
                <a:gd name="T19" fmla="*/ 5637 h 6483"/>
                <a:gd name="T20" fmla="*/ 5153 w 5153"/>
                <a:gd name="T21" fmla="*/ 2353 h 6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53" h="6483">
                  <a:moveTo>
                    <a:pt x="5153" y="2353"/>
                  </a:moveTo>
                  <a:cubicBezTo>
                    <a:pt x="5153" y="1054"/>
                    <a:pt x="4098" y="0"/>
                    <a:pt x="2799" y="0"/>
                  </a:cubicBezTo>
                  <a:cubicBezTo>
                    <a:pt x="1500" y="0"/>
                    <a:pt x="445" y="1054"/>
                    <a:pt x="445" y="2353"/>
                  </a:cubicBezTo>
                  <a:cubicBezTo>
                    <a:pt x="445" y="3314"/>
                    <a:pt x="1023" y="4144"/>
                    <a:pt x="1852" y="4507"/>
                  </a:cubicBezTo>
                  <a:cubicBezTo>
                    <a:pt x="1776" y="4634"/>
                    <a:pt x="1586" y="4814"/>
                    <a:pt x="1399" y="4932"/>
                  </a:cubicBezTo>
                  <a:cubicBezTo>
                    <a:pt x="1036" y="5167"/>
                    <a:pt x="611" y="5284"/>
                    <a:pt x="214" y="5457"/>
                  </a:cubicBezTo>
                  <a:cubicBezTo>
                    <a:pt x="148" y="5485"/>
                    <a:pt x="45" y="5530"/>
                    <a:pt x="41" y="5578"/>
                  </a:cubicBezTo>
                  <a:cubicBezTo>
                    <a:pt x="13" y="5799"/>
                    <a:pt x="10" y="6027"/>
                    <a:pt x="0" y="6245"/>
                  </a:cubicBezTo>
                  <a:cubicBezTo>
                    <a:pt x="48" y="6262"/>
                    <a:pt x="72" y="6273"/>
                    <a:pt x="96" y="6276"/>
                  </a:cubicBezTo>
                  <a:cubicBezTo>
                    <a:pt x="1213" y="6483"/>
                    <a:pt x="2229" y="6221"/>
                    <a:pt x="3145" y="5637"/>
                  </a:cubicBezTo>
                  <a:cubicBezTo>
                    <a:pt x="4095" y="5032"/>
                    <a:pt x="5153" y="4043"/>
                    <a:pt x="5153" y="2353"/>
                  </a:cubicBezTo>
                  <a:close/>
                </a:path>
              </a:pathLst>
            </a:custGeom>
            <a:solidFill>
              <a:schemeClr val="accent3"/>
            </a:solidFill>
            <a:ln>
              <a:noFill/>
            </a:ln>
            <a:extLst/>
          </p:spPr>
          <p:txBody>
            <a:bodyPr vert="horz" wrap="square" lIns="89617" tIns="44808" rIns="89617" bIns="44808" numCol="1" anchor="t" anchorCtr="0" compatLnSpc="1">
              <a:prstTxWarp prst="textNoShape">
                <a:avLst/>
              </a:prstTxWarp>
            </a:bodyPr>
            <a:lstStyle/>
            <a:p>
              <a:pPr marL="0" marR="0" lvl="0" indent="0" algn="l" defTabSz="89604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sp>
        <p:nvSpPr>
          <p:cNvPr id="126" name="Rectangle 125">
            <a:extLst>
              <a:ext uri="{FF2B5EF4-FFF2-40B4-BE49-F238E27FC236}">
                <a16:creationId xmlns:a16="http://schemas.microsoft.com/office/drawing/2014/main" id="{6EEAB991-B35D-4B05-B97B-2F0BE297769D}"/>
              </a:ext>
            </a:extLst>
          </p:cNvPr>
          <p:cNvSpPr/>
          <p:nvPr/>
        </p:nvSpPr>
        <p:spPr>
          <a:xfrm>
            <a:off x="291226" y="288088"/>
            <a:ext cx="7294166" cy="1109314"/>
          </a:xfrm>
          <a:prstGeom prst="rect">
            <a:avLst/>
          </a:prstGeom>
        </p:spPr>
        <p:txBody>
          <a:bodyPr wrap="square" anchor="ctr">
            <a:spAutoFit/>
          </a:bodyPr>
          <a:lstStyle/>
          <a:p>
            <a:pPr marL="0" marR="0" lvl="0" indent="0" algn="l" defTabSz="895870" rtl="0" eaLnBrk="1" fontAlgn="auto" latinLnBrk="0" hangingPunct="1">
              <a:lnSpc>
                <a:spcPct val="90000"/>
              </a:lnSpc>
              <a:spcBef>
                <a:spcPts val="0"/>
              </a:spcBef>
              <a:spcAft>
                <a:spcPts val="0"/>
              </a:spcAft>
              <a:buClrTx/>
              <a:buSzTx/>
              <a:buFontTx/>
              <a:buNone/>
              <a:tabLst/>
              <a:defRPr/>
            </a:pPr>
            <a:r>
              <a:rPr kumimoji="0" lang="en-US" altLang="en-US" sz="4400" b="0" i="0" u="none" strike="noStrike" kern="1200" cap="none" spc="0" normalizeH="0" baseline="0" noProof="0" dirty="0">
                <a:ln>
                  <a:noFill/>
                </a:ln>
                <a:gradFill>
                  <a:gsLst>
                    <a:gs pos="12727">
                      <a:srgbClr val="FFFFFF"/>
                    </a:gs>
                    <a:gs pos="52000">
                      <a:srgbClr val="FFFFFF"/>
                    </a:gs>
                  </a:gsLst>
                  <a:lin ang="10800000" scaled="0"/>
                </a:gradFill>
                <a:effectLst/>
                <a:uLnTx/>
                <a:uFillTx/>
                <a:latin typeface="Segoe UI Light"/>
                <a:ea typeface="+mn-ea"/>
                <a:cs typeface="+mn-cs"/>
              </a:rPr>
              <a:t>Microsoft Cognitive Services</a:t>
            </a:r>
          </a:p>
          <a:p>
            <a:pPr marL="0" marR="0" lvl="0" indent="0" algn="l" defTabSz="895870" rtl="0" eaLnBrk="1" fontAlgn="auto" latinLnBrk="0" hangingPunct="1">
              <a:lnSpc>
                <a:spcPct val="90000"/>
              </a:lnSpc>
              <a:spcBef>
                <a:spcPts val="0"/>
              </a:spcBef>
              <a:spcAft>
                <a:spcPts val="1440"/>
              </a:spcAft>
              <a:buClrTx/>
              <a:buSzTx/>
              <a:buFontTx/>
              <a:buNone/>
              <a:tabLst/>
              <a:defRPr/>
            </a:pPr>
            <a:r>
              <a:rPr kumimoji="0" lang="en-US" sz="2800" b="0" i="0" u="none" strike="noStrike" kern="1200" cap="none" spc="0" normalizeH="0" baseline="0" noProof="0" dirty="0">
                <a:ln>
                  <a:noFill/>
                </a:ln>
                <a:gradFill>
                  <a:gsLst>
                    <a:gs pos="12727">
                      <a:srgbClr val="FFFFFF"/>
                    </a:gs>
                    <a:gs pos="52000">
                      <a:srgbClr val="FFFFFF"/>
                    </a:gs>
                  </a:gsLst>
                  <a:lin ang="10800000" scaled="0"/>
                </a:gradFill>
                <a:effectLst/>
                <a:uLnTx/>
                <a:uFillTx/>
                <a:latin typeface="Segoe UI Semilight"/>
                <a:ea typeface="+mn-ea"/>
                <a:cs typeface="+mn-cs"/>
              </a:rPr>
              <a:t>Give your apps a human side</a:t>
            </a:r>
          </a:p>
        </p:txBody>
      </p:sp>
      <p:sp>
        <p:nvSpPr>
          <p:cNvPr id="61" name="TextBox 60">
            <a:extLst>
              <a:ext uri="{FF2B5EF4-FFF2-40B4-BE49-F238E27FC236}">
                <a16:creationId xmlns:a16="http://schemas.microsoft.com/office/drawing/2014/main" id="{B9C8E9DF-01D1-48EF-9821-B67F419B22A3}"/>
              </a:ext>
            </a:extLst>
          </p:cNvPr>
          <p:cNvSpPr txBox="1"/>
          <p:nvPr/>
        </p:nvSpPr>
        <p:spPr>
          <a:xfrm>
            <a:off x="270068" y="2601568"/>
            <a:ext cx="1927040" cy="561051"/>
          </a:xfrm>
          <a:prstGeom prst="rect">
            <a:avLst/>
          </a:prstGeom>
          <a:noFill/>
        </p:spPr>
        <p:txBody>
          <a:bodyPr wrap="square" lIns="179208" tIns="143367" rIns="179208" bIns="143367" rtlCol="0" anchor="t">
            <a:spAutoFit/>
          </a:bodyPr>
          <a:lstStyle/>
          <a:p>
            <a:pPr marL="0" marR="0" lvl="0" indent="0" algn="ctr" defTabSz="895870" rtl="0" eaLnBrk="1" fontAlgn="auto" latinLnBrk="0" hangingPunct="1">
              <a:lnSpc>
                <a:spcPct val="90000"/>
              </a:lnSpc>
              <a:spcBef>
                <a:spcPts val="0"/>
              </a:spcBef>
              <a:spcAft>
                <a:spcPts val="1000"/>
              </a:spcAft>
              <a:buClrTx/>
              <a:buSzTx/>
              <a:buFontTx/>
              <a:buNone/>
              <a:tabLst/>
              <a:defRPr/>
            </a:pPr>
            <a:r>
              <a:rPr kumimoji="0" lang="en-US" sz="1961" b="1"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Vision</a:t>
            </a:r>
          </a:p>
        </p:txBody>
      </p:sp>
      <p:sp>
        <p:nvSpPr>
          <p:cNvPr id="62" name="TextBox 61">
            <a:extLst>
              <a:ext uri="{FF2B5EF4-FFF2-40B4-BE49-F238E27FC236}">
                <a16:creationId xmlns:a16="http://schemas.microsoft.com/office/drawing/2014/main" id="{A52CD59A-0EF4-41CD-A231-0B6326EAC669}"/>
              </a:ext>
            </a:extLst>
          </p:cNvPr>
          <p:cNvSpPr txBox="1"/>
          <p:nvPr/>
        </p:nvSpPr>
        <p:spPr>
          <a:xfrm>
            <a:off x="2540103" y="2601568"/>
            <a:ext cx="1927040" cy="561051"/>
          </a:xfrm>
          <a:prstGeom prst="rect">
            <a:avLst/>
          </a:prstGeom>
          <a:noFill/>
        </p:spPr>
        <p:txBody>
          <a:bodyPr wrap="square" lIns="179208" tIns="143367" rIns="89630" bIns="143367" rtlCol="0" anchor="t">
            <a:spAutoFit/>
          </a:bodyPr>
          <a:lstStyle/>
          <a:p>
            <a:pPr marL="0" marR="0" lvl="0" indent="0" algn="ctr" defTabSz="895870" rtl="0" eaLnBrk="1" fontAlgn="auto" latinLnBrk="0" hangingPunct="1">
              <a:lnSpc>
                <a:spcPct val="90000"/>
              </a:lnSpc>
              <a:spcBef>
                <a:spcPts val="0"/>
              </a:spcBef>
              <a:spcAft>
                <a:spcPts val="1000"/>
              </a:spcAft>
              <a:buClrTx/>
              <a:buSzTx/>
              <a:buFontTx/>
              <a:buNone/>
              <a:tabLst/>
              <a:defRPr/>
            </a:pPr>
            <a:r>
              <a:rPr kumimoji="0" lang="en-US" sz="1961" b="1"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Speech</a:t>
            </a:r>
          </a:p>
        </p:txBody>
      </p:sp>
      <p:sp>
        <p:nvSpPr>
          <p:cNvPr id="63" name="TextBox 62">
            <a:extLst>
              <a:ext uri="{FF2B5EF4-FFF2-40B4-BE49-F238E27FC236}">
                <a16:creationId xmlns:a16="http://schemas.microsoft.com/office/drawing/2014/main" id="{A1EE29C2-DD81-4D48-9ED8-65E2033BD5D4}"/>
              </a:ext>
            </a:extLst>
          </p:cNvPr>
          <p:cNvSpPr txBox="1"/>
          <p:nvPr/>
        </p:nvSpPr>
        <p:spPr>
          <a:xfrm>
            <a:off x="7119551" y="2539859"/>
            <a:ext cx="1927040" cy="561051"/>
          </a:xfrm>
          <a:prstGeom prst="rect">
            <a:avLst/>
          </a:prstGeom>
          <a:noFill/>
        </p:spPr>
        <p:txBody>
          <a:bodyPr wrap="square" lIns="179208" tIns="143367" rIns="179208" bIns="143367" rtlCol="0" anchor="t">
            <a:spAutoFit/>
          </a:bodyPr>
          <a:lstStyle/>
          <a:p>
            <a:pPr marL="0" marR="0" lvl="0" indent="0" algn="ctr" defTabSz="895870" rtl="0" eaLnBrk="1" fontAlgn="auto" latinLnBrk="0" hangingPunct="1">
              <a:lnSpc>
                <a:spcPct val="90000"/>
              </a:lnSpc>
              <a:spcBef>
                <a:spcPts val="0"/>
              </a:spcBef>
              <a:spcAft>
                <a:spcPts val="1000"/>
              </a:spcAft>
              <a:buClrTx/>
              <a:buSzTx/>
              <a:buFontTx/>
              <a:buNone/>
              <a:tabLst/>
              <a:defRPr/>
            </a:pPr>
            <a:r>
              <a:rPr kumimoji="0" lang="en-US" sz="1961" b="1"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Knowledge</a:t>
            </a:r>
          </a:p>
        </p:txBody>
      </p:sp>
      <p:sp>
        <p:nvSpPr>
          <p:cNvPr id="64" name="TextBox 63">
            <a:extLst>
              <a:ext uri="{FF2B5EF4-FFF2-40B4-BE49-F238E27FC236}">
                <a16:creationId xmlns:a16="http://schemas.microsoft.com/office/drawing/2014/main" id="{1520BD20-D445-4B92-9093-91616BF64635}"/>
              </a:ext>
            </a:extLst>
          </p:cNvPr>
          <p:cNvSpPr txBox="1"/>
          <p:nvPr/>
        </p:nvSpPr>
        <p:spPr>
          <a:xfrm>
            <a:off x="4792343" y="2601568"/>
            <a:ext cx="1927040" cy="561051"/>
          </a:xfrm>
          <a:prstGeom prst="rect">
            <a:avLst/>
          </a:prstGeom>
          <a:noFill/>
        </p:spPr>
        <p:txBody>
          <a:bodyPr wrap="square" lIns="179208" tIns="143367" rIns="179208" bIns="143367" rtlCol="0" anchor="t">
            <a:spAutoFit/>
          </a:bodyPr>
          <a:lstStyle/>
          <a:p>
            <a:pPr marL="0" marR="0" lvl="0" indent="0" algn="ctr" defTabSz="895870" rtl="0" eaLnBrk="1" fontAlgn="auto" latinLnBrk="0" hangingPunct="1">
              <a:lnSpc>
                <a:spcPct val="90000"/>
              </a:lnSpc>
              <a:spcBef>
                <a:spcPts val="0"/>
              </a:spcBef>
              <a:spcAft>
                <a:spcPts val="1000"/>
              </a:spcAft>
              <a:buClrTx/>
              <a:buSzTx/>
              <a:buFontTx/>
              <a:buNone/>
              <a:tabLst/>
              <a:defRPr/>
            </a:pPr>
            <a:r>
              <a:rPr kumimoji="0" lang="en-US" sz="1961" b="1"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Language</a:t>
            </a:r>
          </a:p>
        </p:txBody>
      </p:sp>
      <p:sp>
        <p:nvSpPr>
          <p:cNvPr id="68" name="TextBox 67">
            <a:extLst>
              <a:ext uri="{FF2B5EF4-FFF2-40B4-BE49-F238E27FC236}">
                <a16:creationId xmlns:a16="http://schemas.microsoft.com/office/drawing/2014/main" id="{EFC7D32B-44F3-44DF-9DAE-BCC52AC0A527}"/>
              </a:ext>
            </a:extLst>
          </p:cNvPr>
          <p:cNvSpPr txBox="1"/>
          <p:nvPr/>
        </p:nvSpPr>
        <p:spPr>
          <a:xfrm>
            <a:off x="9360993" y="2498478"/>
            <a:ext cx="1927040" cy="561051"/>
          </a:xfrm>
          <a:prstGeom prst="rect">
            <a:avLst/>
          </a:prstGeom>
          <a:noFill/>
        </p:spPr>
        <p:txBody>
          <a:bodyPr wrap="square" lIns="179208" tIns="143367" rIns="179208" bIns="143367" rtlCol="0" anchor="t">
            <a:spAutoFit/>
          </a:bodyPr>
          <a:lstStyle/>
          <a:p>
            <a:pPr marL="0" marR="0" lvl="0" indent="0" algn="ctr" defTabSz="895870" rtl="0" eaLnBrk="1" fontAlgn="auto" latinLnBrk="0" hangingPunct="1">
              <a:lnSpc>
                <a:spcPct val="90000"/>
              </a:lnSpc>
              <a:spcBef>
                <a:spcPts val="0"/>
              </a:spcBef>
              <a:spcAft>
                <a:spcPts val="1000"/>
              </a:spcAft>
              <a:buClrTx/>
              <a:buSzTx/>
              <a:buFontTx/>
              <a:buNone/>
              <a:tabLst/>
              <a:defRPr/>
            </a:pPr>
            <a:r>
              <a:rPr kumimoji="0" lang="en-US" sz="1961" b="1"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Search</a:t>
            </a:r>
          </a:p>
        </p:txBody>
      </p:sp>
      <p:sp>
        <p:nvSpPr>
          <p:cNvPr id="114" name="Rectangle 113"/>
          <p:cNvSpPr/>
          <p:nvPr/>
        </p:nvSpPr>
        <p:spPr>
          <a:xfrm>
            <a:off x="191926" y="3094558"/>
            <a:ext cx="2065864" cy="1678981"/>
          </a:xfrm>
          <a:prstGeom prst="rect">
            <a:avLst/>
          </a:prstGeom>
        </p:spPr>
        <p:txBody>
          <a:bodyPr wrap="square">
            <a:spAutoFit/>
          </a:bodyPr>
          <a:lstStyle/>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567"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Computer Vision</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567"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Content Moderator  </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567"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Emotion </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567"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Face </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567"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Video Indexer</a:t>
            </a:r>
          </a:p>
        </p:txBody>
      </p:sp>
      <p:sp>
        <p:nvSpPr>
          <p:cNvPr id="116" name="TextBox 115">
            <a:extLst/>
          </p:cNvPr>
          <p:cNvSpPr txBox="1"/>
          <p:nvPr/>
        </p:nvSpPr>
        <p:spPr>
          <a:xfrm>
            <a:off x="9440907" y="2991468"/>
            <a:ext cx="1767212" cy="2456052"/>
          </a:xfrm>
          <a:prstGeom prst="rect">
            <a:avLst/>
          </a:prstGeom>
        </p:spPr>
        <p:txBody>
          <a:bodyPr wrap="square">
            <a:spAutoFit/>
          </a:bodyPr>
          <a:lstStyle>
            <a:defPPr>
              <a:defRPr lang="en-US"/>
            </a:defPPr>
            <a:lvl1pPr lvl="0" algn="ctr">
              <a:spcAft>
                <a:spcPts val="918"/>
              </a:spcAft>
              <a:defRPr sz="1632">
                <a:gradFill>
                  <a:gsLst>
                    <a:gs pos="6364">
                      <a:srgbClr val="353535"/>
                    </a:gs>
                    <a:gs pos="21818">
                      <a:srgbClr val="353535"/>
                    </a:gs>
                  </a:gsLst>
                  <a:lin ang="5400000" scaled="0"/>
                </a:gradFill>
                <a:latin typeface="Segoe UI" panose="020B0502040204020203" pitchFamily="34" charset="0"/>
                <a:cs typeface="Segoe UI" panose="020B0502040204020203" pitchFamily="34" charset="0"/>
              </a:defRPr>
            </a:lvl1pPr>
          </a:lstStyle>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567"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Bing Autosuggest</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567"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 Bing Image Search </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567"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Bing News Search</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567"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 Bing Video Search </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567"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Bing Web Search </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567"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Bing Entity Search</a:t>
            </a:r>
          </a:p>
        </p:txBody>
      </p:sp>
      <p:sp>
        <p:nvSpPr>
          <p:cNvPr id="117" name="TextBox 116">
            <a:extLst/>
          </p:cNvPr>
          <p:cNvSpPr txBox="1"/>
          <p:nvPr/>
        </p:nvSpPr>
        <p:spPr>
          <a:xfrm>
            <a:off x="7065252" y="3032848"/>
            <a:ext cx="2210154" cy="1553262"/>
          </a:xfrm>
          <a:prstGeom prst="rect">
            <a:avLst/>
          </a:prstGeom>
        </p:spPr>
        <p:txBody>
          <a:bodyPr wrap="square">
            <a:spAutoFit/>
          </a:bodyPr>
          <a:lstStyle>
            <a:defPPr>
              <a:defRPr lang="en-US"/>
            </a:defPPr>
            <a:lvl1pPr lvl="0" algn="ctr">
              <a:spcAft>
                <a:spcPts val="918"/>
              </a:spcAft>
              <a:defRPr sz="1632">
                <a:gradFill>
                  <a:gsLst>
                    <a:gs pos="6364">
                      <a:srgbClr val="353535"/>
                    </a:gs>
                    <a:gs pos="21818">
                      <a:srgbClr val="353535"/>
                    </a:gs>
                  </a:gsLst>
                  <a:lin ang="5400000" scaled="0"/>
                </a:gradFill>
                <a:latin typeface="Segoe UI" panose="020B0502040204020203" pitchFamily="34" charset="0"/>
                <a:cs typeface="Segoe UI" panose="020B0502040204020203" pitchFamily="34" charset="0"/>
              </a:defRPr>
            </a:lvl1pPr>
          </a:lstStyle>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567"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Academic Knowledge</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567"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 Entity Linking</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567"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 Knowledge Exploration </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567" b="0" i="0" u="none" strike="noStrike" kern="1200" cap="none" spc="0" normalizeH="0" baseline="0" noProof="0" dirty="0" err="1">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QnA</a:t>
            </a:r>
            <a:r>
              <a:rPr kumimoji="0" lang="en-US" sz="1567"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 Maker</a:t>
            </a:r>
          </a:p>
        </p:txBody>
      </p:sp>
      <p:sp>
        <p:nvSpPr>
          <p:cNvPr id="118" name="TextBox 117">
            <a:extLst/>
          </p:cNvPr>
          <p:cNvSpPr txBox="1"/>
          <p:nvPr/>
        </p:nvSpPr>
        <p:spPr>
          <a:xfrm>
            <a:off x="4774338" y="3094559"/>
            <a:ext cx="1954183" cy="2504946"/>
          </a:xfrm>
          <a:prstGeom prst="rect">
            <a:avLst/>
          </a:prstGeom>
        </p:spPr>
        <p:txBody>
          <a:bodyPr wrap="square">
            <a:spAutoFit/>
          </a:bodyPr>
          <a:lstStyle>
            <a:defPPr>
              <a:defRPr lang="en-US"/>
            </a:defPPr>
            <a:lvl1pPr lvl="0" algn="ctr">
              <a:spcAft>
                <a:spcPts val="918"/>
              </a:spcAft>
              <a:defRPr sz="1632">
                <a:gradFill>
                  <a:gsLst>
                    <a:gs pos="6364">
                      <a:srgbClr val="353535"/>
                    </a:gs>
                    <a:gs pos="21818">
                      <a:srgbClr val="353535"/>
                    </a:gs>
                  </a:gsLst>
                  <a:lin ang="5400000" scaled="0"/>
                </a:gradFill>
                <a:latin typeface="Segoe UI" panose="020B0502040204020203" pitchFamily="34" charset="0"/>
                <a:cs typeface="Segoe UI" panose="020B0502040204020203" pitchFamily="34" charset="0"/>
              </a:defRPr>
            </a:lvl1pPr>
          </a:lstStyle>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567"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Bing Spell Check</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567"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Linguistic Analysis</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567"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Text Analytics</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567"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Translator Text </a:t>
            </a:r>
            <a:br>
              <a:rPr kumimoji="0" lang="en-US" sz="1567"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br>
            <a:r>
              <a:rPr kumimoji="0" lang="en-US" sz="1567"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&amp; Speech</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567"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Web Language Model</a:t>
            </a:r>
          </a:p>
          <a:p>
            <a:pPr marL="0" marR="0" lvl="0" indent="0" algn="ctr" defTabSz="914139" rtl="0" eaLnBrk="1" fontAlgn="auto" latinLnBrk="0" hangingPunct="1">
              <a:lnSpc>
                <a:spcPct val="90000"/>
              </a:lnSpc>
              <a:spcBef>
                <a:spcPts val="0"/>
              </a:spcBef>
              <a:spcAft>
                <a:spcPts val="1000"/>
              </a:spcAft>
              <a:buClrTx/>
              <a:buSzTx/>
              <a:buFontTx/>
              <a:buNone/>
              <a:tabLst/>
              <a:defRPr/>
            </a:pPr>
            <a:endParaRPr kumimoji="0" lang="en-US" sz="1567"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119" name="TextBox 118">
            <a:extLst/>
          </p:cNvPr>
          <p:cNvSpPr txBox="1"/>
          <p:nvPr/>
        </p:nvSpPr>
        <p:spPr>
          <a:xfrm>
            <a:off x="2577621" y="3094557"/>
            <a:ext cx="1867140" cy="1553262"/>
          </a:xfrm>
          <a:prstGeom prst="rect">
            <a:avLst/>
          </a:prstGeom>
        </p:spPr>
        <p:txBody>
          <a:bodyPr wrap="square">
            <a:spAutoFit/>
          </a:bodyPr>
          <a:lstStyle>
            <a:defPPr>
              <a:defRPr lang="en-US"/>
            </a:defPPr>
            <a:lvl1pPr lvl="0" algn="ctr">
              <a:spcAft>
                <a:spcPts val="918"/>
              </a:spcAft>
              <a:defRPr sz="1632">
                <a:gradFill>
                  <a:gsLst>
                    <a:gs pos="6364">
                      <a:srgbClr val="353535"/>
                    </a:gs>
                    <a:gs pos="21818">
                      <a:srgbClr val="353535"/>
                    </a:gs>
                  </a:gsLst>
                  <a:lin ang="5400000" scaled="0"/>
                </a:gradFill>
                <a:latin typeface="Segoe UI" panose="020B0502040204020203" pitchFamily="34" charset="0"/>
                <a:cs typeface="Segoe UI" panose="020B0502040204020203" pitchFamily="34" charset="0"/>
              </a:defRPr>
            </a:lvl1pPr>
          </a:lstStyle>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567"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Speech Service</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567"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Bing Speech </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567"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Speaker Recognition</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567"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Translator Speech</a:t>
            </a:r>
          </a:p>
        </p:txBody>
      </p:sp>
      <p:grpSp>
        <p:nvGrpSpPr>
          <p:cNvPr id="3" name="Group 2">
            <a:extLst>
              <a:ext uri="{FF2B5EF4-FFF2-40B4-BE49-F238E27FC236}">
                <a16:creationId xmlns:a16="http://schemas.microsoft.com/office/drawing/2014/main" id="{B5401096-8C4F-4155-AE4F-41F5915C59AC}"/>
              </a:ext>
            </a:extLst>
          </p:cNvPr>
          <p:cNvGrpSpPr/>
          <p:nvPr/>
        </p:nvGrpSpPr>
        <p:grpSpPr>
          <a:xfrm>
            <a:off x="1" y="5739616"/>
            <a:ext cx="12320319" cy="1117901"/>
            <a:chOff x="-865" y="5739943"/>
            <a:chExt cx="12322067" cy="1118059"/>
          </a:xfrm>
        </p:grpSpPr>
        <p:sp>
          <p:nvSpPr>
            <p:cNvPr id="49" name="Rectangle 48">
              <a:extLst>
                <a:ext uri="{FF2B5EF4-FFF2-40B4-BE49-F238E27FC236}">
                  <a16:creationId xmlns:a16="http://schemas.microsoft.com/office/drawing/2014/main" id="{E45A59E1-17F9-4C13-99B2-AECA410E55F6}"/>
                </a:ext>
              </a:extLst>
            </p:cNvPr>
            <p:cNvSpPr/>
            <p:nvPr/>
          </p:nvSpPr>
          <p:spPr bwMode="auto">
            <a:xfrm>
              <a:off x="-865" y="6105238"/>
              <a:ext cx="12322067" cy="752764"/>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 name="Rectangle 49">
              <a:extLst>
                <a:ext uri="{FF2B5EF4-FFF2-40B4-BE49-F238E27FC236}">
                  <a16:creationId xmlns:a16="http://schemas.microsoft.com/office/drawing/2014/main" id="{59941348-D0C4-4DC0-9594-B4CA0C8476E8}"/>
                </a:ext>
              </a:extLst>
            </p:cNvPr>
            <p:cNvSpPr/>
            <p:nvPr/>
          </p:nvSpPr>
          <p:spPr>
            <a:xfrm>
              <a:off x="320055" y="6190324"/>
              <a:ext cx="1808220" cy="544380"/>
            </a:xfrm>
            <a:prstGeom prst="rect">
              <a:avLst/>
            </a:prstGeom>
          </p:spPr>
          <p:txBody>
            <a:bodyPr wrap="square">
              <a:spAutoFit/>
            </a:bodyPr>
            <a:lstStyle/>
            <a:p>
              <a:pPr marL="0" marR="0" lvl="0" indent="0" algn="ctr" defTabSz="914139" rtl="0" eaLnBrk="1" fontAlgn="auto" latinLnBrk="0" hangingPunct="1">
                <a:lnSpc>
                  <a:spcPct val="90000"/>
                </a:lnSpc>
                <a:spcBef>
                  <a:spcPts val="0"/>
                </a:spcBef>
                <a:spcAft>
                  <a:spcPts val="1400"/>
                </a:spcAft>
                <a:buClrTx/>
                <a:buSzTx/>
                <a:buFontTx/>
                <a:buNone/>
                <a:tabLst/>
                <a:defRPr/>
              </a:pPr>
              <a:r>
                <a:rPr kumimoji="0" lang="en-US" sz="1600" b="0" i="0" u="none" strike="noStrike" kern="1200" cap="none" spc="0" normalizeH="0" baseline="0" noProof="0" dirty="0">
                  <a:ln>
                    <a:noFill/>
                  </a:ln>
                  <a:gradFill>
                    <a:gsLst>
                      <a:gs pos="92000">
                        <a:prstClr val="white"/>
                      </a:gs>
                      <a:gs pos="75000">
                        <a:prstClr val="white"/>
                      </a:gs>
                    </a:gsLst>
                  </a:gradFill>
                  <a:effectLst/>
                  <a:uLnTx/>
                  <a:uFillTx/>
                  <a:latin typeface="Segoe UI" panose="020B0502040204020203" pitchFamily="34" charset="0"/>
                  <a:ea typeface="+mn-ea"/>
                  <a:cs typeface="Segoe UI" panose="020B0502040204020203" pitchFamily="34" charset="0"/>
                </a:rPr>
                <a:t>Custom Vision </a:t>
              </a:r>
              <a:br>
                <a:rPr kumimoji="0" lang="en-US" sz="1600" b="0" i="0" u="none" strike="noStrike" kern="1200" cap="none" spc="0" normalizeH="0" baseline="0" noProof="0" dirty="0">
                  <a:ln>
                    <a:noFill/>
                  </a:ln>
                  <a:gradFill>
                    <a:gsLst>
                      <a:gs pos="92000">
                        <a:prstClr val="white"/>
                      </a:gs>
                      <a:gs pos="75000">
                        <a:prstClr val="white"/>
                      </a:gs>
                    </a:gsLst>
                  </a:gradFill>
                  <a:effectLst/>
                  <a:uLnTx/>
                  <a:uFillTx/>
                  <a:latin typeface="Segoe UI" panose="020B0502040204020203" pitchFamily="34" charset="0"/>
                  <a:ea typeface="+mn-ea"/>
                  <a:cs typeface="Segoe UI" panose="020B0502040204020203" pitchFamily="34" charset="0"/>
                </a:rPr>
              </a:br>
              <a:r>
                <a:rPr kumimoji="0" lang="en-US" sz="1600" b="0" i="0" u="none" strike="noStrike" kern="1200" cap="none" spc="0" normalizeH="0" baseline="0" noProof="0" dirty="0">
                  <a:ln>
                    <a:noFill/>
                  </a:ln>
                  <a:gradFill>
                    <a:gsLst>
                      <a:gs pos="92000">
                        <a:prstClr val="white"/>
                      </a:gs>
                      <a:gs pos="75000">
                        <a:prstClr val="white"/>
                      </a:gs>
                    </a:gsLst>
                  </a:gradFill>
                  <a:effectLst/>
                  <a:uLnTx/>
                  <a:uFillTx/>
                  <a:latin typeface="Segoe UI" panose="020B0502040204020203" pitchFamily="34" charset="0"/>
                  <a:ea typeface="+mn-ea"/>
                  <a:cs typeface="Segoe UI" panose="020B0502040204020203" pitchFamily="34" charset="0"/>
                </a:rPr>
                <a:t>Service</a:t>
              </a:r>
            </a:p>
          </p:txBody>
        </p:sp>
        <p:sp>
          <p:nvSpPr>
            <p:cNvPr id="52" name="Rectangle 51">
              <a:extLst>
                <a:ext uri="{FF2B5EF4-FFF2-40B4-BE49-F238E27FC236}">
                  <a16:creationId xmlns:a16="http://schemas.microsoft.com/office/drawing/2014/main" id="{A08D3319-250A-42A8-A432-8541170D5C12}"/>
                </a:ext>
              </a:extLst>
            </p:cNvPr>
            <p:cNvSpPr/>
            <p:nvPr/>
          </p:nvSpPr>
          <p:spPr>
            <a:xfrm>
              <a:off x="2448331" y="6190324"/>
              <a:ext cx="2079636" cy="544380"/>
            </a:xfrm>
            <a:prstGeom prst="rect">
              <a:avLst/>
            </a:prstGeom>
          </p:spPr>
          <p:txBody>
            <a:bodyPr wrap="square">
              <a:spAutoFit/>
            </a:bodyPr>
            <a:lstStyle/>
            <a:p>
              <a:pPr marL="0" marR="0" lvl="0" indent="0" algn="ctr" defTabSz="914139" rtl="0" eaLnBrk="1" fontAlgn="auto" latinLnBrk="0" hangingPunct="1">
                <a:lnSpc>
                  <a:spcPct val="90000"/>
                </a:lnSpc>
                <a:spcBef>
                  <a:spcPts val="0"/>
                </a:spcBef>
                <a:spcAft>
                  <a:spcPts val="1400"/>
                </a:spcAft>
                <a:buClrTx/>
                <a:buSzTx/>
                <a:buFontTx/>
                <a:buNone/>
                <a:tabLst/>
                <a:defRPr/>
              </a:pPr>
              <a:r>
                <a:rPr kumimoji="0" lang="en-US" sz="1600" b="0" i="0" u="none" strike="noStrike" kern="1200" cap="none" spc="0" normalizeH="0" baseline="0" noProof="0" dirty="0">
                  <a:ln>
                    <a:noFill/>
                  </a:ln>
                  <a:gradFill>
                    <a:gsLst>
                      <a:gs pos="92000">
                        <a:prstClr val="white"/>
                      </a:gs>
                      <a:gs pos="75000">
                        <a:prstClr val="white"/>
                      </a:gs>
                    </a:gsLst>
                    <a:lin ang="5400000" scaled="0"/>
                  </a:gradFill>
                  <a:effectLst/>
                  <a:uLnTx/>
                  <a:uFillTx/>
                  <a:latin typeface="Segoe UI" panose="020B0502040204020203" pitchFamily="34" charset="0"/>
                  <a:ea typeface="+mn-ea"/>
                  <a:cs typeface="Segoe UI" panose="020B0502040204020203" pitchFamily="34" charset="0"/>
                </a:rPr>
                <a:t>Custom Speech</a:t>
              </a:r>
              <a:br>
                <a:rPr kumimoji="0" lang="en-US" sz="1600" b="0" i="0" u="none" strike="noStrike" kern="1200" cap="none" spc="0" normalizeH="0" baseline="0" noProof="0" dirty="0">
                  <a:ln>
                    <a:noFill/>
                  </a:ln>
                  <a:gradFill>
                    <a:gsLst>
                      <a:gs pos="92000">
                        <a:prstClr val="white"/>
                      </a:gs>
                      <a:gs pos="75000">
                        <a:prstClr val="white"/>
                      </a:gs>
                    </a:gsLst>
                    <a:lin ang="5400000" scaled="0"/>
                  </a:gradFill>
                  <a:effectLst/>
                  <a:uLnTx/>
                  <a:uFillTx/>
                  <a:latin typeface="Segoe UI" panose="020B0502040204020203" pitchFamily="34" charset="0"/>
                  <a:ea typeface="+mn-ea"/>
                  <a:cs typeface="Segoe UI" panose="020B0502040204020203" pitchFamily="34" charset="0"/>
                </a:rPr>
              </a:br>
              <a:r>
                <a:rPr kumimoji="0" lang="en-US" sz="1600" b="0" i="0" u="none" strike="noStrike" kern="1200" cap="none" spc="0" normalizeH="0" baseline="0" noProof="0" dirty="0">
                  <a:ln>
                    <a:noFill/>
                  </a:ln>
                  <a:gradFill>
                    <a:gsLst>
                      <a:gs pos="92000">
                        <a:prstClr val="white"/>
                      </a:gs>
                      <a:gs pos="75000">
                        <a:prstClr val="white"/>
                      </a:gs>
                    </a:gsLst>
                    <a:lin ang="5400000" scaled="0"/>
                  </a:gradFill>
                  <a:effectLst/>
                  <a:uLnTx/>
                  <a:uFillTx/>
                  <a:latin typeface="Segoe UI" panose="020B0502040204020203" pitchFamily="34" charset="0"/>
                  <a:ea typeface="+mn-ea"/>
                  <a:cs typeface="Segoe UI" panose="020B0502040204020203" pitchFamily="34" charset="0"/>
                </a:rPr>
                <a:t>Service</a:t>
              </a:r>
            </a:p>
          </p:txBody>
        </p:sp>
        <p:sp>
          <p:nvSpPr>
            <p:cNvPr id="53" name="Rectangle 52">
              <a:extLst>
                <a:ext uri="{FF2B5EF4-FFF2-40B4-BE49-F238E27FC236}">
                  <a16:creationId xmlns:a16="http://schemas.microsoft.com/office/drawing/2014/main" id="{0E4C40D1-2A64-41D0-8DA6-5BA240BF17B5}"/>
                </a:ext>
              </a:extLst>
            </p:cNvPr>
            <p:cNvSpPr/>
            <p:nvPr/>
          </p:nvSpPr>
          <p:spPr>
            <a:xfrm>
              <a:off x="4961569" y="6190324"/>
              <a:ext cx="1634872" cy="544380"/>
            </a:xfrm>
            <a:prstGeom prst="rect">
              <a:avLst/>
            </a:prstGeom>
          </p:spPr>
          <p:txBody>
            <a:bodyPr wrap="square">
              <a:spAutoFit/>
            </a:bodyPr>
            <a:lstStyle/>
            <a:p>
              <a:pPr marL="0" marR="0" lvl="0" indent="0" algn="ctr" defTabSz="914139" rtl="0" eaLnBrk="1" fontAlgn="auto" latinLnBrk="0" hangingPunct="1">
                <a:lnSpc>
                  <a:spcPct val="90000"/>
                </a:lnSpc>
                <a:spcBef>
                  <a:spcPts val="0"/>
                </a:spcBef>
                <a:spcAft>
                  <a:spcPts val="1400"/>
                </a:spcAft>
                <a:buClrTx/>
                <a:buSzTx/>
                <a:buFontTx/>
                <a:buNone/>
                <a:tabLst/>
                <a:defRPr/>
              </a:pPr>
              <a:r>
                <a:rPr kumimoji="0" lang="en-US" sz="1600" b="0" i="0" u="none" strike="noStrike" kern="1200" cap="none" spc="0" normalizeH="0" baseline="0" noProof="0" dirty="0">
                  <a:ln>
                    <a:noFill/>
                  </a:ln>
                  <a:gradFill>
                    <a:gsLst>
                      <a:gs pos="92000">
                        <a:prstClr val="white"/>
                      </a:gs>
                      <a:gs pos="75000">
                        <a:prstClr val="white"/>
                      </a:gs>
                    </a:gsLst>
                    <a:lin ang="5400000" scaled="0"/>
                  </a:gradFill>
                  <a:effectLst/>
                  <a:uLnTx/>
                  <a:uFillTx/>
                  <a:latin typeface="Segoe UI" panose="020B0502040204020203" pitchFamily="34" charset="0"/>
                  <a:ea typeface="+mn-ea"/>
                  <a:cs typeface="Segoe UI" panose="020B0502040204020203" pitchFamily="34" charset="0"/>
                </a:rPr>
                <a:t>Language Understanding</a:t>
              </a:r>
            </a:p>
          </p:txBody>
        </p:sp>
        <p:sp>
          <p:nvSpPr>
            <p:cNvPr id="54" name="Rectangle 53">
              <a:extLst>
                <a:ext uri="{FF2B5EF4-FFF2-40B4-BE49-F238E27FC236}">
                  <a16:creationId xmlns:a16="http://schemas.microsoft.com/office/drawing/2014/main" id="{F8208056-B280-4E4A-BC67-BB38162018F1}"/>
                </a:ext>
              </a:extLst>
            </p:cNvPr>
            <p:cNvSpPr/>
            <p:nvPr/>
          </p:nvSpPr>
          <p:spPr>
            <a:xfrm>
              <a:off x="7350724" y="6190324"/>
              <a:ext cx="1696284" cy="544380"/>
            </a:xfrm>
            <a:prstGeom prst="rect">
              <a:avLst/>
            </a:prstGeom>
          </p:spPr>
          <p:txBody>
            <a:bodyPr wrap="square">
              <a:spAutoFit/>
            </a:bodyPr>
            <a:lstStyle/>
            <a:p>
              <a:pPr marL="0" marR="0" lvl="0" indent="0" algn="ctr" defTabSz="914139" rtl="0" eaLnBrk="1" fontAlgn="auto" latinLnBrk="0" hangingPunct="1">
                <a:lnSpc>
                  <a:spcPct val="90000"/>
                </a:lnSpc>
                <a:spcBef>
                  <a:spcPts val="0"/>
                </a:spcBef>
                <a:spcAft>
                  <a:spcPts val="1400"/>
                </a:spcAft>
                <a:buClrTx/>
                <a:buSzTx/>
                <a:buFontTx/>
                <a:buNone/>
                <a:tabLst/>
                <a:defRPr/>
              </a:pPr>
              <a:r>
                <a:rPr kumimoji="0" lang="en-US" sz="1600" b="0" i="0" u="none" strike="noStrike" kern="1200" cap="none" spc="0" normalizeH="0" baseline="0" noProof="0" dirty="0">
                  <a:ln>
                    <a:noFill/>
                  </a:ln>
                  <a:gradFill>
                    <a:gsLst>
                      <a:gs pos="92000">
                        <a:prstClr val="white"/>
                      </a:gs>
                      <a:gs pos="75000">
                        <a:prstClr val="white"/>
                      </a:gs>
                    </a:gsLst>
                    <a:lin ang="5400000" scaled="0"/>
                  </a:gradFill>
                  <a:effectLst/>
                  <a:uLnTx/>
                  <a:uFillTx/>
                  <a:latin typeface="Segoe UI" panose="020B0502040204020203" pitchFamily="34" charset="0"/>
                  <a:ea typeface="+mn-ea"/>
                  <a:cs typeface="Segoe UI" panose="020B0502040204020203" pitchFamily="34" charset="0"/>
                </a:rPr>
                <a:t>Custom Decision Service</a:t>
              </a:r>
            </a:p>
          </p:txBody>
        </p:sp>
        <p:sp>
          <p:nvSpPr>
            <p:cNvPr id="55" name="Rectangle 54">
              <a:extLst>
                <a:ext uri="{FF2B5EF4-FFF2-40B4-BE49-F238E27FC236}">
                  <a16:creationId xmlns:a16="http://schemas.microsoft.com/office/drawing/2014/main" id="{2E9100BB-4048-4640-9686-CD28CA395ADA}"/>
                </a:ext>
              </a:extLst>
            </p:cNvPr>
            <p:cNvSpPr/>
            <p:nvPr/>
          </p:nvSpPr>
          <p:spPr>
            <a:xfrm>
              <a:off x="9488922" y="6190324"/>
              <a:ext cx="1785752" cy="544380"/>
            </a:xfrm>
            <a:prstGeom prst="rect">
              <a:avLst/>
            </a:prstGeom>
          </p:spPr>
          <p:txBody>
            <a:bodyPr wrap="square">
              <a:spAutoFit/>
            </a:bodyPr>
            <a:lstStyle/>
            <a:p>
              <a:pPr marL="0" marR="0" lvl="0" indent="0" algn="ctr" defTabSz="914139" rtl="0" eaLnBrk="1" fontAlgn="auto" latinLnBrk="0" hangingPunct="1">
                <a:lnSpc>
                  <a:spcPct val="90000"/>
                </a:lnSpc>
                <a:spcBef>
                  <a:spcPts val="0"/>
                </a:spcBef>
                <a:spcAft>
                  <a:spcPts val="1400"/>
                </a:spcAft>
                <a:buClrTx/>
                <a:buSzTx/>
                <a:buFontTx/>
                <a:buNone/>
                <a:tabLst/>
                <a:defRPr/>
              </a:pPr>
              <a:r>
                <a:rPr kumimoji="0" lang="en-US" sz="1600" b="0" i="0" u="none" strike="noStrike" kern="1200" cap="none" spc="0" normalizeH="0" baseline="0" noProof="0" dirty="0">
                  <a:ln>
                    <a:noFill/>
                  </a:ln>
                  <a:gradFill>
                    <a:gsLst>
                      <a:gs pos="92000">
                        <a:prstClr val="white"/>
                      </a:gs>
                      <a:gs pos="75000">
                        <a:prstClr val="white"/>
                      </a:gs>
                    </a:gsLst>
                    <a:lin ang="5400000" scaled="0"/>
                  </a:gradFill>
                  <a:effectLst/>
                  <a:uLnTx/>
                  <a:uFillTx/>
                  <a:latin typeface="Segoe UI" panose="020B0502040204020203" pitchFamily="34" charset="0"/>
                  <a:ea typeface="+mn-ea"/>
                  <a:cs typeface="Segoe UI" panose="020B0502040204020203" pitchFamily="34" charset="0"/>
                </a:rPr>
                <a:t>Bing Custom Search</a:t>
              </a:r>
            </a:p>
          </p:txBody>
        </p:sp>
        <p:sp>
          <p:nvSpPr>
            <p:cNvPr id="56" name="Rectangle 55">
              <a:extLst>
                <a:ext uri="{FF2B5EF4-FFF2-40B4-BE49-F238E27FC236}">
                  <a16:creationId xmlns:a16="http://schemas.microsoft.com/office/drawing/2014/main" id="{FB5EDB23-8F45-4E60-A7EB-07BA5C6863E2}"/>
                </a:ext>
              </a:extLst>
            </p:cNvPr>
            <p:cNvSpPr/>
            <p:nvPr/>
          </p:nvSpPr>
          <p:spPr>
            <a:xfrm>
              <a:off x="0" y="5739943"/>
              <a:ext cx="2501989" cy="318357"/>
            </a:xfrm>
            <a:prstGeom prst="rect">
              <a:avLst/>
            </a:prstGeom>
          </p:spPr>
          <p:txBody>
            <a:bodyPr wrap="square">
              <a:spAutoFit/>
            </a:bodyPr>
            <a:lstStyle/>
            <a:p>
              <a:pPr marL="0" marR="0" lvl="0" indent="0" algn="ctr" defTabSz="914139" rtl="0" eaLnBrk="1" fontAlgn="auto" latinLnBrk="0" hangingPunct="1">
                <a:lnSpc>
                  <a:spcPct val="90000"/>
                </a:lnSpc>
                <a:spcBef>
                  <a:spcPts val="0"/>
                </a:spcBef>
                <a:spcAft>
                  <a:spcPts val="1400"/>
                </a:spcAft>
                <a:buClrTx/>
                <a:buSzTx/>
                <a:buFontTx/>
                <a:buNone/>
                <a:tabLst/>
                <a:defRPr/>
              </a:pPr>
              <a:r>
                <a:rPr kumimoji="0" lang="en-US" sz="1600" b="1" i="0" u="none" strike="noStrike" kern="1200" cap="none" spc="50" normalizeH="0" baseline="0" noProof="0" dirty="0">
                  <a:ln>
                    <a:noFill/>
                  </a:ln>
                  <a:gradFill>
                    <a:gsLst>
                      <a:gs pos="95556">
                        <a:srgbClr val="0078D7"/>
                      </a:gs>
                      <a:gs pos="50000">
                        <a:srgbClr val="0078D7"/>
                      </a:gs>
                    </a:gsLst>
                    <a:lin ang="0" scaled="0"/>
                  </a:gradFill>
                  <a:effectLst/>
                  <a:uLnTx/>
                  <a:uFillTx/>
                  <a:latin typeface="Segoe UI" panose="020B0502040204020203" pitchFamily="34" charset="0"/>
                  <a:ea typeface="+mn-ea"/>
                  <a:cs typeface="Segoe UI" panose="020B0502040204020203" pitchFamily="34" charset="0"/>
                </a:rPr>
                <a:t>CUSTOMIZATION</a:t>
              </a:r>
            </a:p>
          </p:txBody>
        </p:sp>
      </p:grpSp>
      <p:sp>
        <p:nvSpPr>
          <p:cNvPr id="4" name="Rectangle 3">
            <a:extLst>
              <a:ext uri="{FF2B5EF4-FFF2-40B4-BE49-F238E27FC236}">
                <a16:creationId xmlns:a16="http://schemas.microsoft.com/office/drawing/2014/main" id="{7C8EDD89-5F54-411D-BCCE-546E7F694B33}"/>
              </a:ext>
            </a:extLst>
          </p:cNvPr>
          <p:cNvSpPr/>
          <p:nvPr/>
        </p:nvSpPr>
        <p:spPr bwMode="auto">
          <a:xfrm>
            <a:off x="169011" y="1397402"/>
            <a:ext cx="2179795" cy="3536450"/>
          </a:xfrm>
          <a:prstGeom prst="rect">
            <a:avLst/>
          </a:prstGeom>
          <a:noFill/>
          <a:ln w="762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7" name="Rectangle 56">
            <a:extLst>
              <a:ext uri="{FF2B5EF4-FFF2-40B4-BE49-F238E27FC236}">
                <a16:creationId xmlns:a16="http://schemas.microsoft.com/office/drawing/2014/main" id="{ED1CFD6B-DF32-4666-B8EA-BE65CE2458A0}"/>
              </a:ext>
            </a:extLst>
          </p:cNvPr>
          <p:cNvSpPr/>
          <p:nvPr/>
        </p:nvSpPr>
        <p:spPr>
          <a:xfrm>
            <a:off x="2609" y="5736163"/>
            <a:ext cx="2501634" cy="318312"/>
          </a:xfrm>
          <a:prstGeom prst="rect">
            <a:avLst/>
          </a:prstGeom>
        </p:spPr>
        <p:txBody>
          <a:bodyPr wrap="square">
            <a:spAutoFit/>
          </a:bodyPr>
          <a:lstStyle/>
          <a:p>
            <a:pPr marL="0" marR="0" lvl="0" indent="0" algn="ctr" defTabSz="914139" rtl="0" eaLnBrk="1" fontAlgn="auto" latinLnBrk="0" hangingPunct="1">
              <a:lnSpc>
                <a:spcPct val="90000"/>
              </a:lnSpc>
              <a:spcBef>
                <a:spcPts val="0"/>
              </a:spcBef>
              <a:spcAft>
                <a:spcPts val="1400"/>
              </a:spcAft>
              <a:buClrTx/>
              <a:buSzTx/>
              <a:buFontTx/>
              <a:buNone/>
              <a:tabLst/>
              <a:defRPr/>
            </a:pPr>
            <a:r>
              <a:rPr kumimoji="0" lang="en-US" sz="1600" b="1" i="0" u="none" strike="noStrike" kern="1200" cap="none" spc="50" normalizeH="0" baseline="0" noProof="0" dirty="0">
                <a:ln>
                  <a:noFill/>
                </a:ln>
                <a:solidFill>
                  <a:srgbClr val="FF0000"/>
                </a:solidFill>
                <a:effectLst/>
                <a:uLnTx/>
                <a:uFillTx/>
                <a:latin typeface="Segoe UI" panose="020B0502040204020203" pitchFamily="34" charset="0"/>
                <a:ea typeface="+mn-ea"/>
                <a:cs typeface="Segoe UI" panose="020B0502040204020203" pitchFamily="34" charset="0"/>
              </a:rPr>
              <a:t>CUSTOMIZATION</a:t>
            </a:r>
          </a:p>
        </p:txBody>
      </p:sp>
      <p:sp>
        <p:nvSpPr>
          <p:cNvPr id="6" name="Rectangle 5">
            <a:extLst>
              <a:ext uri="{FF2B5EF4-FFF2-40B4-BE49-F238E27FC236}">
                <a16:creationId xmlns:a16="http://schemas.microsoft.com/office/drawing/2014/main" id="{3CE4B153-7E68-4173-8963-9B58240CC07B}"/>
              </a:ext>
            </a:extLst>
          </p:cNvPr>
          <p:cNvSpPr/>
          <p:nvPr/>
        </p:nvSpPr>
        <p:spPr bwMode="auto">
          <a:xfrm>
            <a:off x="467591" y="6104859"/>
            <a:ext cx="1589809" cy="732245"/>
          </a:xfrm>
          <a:prstGeom prst="rect">
            <a:avLst/>
          </a:prstGeom>
          <a:noFill/>
          <a:ln w="571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8" name="Rectangle 57">
            <a:extLst>
              <a:ext uri="{FF2B5EF4-FFF2-40B4-BE49-F238E27FC236}">
                <a16:creationId xmlns:a16="http://schemas.microsoft.com/office/drawing/2014/main" id="{AA94D56F-AD51-4F09-8432-BA0BBD623E39}"/>
              </a:ext>
            </a:extLst>
          </p:cNvPr>
          <p:cNvSpPr/>
          <p:nvPr/>
        </p:nvSpPr>
        <p:spPr bwMode="auto">
          <a:xfrm>
            <a:off x="4970043" y="6104858"/>
            <a:ext cx="1589809" cy="732246"/>
          </a:xfrm>
          <a:prstGeom prst="rect">
            <a:avLst/>
          </a:prstGeom>
          <a:noFill/>
          <a:ln w="571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33443723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nodeType="withEffect">
                                  <p:stCondLst>
                                    <p:cond delay="0"/>
                                  </p:stCondLst>
                                  <p:childTnLst>
                                    <p:animMotion origin="layout" path="M -6.25E-7 -2.22222E-6 L -6.25E-7 0.06042 " pathEditMode="relative" rAng="0" ptsTypes="AA">
                                      <p:cBhvr>
                                        <p:cTn id="9" dur="750" spd="-100000" fill="hold"/>
                                        <p:tgtEl>
                                          <p:spTgt spid="3"/>
                                        </p:tgtEl>
                                        <p:attrNameLst>
                                          <p:attrName>ppt_x</p:attrName>
                                          <p:attrName>ppt_y</p:attrName>
                                        </p:attrNameLst>
                                      </p:cBhvr>
                                      <p:rCtr x="0" y="3009"/>
                                    </p:animMotion>
                                  </p:childTnLst>
                                </p:cTn>
                              </p:par>
                            </p:childTnLst>
                          </p:cTn>
                        </p:par>
                      </p:childTnLst>
                    </p:cTn>
                  </p:par>
                  <p:par>
                    <p:cTn id="10" fill="hold">
                      <p:stCondLst>
                        <p:cond delay="indefinite"/>
                      </p:stCondLst>
                      <p:childTnLst>
                        <p:par>
                          <p:cTn id="11" fill="hold">
                            <p:stCondLst>
                              <p:cond delay="0"/>
                            </p:stCondLst>
                            <p:childTnLst>
                              <p:par>
                                <p:cTn id="12" presetID="22" presetClass="entr" presetSubtype="1" fill="hold" grpId="0" nodeType="clickEffect">
                                  <p:stCondLst>
                                    <p:cond delay="0"/>
                                  </p:stCondLst>
                                  <p:childTnLst>
                                    <p:set>
                                      <p:cBhvr>
                                        <p:cTn id="13" dur="1" fill="hold">
                                          <p:stCondLst>
                                            <p:cond delay="0"/>
                                          </p:stCondLst>
                                        </p:cTn>
                                        <p:tgtEl>
                                          <p:spTgt spid="57"/>
                                        </p:tgtEl>
                                        <p:attrNameLst>
                                          <p:attrName>style.visibility</p:attrName>
                                        </p:attrNameLst>
                                      </p:cBhvr>
                                      <p:to>
                                        <p:strVal val="visible"/>
                                      </p:to>
                                    </p:set>
                                    <p:animEffect transition="in" filter="wipe(up)">
                                      <p:cBhvr>
                                        <p:cTn id="14" dur="500"/>
                                        <p:tgtEl>
                                          <p:spTgt spid="57"/>
                                        </p:tgtEl>
                                      </p:cBhvr>
                                    </p:animEffect>
                                  </p:childTnLst>
                                </p:cTn>
                              </p:par>
                              <p:par>
                                <p:cTn id="15" presetID="22" presetClass="entr" presetSubtype="1"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up)">
                                      <p:cBhvr>
                                        <p:cTn id="17" dur="500"/>
                                        <p:tgtEl>
                                          <p:spTgt spid="4"/>
                                        </p:tgtEl>
                                      </p:cBhvr>
                                    </p:animEffect>
                                  </p:childTnLst>
                                </p:cTn>
                              </p:par>
                            </p:childTnLst>
                          </p:cTn>
                        </p:par>
                        <p:par>
                          <p:cTn id="18" fill="hold">
                            <p:stCondLst>
                              <p:cond delay="500"/>
                            </p:stCondLst>
                            <p:childTnLst>
                              <p:par>
                                <p:cTn id="19" presetID="22" presetClass="entr" presetSubtype="8" fill="hold" grpId="0" nodeType="after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wipe(left)">
                                      <p:cBhvr>
                                        <p:cTn id="21" dur="500"/>
                                        <p:tgtEl>
                                          <p:spTgt spid="6"/>
                                        </p:tgtEl>
                                      </p:cBhvr>
                                    </p:animEffect>
                                  </p:childTnLst>
                                </p:cTn>
                              </p:par>
                            </p:childTnLst>
                          </p:cTn>
                        </p:par>
                        <p:par>
                          <p:cTn id="22" fill="hold">
                            <p:stCondLst>
                              <p:cond delay="1000"/>
                            </p:stCondLst>
                            <p:childTnLst>
                              <p:par>
                                <p:cTn id="23" presetID="22" presetClass="entr" presetSubtype="8" fill="hold" grpId="0" nodeType="afterEffect">
                                  <p:stCondLst>
                                    <p:cond delay="0"/>
                                  </p:stCondLst>
                                  <p:childTnLst>
                                    <p:set>
                                      <p:cBhvr>
                                        <p:cTn id="24" dur="1" fill="hold">
                                          <p:stCondLst>
                                            <p:cond delay="0"/>
                                          </p:stCondLst>
                                        </p:cTn>
                                        <p:tgtEl>
                                          <p:spTgt spid="58"/>
                                        </p:tgtEl>
                                        <p:attrNameLst>
                                          <p:attrName>style.visibility</p:attrName>
                                        </p:attrNameLst>
                                      </p:cBhvr>
                                      <p:to>
                                        <p:strVal val="visible"/>
                                      </p:to>
                                    </p:set>
                                    <p:animEffect transition="in" filter="wipe(left)">
                                      <p:cBhvr>
                                        <p:cTn id="25"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7" grpId="0"/>
      <p:bldP spid="6" grpId="0" animBg="1"/>
      <p:bldP spid="5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Computer Vision Can Do</a:t>
            </a:r>
          </a:p>
        </p:txBody>
      </p:sp>
      <p:sp>
        <p:nvSpPr>
          <p:cNvPr id="35" name="Text Placeholder 2">
            <a:extLst>
              <a:ext uri="{FF2B5EF4-FFF2-40B4-BE49-F238E27FC236}">
                <a16:creationId xmlns:a16="http://schemas.microsoft.com/office/drawing/2014/main" id="{C097E2E2-E3F6-4028-A3EF-699C2F0ED77E}"/>
              </a:ext>
            </a:extLst>
          </p:cNvPr>
          <p:cNvSpPr txBox="1">
            <a:spLocks/>
          </p:cNvSpPr>
          <p:nvPr/>
        </p:nvSpPr>
        <p:spPr>
          <a:xfrm>
            <a:off x="418643" y="1860256"/>
            <a:ext cx="2539870" cy="1750013"/>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588"/>
              </a:spcBef>
              <a:spcAft>
                <a:spcPts val="0"/>
              </a:spcAft>
              <a:buClrTx/>
              <a:buSzPct val="90000"/>
              <a:buFont typeface="Arial" pitchFamily="34" charset="0"/>
              <a:buNone/>
              <a:tabLst/>
              <a:defRPr/>
            </a:pPr>
            <a:r>
              <a:rPr kumimoji="0" lang="en-US" sz="2745" b="0" i="0" u="none" strike="noStrike" kern="1200" cap="none" spc="0" normalizeH="0" baseline="0" noProof="0" dirty="0">
                <a:ln>
                  <a:noFill/>
                </a:ln>
                <a:gradFill>
                  <a:gsLst>
                    <a:gs pos="1250">
                      <a:srgbClr val="0078D7"/>
                    </a:gs>
                    <a:gs pos="99000">
                      <a:srgbClr val="0078D7"/>
                    </a:gs>
                  </a:gsLst>
                  <a:lin ang="5400000" scaled="0"/>
                </a:gradFill>
                <a:effectLst/>
                <a:uLnTx/>
                <a:uFillTx/>
                <a:latin typeface="Segoe UI Light"/>
                <a:ea typeface="+mn-ea"/>
                <a:cs typeface="+mn-cs"/>
              </a:rPr>
              <a:t>Image Classification</a:t>
            </a:r>
          </a:p>
          <a:p>
            <a:pPr marL="0" marR="0" lvl="0" indent="0" algn="l" defTabSz="914367" rtl="0" eaLnBrk="1" fontAlgn="auto" latinLnBrk="0" hangingPunct="1">
              <a:lnSpc>
                <a:spcPct val="100000"/>
              </a:lnSpc>
              <a:spcBef>
                <a:spcPts val="588"/>
              </a:spcBef>
              <a:spcAft>
                <a:spcPts val="0"/>
              </a:spcAft>
              <a:buClrTx/>
              <a:buSzPct val="90000"/>
              <a:buFont typeface="Arial" pitchFamily="34" charset="0"/>
              <a:buNone/>
              <a:tabLst/>
              <a:defRPr/>
            </a:pPr>
            <a:r>
              <a:rPr kumimoji="0" lang="en-US" sz="1765"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Light"/>
                <a:ea typeface="+mn-ea"/>
                <a:cs typeface="+mn-cs"/>
              </a:rPr>
              <a:t>Is there a deer in the image?</a:t>
            </a:r>
          </a:p>
          <a:p>
            <a:pPr marL="572691" marR="0" lvl="1" indent="-236546" algn="l" defTabSz="914367" rtl="0" eaLnBrk="1" fontAlgn="auto" latinLnBrk="0" hangingPunct="1">
              <a:lnSpc>
                <a:spcPct val="100000"/>
              </a:lnSpc>
              <a:spcBef>
                <a:spcPts val="588"/>
              </a:spcBef>
              <a:spcAft>
                <a:spcPts val="0"/>
              </a:spcAft>
              <a:buClrTx/>
              <a:buSzPct val="90000"/>
              <a:buFont typeface="Arial" pitchFamily="34" charset="0"/>
              <a:buChar char="•"/>
              <a:tabLst/>
              <a:defRPr/>
            </a:pPr>
            <a:endParaRPr kumimoji="0" lang="en-US" sz="196"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Light"/>
              <a:ea typeface="+mn-ea"/>
              <a:cs typeface="+mn-cs"/>
            </a:endParaRPr>
          </a:p>
        </p:txBody>
      </p:sp>
      <p:pic>
        <p:nvPicPr>
          <p:cNvPr id="36" name="Picture 35">
            <a:extLst>
              <a:ext uri="{FF2B5EF4-FFF2-40B4-BE49-F238E27FC236}">
                <a16:creationId xmlns:a16="http://schemas.microsoft.com/office/drawing/2014/main" id="{D04976D5-3594-4536-A297-311F77396A21}"/>
              </a:ext>
            </a:extLst>
          </p:cNvPr>
          <p:cNvPicPr>
            <a:picLocks noChangeAspect="1"/>
          </p:cNvPicPr>
          <p:nvPr/>
        </p:nvPicPr>
        <p:blipFill>
          <a:blip r:embed="rId3"/>
          <a:stretch>
            <a:fillRect/>
          </a:stretch>
        </p:blipFill>
        <p:spPr>
          <a:xfrm>
            <a:off x="303373" y="4000914"/>
            <a:ext cx="2734582" cy="1538203"/>
          </a:xfrm>
          <a:prstGeom prst="rect">
            <a:avLst/>
          </a:prstGeom>
        </p:spPr>
      </p:pic>
      <p:sp>
        <p:nvSpPr>
          <p:cNvPr id="37" name="TextBox 36">
            <a:extLst>
              <a:ext uri="{FF2B5EF4-FFF2-40B4-BE49-F238E27FC236}">
                <a16:creationId xmlns:a16="http://schemas.microsoft.com/office/drawing/2014/main" id="{E73F597A-7541-4756-8F0A-DB00C1AF1D05}"/>
              </a:ext>
            </a:extLst>
          </p:cNvPr>
          <p:cNvSpPr txBox="1"/>
          <p:nvPr/>
        </p:nvSpPr>
        <p:spPr>
          <a:xfrm>
            <a:off x="440790" y="4003621"/>
            <a:ext cx="938809" cy="724143"/>
          </a:xfrm>
          <a:prstGeom prst="rect">
            <a:avLst/>
          </a:prstGeom>
          <a:noFill/>
        </p:spPr>
        <p:txBody>
          <a:bodyPr wrap="none" lIns="179285" tIns="143428" rIns="179285" bIns="143428" rtlCol="0">
            <a:spAutoFit/>
          </a:bodyPr>
          <a:lstStyle/>
          <a:p>
            <a:pPr marL="0" marR="0" lvl="0" indent="0" algn="l" defTabSz="896386" rtl="0" eaLnBrk="1" fontAlgn="auto" latinLnBrk="0" hangingPunct="1">
              <a:lnSpc>
                <a:spcPct val="90000"/>
              </a:lnSpc>
              <a:spcBef>
                <a:spcPts val="0"/>
              </a:spcBef>
              <a:spcAft>
                <a:spcPts val="588"/>
              </a:spcAft>
              <a:buClrTx/>
              <a:buSzTx/>
              <a:buFontTx/>
              <a:buNone/>
              <a:tabLst/>
              <a:defRPr/>
            </a:pPr>
            <a:r>
              <a:rPr kumimoji="0" lang="en-US" sz="3137" b="1" i="0" u="none" strike="noStrike" kern="0" cap="none" spc="0" normalizeH="0" baseline="0" noProof="0" dirty="0">
                <a:ln>
                  <a:noFill/>
                </a:ln>
                <a:solidFill>
                  <a:srgbClr val="FFC000"/>
                </a:solidFill>
                <a:effectLst/>
                <a:uLnTx/>
                <a:uFillTx/>
                <a:latin typeface="Segoe UI Light"/>
                <a:ea typeface="+mn-ea"/>
                <a:cs typeface="+mn-cs"/>
              </a:rPr>
              <a:t>Yes</a:t>
            </a:r>
          </a:p>
        </p:txBody>
      </p:sp>
      <p:pic>
        <p:nvPicPr>
          <p:cNvPr id="39" name="Picture 38">
            <a:extLst>
              <a:ext uri="{FF2B5EF4-FFF2-40B4-BE49-F238E27FC236}">
                <a16:creationId xmlns:a16="http://schemas.microsoft.com/office/drawing/2014/main" id="{D4BDB251-0753-48C2-8E39-43AFB6E1977C}"/>
              </a:ext>
            </a:extLst>
          </p:cNvPr>
          <p:cNvPicPr>
            <a:picLocks noChangeAspect="1"/>
          </p:cNvPicPr>
          <p:nvPr/>
        </p:nvPicPr>
        <p:blipFill>
          <a:blip r:embed="rId3"/>
          <a:stretch>
            <a:fillRect/>
          </a:stretch>
        </p:blipFill>
        <p:spPr>
          <a:xfrm>
            <a:off x="6233820" y="3971985"/>
            <a:ext cx="2661313" cy="1496989"/>
          </a:xfrm>
          <a:prstGeom prst="rect">
            <a:avLst/>
          </a:prstGeom>
        </p:spPr>
      </p:pic>
      <p:sp>
        <p:nvSpPr>
          <p:cNvPr id="40" name="Rectangle 39">
            <a:extLst>
              <a:ext uri="{FF2B5EF4-FFF2-40B4-BE49-F238E27FC236}">
                <a16:creationId xmlns:a16="http://schemas.microsoft.com/office/drawing/2014/main" id="{1B6018ED-6EF8-4E2E-B84A-E9E46D69E688}"/>
              </a:ext>
            </a:extLst>
          </p:cNvPr>
          <p:cNvSpPr/>
          <p:nvPr/>
        </p:nvSpPr>
        <p:spPr bwMode="auto">
          <a:xfrm>
            <a:off x="7849299" y="4262907"/>
            <a:ext cx="640881" cy="1019190"/>
          </a:xfrm>
          <a:prstGeom prst="rect">
            <a:avLst/>
          </a:prstGeom>
          <a:noFill/>
          <a:ln w="38100" cap="flat" cmpd="sng" algn="ctr">
            <a:solidFill>
              <a:srgbClr val="FFC000"/>
            </a:solidFill>
            <a:prstDash val="solid"/>
            <a:headEnd type="none" w="med" len="med"/>
            <a:tailEnd type="none" w="med" len="med"/>
          </a:ln>
          <a:effectLst>
            <a:outerShdw blurRad="50800" dist="38100" dir="2700000" algn="tl" rotWithShape="0">
              <a:prstClr val="black">
                <a:alpha val="40000"/>
              </a:prstClr>
            </a:outerShdw>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endParaRPr>
          </a:p>
        </p:txBody>
      </p:sp>
      <p:sp>
        <p:nvSpPr>
          <p:cNvPr id="42" name="Text Placeholder 2">
            <a:extLst>
              <a:ext uri="{FF2B5EF4-FFF2-40B4-BE49-F238E27FC236}">
                <a16:creationId xmlns:a16="http://schemas.microsoft.com/office/drawing/2014/main" id="{A002CEAC-1595-4DD9-8DE4-2C8835D3AC23}"/>
              </a:ext>
            </a:extLst>
          </p:cNvPr>
          <p:cNvSpPr txBox="1">
            <a:spLocks/>
          </p:cNvSpPr>
          <p:nvPr/>
        </p:nvSpPr>
        <p:spPr>
          <a:xfrm>
            <a:off x="6326940" y="2071465"/>
            <a:ext cx="2742477" cy="1221992"/>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588"/>
              </a:spcBef>
              <a:spcAft>
                <a:spcPts val="0"/>
              </a:spcAft>
              <a:buClrTx/>
              <a:buSzPct val="90000"/>
              <a:buFont typeface="Arial" pitchFamily="34" charset="0"/>
              <a:buNone/>
              <a:tabLst/>
              <a:defRPr/>
            </a:pPr>
            <a:r>
              <a:rPr kumimoji="0" lang="en-US" sz="2745" b="0" i="0" u="none" strike="noStrike" kern="1200" cap="none" spc="0" normalizeH="0" baseline="0" noProof="0" dirty="0">
                <a:ln>
                  <a:noFill/>
                </a:ln>
                <a:gradFill>
                  <a:gsLst>
                    <a:gs pos="1250">
                      <a:srgbClr val="0078D7"/>
                    </a:gs>
                    <a:gs pos="99000">
                      <a:srgbClr val="0078D7"/>
                    </a:gs>
                  </a:gsLst>
                  <a:lin ang="5400000" scaled="0"/>
                </a:gradFill>
                <a:effectLst/>
                <a:uLnTx/>
                <a:uFillTx/>
                <a:latin typeface="Segoe UI Light"/>
                <a:ea typeface="+mn-ea"/>
                <a:cs typeface="+mn-cs"/>
              </a:rPr>
              <a:t>Object detection</a:t>
            </a:r>
          </a:p>
          <a:p>
            <a:pPr marL="0" marR="0" lvl="0" indent="0" algn="l" defTabSz="914367" rtl="0" eaLnBrk="1" fontAlgn="auto" latinLnBrk="0" hangingPunct="1">
              <a:lnSpc>
                <a:spcPct val="100000"/>
              </a:lnSpc>
              <a:spcBef>
                <a:spcPts val="588"/>
              </a:spcBef>
              <a:spcAft>
                <a:spcPts val="0"/>
              </a:spcAft>
              <a:buClrTx/>
              <a:buSzPct val="90000"/>
              <a:buFont typeface="Arial" pitchFamily="34" charset="0"/>
              <a:buNone/>
              <a:tabLst/>
              <a:defRPr/>
            </a:pPr>
            <a:r>
              <a:rPr kumimoji="0" lang="en-US" sz="1765"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Light"/>
                <a:ea typeface="+mn-ea"/>
                <a:cs typeface="+mn-cs"/>
              </a:rPr>
              <a:t>Where in the image is the deer?</a:t>
            </a:r>
          </a:p>
        </p:txBody>
      </p:sp>
      <p:sp>
        <p:nvSpPr>
          <p:cNvPr id="44" name="Text Placeholder 2">
            <a:extLst>
              <a:ext uri="{FF2B5EF4-FFF2-40B4-BE49-F238E27FC236}">
                <a16:creationId xmlns:a16="http://schemas.microsoft.com/office/drawing/2014/main" id="{6DE2DC63-24A7-462F-BE0A-F8CBB7B0E3A3}"/>
              </a:ext>
            </a:extLst>
          </p:cNvPr>
          <p:cNvSpPr txBox="1">
            <a:spLocks/>
          </p:cNvSpPr>
          <p:nvPr/>
        </p:nvSpPr>
        <p:spPr>
          <a:xfrm>
            <a:off x="9259993" y="1908777"/>
            <a:ext cx="2742477" cy="1372854"/>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588"/>
              </a:spcBef>
              <a:spcAft>
                <a:spcPts val="0"/>
              </a:spcAft>
              <a:buClrTx/>
              <a:buSzPct val="90000"/>
              <a:buFont typeface="Arial" pitchFamily="34" charset="0"/>
              <a:buNone/>
              <a:tabLst/>
              <a:defRPr/>
            </a:pPr>
            <a:r>
              <a:rPr kumimoji="0" lang="en-US" sz="2745" b="0" i="0" u="none" strike="noStrike" kern="1200" cap="none" spc="0" normalizeH="0" baseline="0" noProof="0" dirty="0">
                <a:ln>
                  <a:noFill/>
                </a:ln>
                <a:gradFill>
                  <a:gsLst>
                    <a:gs pos="1250">
                      <a:srgbClr val="0078D7"/>
                    </a:gs>
                    <a:gs pos="99000">
                      <a:srgbClr val="0078D7"/>
                    </a:gs>
                  </a:gsLst>
                  <a:lin ang="5400000" scaled="0"/>
                </a:gradFill>
                <a:effectLst/>
                <a:uLnTx/>
                <a:uFillTx/>
                <a:latin typeface="Segoe UI Light"/>
                <a:ea typeface="+mn-ea"/>
                <a:cs typeface="+mn-cs"/>
              </a:rPr>
              <a:t>Image segmentation</a:t>
            </a:r>
          </a:p>
          <a:p>
            <a:pPr marL="0" marR="0" lvl="0" indent="0" algn="l" defTabSz="914367" rtl="0" eaLnBrk="1" fontAlgn="auto" latinLnBrk="0" hangingPunct="1">
              <a:lnSpc>
                <a:spcPct val="100000"/>
              </a:lnSpc>
              <a:spcBef>
                <a:spcPts val="588"/>
              </a:spcBef>
              <a:spcAft>
                <a:spcPts val="0"/>
              </a:spcAft>
              <a:buClrTx/>
              <a:buSzPct val="90000"/>
              <a:buFont typeface="Arial" pitchFamily="34" charset="0"/>
              <a:buNone/>
              <a:tabLst/>
              <a:defRPr/>
            </a:pPr>
            <a:r>
              <a:rPr kumimoji="0" lang="en-US" sz="1765"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Light"/>
                <a:ea typeface="+mn-ea"/>
                <a:cs typeface="+mn-cs"/>
              </a:rPr>
              <a:t>Where exactly is the deer?</a:t>
            </a:r>
          </a:p>
        </p:txBody>
      </p:sp>
      <p:grpSp>
        <p:nvGrpSpPr>
          <p:cNvPr id="4" name="Group 3">
            <a:extLst>
              <a:ext uri="{FF2B5EF4-FFF2-40B4-BE49-F238E27FC236}">
                <a16:creationId xmlns:a16="http://schemas.microsoft.com/office/drawing/2014/main" id="{B82A5FE3-FDB0-4B2C-8392-727CF0298965}"/>
              </a:ext>
            </a:extLst>
          </p:cNvPr>
          <p:cNvGrpSpPr/>
          <p:nvPr/>
        </p:nvGrpSpPr>
        <p:grpSpPr>
          <a:xfrm>
            <a:off x="9378214" y="3948983"/>
            <a:ext cx="2742477" cy="1590134"/>
            <a:chOff x="9616000" y="4112079"/>
            <a:chExt cx="2341538" cy="1321258"/>
          </a:xfrm>
        </p:grpSpPr>
        <p:pic>
          <p:nvPicPr>
            <p:cNvPr id="45" name="Picture 44">
              <a:extLst>
                <a:ext uri="{FF2B5EF4-FFF2-40B4-BE49-F238E27FC236}">
                  <a16:creationId xmlns:a16="http://schemas.microsoft.com/office/drawing/2014/main" id="{D12FDC78-6DE3-4DE0-8497-74E3AC3136FB}"/>
                </a:ext>
              </a:extLst>
            </p:cNvPr>
            <p:cNvPicPr>
              <a:picLocks noChangeAspect="1"/>
            </p:cNvPicPr>
            <p:nvPr/>
          </p:nvPicPr>
          <p:blipFill>
            <a:blip r:embed="rId3"/>
            <a:stretch>
              <a:fillRect/>
            </a:stretch>
          </p:blipFill>
          <p:spPr>
            <a:xfrm>
              <a:off x="9625986" y="4131910"/>
              <a:ext cx="2310824" cy="1299839"/>
            </a:xfrm>
            <a:prstGeom prst="rect">
              <a:avLst/>
            </a:prstGeom>
          </p:spPr>
        </p:pic>
        <p:sp>
          <p:nvSpPr>
            <p:cNvPr id="46" name="Freeform: Shape 45">
              <a:extLst>
                <a:ext uri="{FF2B5EF4-FFF2-40B4-BE49-F238E27FC236}">
                  <a16:creationId xmlns:a16="http://schemas.microsoft.com/office/drawing/2014/main" id="{4ED02C00-DB6A-4CAB-B96B-E7661A748CF9}"/>
                </a:ext>
              </a:extLst>
            </p:cNvPr>
            <p:cNvSpPr/>
            <p:nvPr/>
          </p:nvSpPr>
          <p:spPr bwMode="auto">
            <a:xfrm>
              <a:off x="9616000" y="4112079"/>
              <a:ext cx="1224915" cy="1321258"/>
            </a:xfrm>
            <a:custGeom>
              <a:avLst/>
              <a:gdLst>
                <a:gd name="connsiteX0" fmla="*/ 11577 w 1224915"/>
                <a:gd name="connsiteY0" fmla="*/ 1314761 h 1321258"/>
                <a:gd name="connsiteX1" fmla="*/ 117085 w 1224915"/>
                <a:gd name="connsiteY1" fmla="*/ 1297176 h 1321258"/>
                <a:gd name="connsiteX2" fmla="*/ 143462 w 1224915"/>
                <a:gd name="connsiteY2" fmla="*/ 1288384 h 1321258"/>
                <a:gd name="connsiteX3" fmla="*/ 213800 w 1224915"/>
                <a:gd name="connsiteY3" fmla="*/ 1279592 h 1321258"/>
                <a:gd name="connsiteX4" fmla="*/ 284138 w 1224915"/>
                <a:gd name="connsiteY4" fmla="*/ 1262007 h 1321258"/>
                <a:gd name="connsiteX5" fmla="*/ 336892 w 1224915"/>
                <a:gd name="connsiteY5" fmla="*/ 1244422 h 1321258"/>
                <a:gd name="connsiteX6" fmla="*/ 433608 w 1224915"/>
                <a:gd name="connsiteY6" fmla="*/ 1226838 h 1321258"/>
                <a:gd name="connsiteX7" fmla="*/ 530323 w 1224915"/>
                <a:gd name="connsiteY7" fmla="*/ 1200461 h 1321258"/>
                <a:gd name="connsiteX8" fmla="*/ 662208 w 1224915"/>
                <a:gd name="connsiteY8" fmla="*/ 1191669 h 1321258"/>
                <a:gd name="connsiteX9" fmla="*/ 855638 w 1224915"/>
                <a:gd name="connsiteY9" fmla="*/ 1156499 h 1321258"/>
                <a:gd name="connsiteX10" fmla="*/ 1224915 w 1224915"/>
                <a:gd name="connsiteY10" fmla="*/ 1138915 h 1321258"/>
                <a:gd name="connsiteX11" fmla="*/ 1198538 w 1224915"/>
                <a:gd name="connsiteY11" fmla="*/ 1121330 h 1321258"/>
                <a:gd name="connsiteX12" fmla="*/ 1172162 w 1224915"/>
                <a:gd name="connsiteY12" fmla="*/ 1112538 h 1321258"/>
                <a:gd name="connsiteX13" fmla="*/ 1136992 w 1224915"/>
                <a:gd name="connsiteY13" fmla="*/ 1103745 h 1321258"/>
                <a:gd name="connsiteX14" fmla="*/ 1049069 w 1224915"/>
                <a:gd name="connsiteY14" fmla="*/ 1086161 h 1321258"/>
                <a:gd name="connsiteX15" fmla="*/ 1022692 w 1224915"/>
                <a:gd name="connsiteY15" fmla="*/ 1077369 h 1321258"/>
                <a:gd name="connsiteX16" fmla="*/ 846846 w 1224915"/>
                <a:gd name="connsiteY16" fmla="*/ 1059784 h 1321258"/>
                <a:gd name="connsiteX17" fmla="*/ 750131 w 1224915"/>
                <a:gd name="connsiteY17" fmla="*/ 1033407 h 1321258"/>
                <a:gd name="connsiteX18" fmla="*/ 706169 w 1224915"/>
                <a:gd name="connsiteY18" fmla="*/ 998238 h 1321258"/>
                <a:gd name="connsiteX19" fmla="*/ 679792 w 1224915"/>
                <a:gd name="connsiteY19" fmla="*/ 971861 h 1321258"/>
                <a:gd name="connsiteX20" fmla="*/ 591869 w 1224915"/>
                <a:gd name="connsiteY20" fmla="*/ 919107 h 1321258"/>
                <a:gd name="connsiteX21" fmla="*/ 574285 w 1224915"/>
                <a:gd name="connsiteY21" fmla="*/ 892730 h 1321258"/>
                <a:gd name="connsiteX22" fmla="*/ 547908 w 1224915"/>
                <a:gd name="connsiteY22" fmla="*/ 883938 h 1321258"/>
                <a:gd name="connsiteX23" fmla="*/ 530323 w 1224915"/>
                <a:gd name="connsiteY23" fmla="*/ 831184 h 1321258"/>
                <a:gd name="connsiteX24" fmla="*/ 521531 w 1224915"/>
                <a:gd name="connsiteY24" fmla="*/ 804807 h 1321258"/>
                <a:gd name="connsiteX25" fmla="*/ 512738 w 1224915"/>
                <a:gd name="connsiteY25" fmla="*/ 778430 h 1321258"/>
                <a:gd name="connsiteX26" fmla="*/ 503946 w 1224915"/>
                <a:gd name="connsiteY26" fmla="*/ 743261 h 1321258"/>
                <a:gd name="connsiteX27" fmla="*/ 486362 w 1224915"/>
                <a:gd name="connsiteY27" fmla="*/ 716884 h 1321258"/>
                <a:gd name="connsiteX28" fmla="*/ 477569 w 1224915"/>
                <a:gd name="connsiteY28" fmla="*/ 681715 h 1321258"/>
                <a:gd name="connsiteX29" fmla="*/ 468777 w 1224915"/>
                <a:gd name="connsiteY29" fmla="*/ 637753 h 1321258"/>
                <a:gd name="connsiteX30" fmla="*/ 459985 w 1224915"/>
                <a:gd name="connsiteY30" fmla="*/ 611376 h 1321258"/>
                <a:gd name="connsiteX31" fmla="*/ 451192 w 1224915"/>
                <a:gd name="connsiteY31" fmla="*/ 576207 h 1321258"/>
                <a:gd name="connsiteX32" fmla="*/ 442400 w 1224915"/>
                <a:gd name="connsiteY32" fmla="*/ 549830 h 1321258"/>
                <a:gd name="connsiteX33" fmla="*/ 433608 w 1224915"/>
                <a:gd name="connsiteY33" fmla="*/ 497076 h 1321258"/>
                <a:gd name="connsiteX34" fmla="*/ 416023 w 1224915"/>
                <a:gd name="connsiteY34" fmla="*/ 470699 h 1321258"/>
                <a:gd name="connsiteX35" fmla="*/ 398438 w 1224915"/>
                <a:gd name="connsiteY35" fmla="*/ 435530 h 1321258"/>
                <a:gd name="connsiteX36" fmla="*/ 389646 w 1224915"/>
                <a:gd name="connsiteY36" fmla="*/ 391569 h 1321258"/>
                <a:gd name="connsiteX37" fmla="*/ 372062 w 1224915"/>
                <a:gd name="connsiteY37" fmla="*/ 321230 h 1321258"/>
                <a:gd name="connsiteX38" fmla="*/ 354477 w 1224915"/>
                <a:gd name="connsiteY38" fmla="*/ 171761 h 1321258"/>
                <a:gd name="connsiteX39" fmla="*/ 345685 w 1224915"/>
                <a:gd name="connsiteY39" fmla="*/ 136592 h 1321258"/>
                <a:gd name="connsiteX40" fmla="*/ 336892 w 1224915"/>
                <a:gd name="connsiteY40" fmla="*/ 57461 h 1321258"/>
                <a:gd name="connsiteX41" fmla="*/ 73123 w 1224915"/>
                <a:gd name="connsiteY41" fmla="*/ 22292 h 1321258"/>
                <a:gd name="connsiteX42" fmla="*/ 11577 w 1224915"/>
                <a:gd name="connsiteY42" fmla="*/ 39876 h 1321258"/>
                <a:gd name="connsiteX43" fmla="*/ 20369 w 1224915"/>
                <a:gd name="connsiteY43" fmla="*/ 75045 h 1321258"/>
                <a:gd name="connsiteX44" fmla="*/ 37954 w 1224915"/>
                <a:gd name="connsiteY44" fmla="*/ 127799 h 1321258"/>
                <a:gd name="connsiteX45" fmla="*/ 46746 w 1224915"/>
                <a:gd name="connsiteY45" fmla="*/ 154176 h 1321258"/>
                <a:gd name="connsiteX46" fmla="*/ 37954 w 1224915"/>
                <a:gd name="connsiteY46" fmla="*/ 277269 h 1321258"/>
                <a:gd name="connsiteX47" fmla="*/ 55538 w 1224915"/>
                <a:gd name="connsiteY47" fmla="*/ 541038 h 1321258"/>
                <a:gd name="connsiteX48" fmla="*/ 64331 w 1224915"/>
                <a:gd name="connsiteY48" fmla="*/ 611376 h 1321258"/>
                <a:gd name="connsiteX49" fmla="*/ 73123 w 1224915"/>
                <a:gd name="connsiteY49" fmla="*/ 664130 h 1321258"/>
                <a:gd name="connsiteX50" fmla="*/ 55538 w 1224915"/>
                <a:gd name="connsiteY50" fmla="*/ 804807 h 1321258"/>
                <a:gd name="connsiteX51" fmla="*/ 37954 w 1224915"/>
                <a:gd name="connsiteY51" fmla="*/ 1103745 h 1321258"/>
                <a:gd name="connsiteX52" fmla="*/ 11577 w 1224915"/>
                <a:gd name="connsiteY52" fmla="*/ 1182876 h 1321258"/>
                <a:gd name="connsiteX53" fmla="*/ 11577 w 1224915"/>
                <a:gd name="connsiteY53" fmla="*/ 1314761 h 1321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1224915" h="1321258">
                  <a:moveTo>
                    <a:pt x="11577" y="1314761"/>
                  </a:moveTo>
                  <a:cubicBezTo>
                    <a:pt x="29162" y="1333811"/>
                    <a:pt x="82792" y="1305749"/>
                    <a:pt x="117085" y="1297176"/>
                  </a:cubicBezTo>
                  <a:cubicBezTo>
                    <a:pt x="126076" y="1294928"/>
                    <a:pt x="134344" y="1290042"/>
                    <a:pt x="143462" y="1288384"/>
                  </a:cubicBezTo>
                  <a:cubicBezTo>
                    <a:pt x="166709" y="1284157"/>
                    <a:pt x="190354" y="1282523"/>
                    <a:pt x="213800" y="1279592"/>
                  </a:cubicBezTo>
                  <a:cubicBezTo>
                    <a:pt x="237246" y="1273730"/>
                    <a:pt x="261211" y="1269650"/>
                    <a:pt x="284138" y="1262007"/>
                  </a:cubicBezTo>
                  <a:cubicBezTo>
                    <a:pt x="301723" y="1256145"/>
                    <a:pt x="318608" y="1247469"/>
                    <a:pt x="336892" y="1244422"/>
                  </a:cubicBezTo>
                  <a:cubicBezTo>
                    <a:pt x="354123" y="1241550"/>
                    <a:pt x="414300" y="1232104"/>
                    <a:pt x="433608" y="1226838"/>
                  </a:cubicBezTo>
                  <a:cubicBezTo>
                    <a:pt x="479406" y="1214348"/>
                    <a:pt x="485224" y="1204971"/>
                    <a:pt x="530323" y="1200461"/>
                  </a:cubicBezTo>
                  <a:cubicBezTo>
                    <a:pt x="574164" y="1196077"/>
                    <a:pt x="618246" y="1194600"/>
                    <a:pt x="662208" y="1191669"/>
                  </a:cubicBezTo>
                  <a:cubicBezTo>
                    <a:pt x="704263" y="1183258"/>
                    <a:pt x="817073" y="1159713"/>
                    <a:pt x="855638" y="1156499"/>
                  </a:cubicBezTo>
                  <a:cubicBezTo>
                    <a:pt x="1048814" y="1140402"/>
                    <a:pt x="925874" y="1148883"/>
                    <a:pt x="1224915" y="1138915"/>
                  </a:cubicBezTo>
                  <a:cubicBezTo>
                    <a:pt x="1216123" y="1133053"/>
                    <a:pt x="1207989" y="1126056"/>
                    <a:pt x="1198538" y="1121330"/>
                  </a:cubicBezTo>
                  <a:cubicBezTo>
                    <a:pt x="1190249" y="1117185"/>
                    <a:pt x="1181073" y="1115084"/>
                    <a:pt x="1172162" y="1112538"/>
                  </a:cubicBezTo>
                  <a:cubicBezTo>
                    <a:pt x="1160543" y="1109218"/>
                    <a:pt x="1148808" y="1106277"/>
                    <a:pt x="1136992" y="1103745"/>
                  </a:cubicBezTo>
                  <a:cubicBezTo>
                    <a:pt x="1107767" y="1097483"/>
                    <a:pt x="1077423" y="1095612"/>
                    <a:pt x="1049069" y="1086161"/>
                  </a:cubicBezTo>
                  <a:cubicBezTo>
                    <a:pt x="1040277" y="1083230"/>
                    <a:pt x="1031739" y="1079380"/>
                    <a:pt x="1022692" y="1077369"/>
                  </a:cubicBezTo>
                  <a:cubicBezTo>
                    <a:pt x="963740" y="1064268"/>
                    <a:pt x="908395" y="1064180"/>
                    <a:pt x="846846" y="1059784"/>
                  </a:cubicBezTo>
                  <a:cubicBezTo>
                    <a:pt x="767517" y="1039951"/>
                    <a:pt x="799436" y="1049841"/>
                    <a:pt x="750131" y="1033407"/>
                  </a:cubicBezTo>
                  <a:cubicBezTo>
                    <a:pt x="710802" y="974415"/>
                    <a:pt x="757132" y="1032213"/>
                    <a:pt x="706169" y="998238"/>
                  </a:cubicBezTo>
                  <a:cubicBezTo>
                    <a:pt x="695823" y="991341"/>
                    <a:pt x="689607" y="979495"/>
                    <a:pt x="679792" y="971861"/>
                  </a:cubicBezTo>
                  <a:cubicBezTo>
                    <a:pt x="641598" y="942155"/>
                    <a:pt x="630147" y="938247"/>
                    <a:pt x="591869" y="919107"/>
                  </a:cubicBezTo>
                  <a:cubicBezTo>
                    <a:pt x="586008" y="910315"/>
                    <a:pt x="582536" y="899331"/>
                    <a:pt x="574285" y="892730"/>
                  </a:cubicBezTo>
                  <a:cubicBezTo>
                    <a:pt x="567048" y="886940"/>
                    <a:pt x="553295" y="891480"/>
                    <a:pt x="547908" y="883938"/>
                  </a:cubicBezTo>
                  <a:cubicBezTo>
                    <a:pt x="537134" y="868855"/>
                    <a:pt x="536185" y="848769"/>
                    <a:pt x="530323" y="831184"/>
                  </a:cubicBezTo>
                  <a:lnTo>
                    <a:pt x="521531" y="804807"/>
                  </a:lnTo>
                  <a:cubicBezTo>
                    <a:pt x="518600" y="796015"/>
                    <a:pt x="514986" y="787421"/>
                    <a:pt x="512738" y="778430"/>
                  </a:cubicBezTo>
                  <a:cubicBezTo>
                    <a:pt x="509807" y="766707"/>
                    <a:pt x="508706" y="754368"/>
                    <a:pt x="503946" y="743261"/>
                  </a:cubicBezTo>
                  <a:cubicBezTo>
                    <a:pt x="499784" y="733548"/>
                    <a:pt x="492223" y="725676"/>
                    <a:pt x="486362" y="716884"/>
                  </a:cubicBezTo>
                  <a:cubicBezTo>
                    <a:pt x="483431" y="705161"/>
                    <a:pt x="480190" y="693511"/>
                    <a:pt x="477569" y="681715"/>
                  </a:cubicBezTo>
                  <a:cubicBezTo>
                    <a:pt x="474327" y="667127"/>
                    <a:pt x="472401" y="652251"/>
                    <a:pt x="468777" y="637753"/>
                  </a:cubicBezTo>
                  <a:cubicBezTo>
                    <a:pt x="466529" y="628762"/>
                    <a:pt x="462531" y="620287"/>
                    <a:pt x="459985" y="611376"/>
                  </a:cubicBezTo>
                  <a:cubicBezTo>
                    <a:pt x="456665" y="599757"/>
                    <a:pt x="454512" y="587826"/>
                    <a:pt x="451192" y="576207"/>
                  </a:cubicBezTo>
                  <a:cubicBezTo>
                    <a:pt x="448646" y="567296"/>
                    <a:pt x="444410" y="558877"/>
                    <a:pt x="442400" y="549830"/>
                  </a:cubicBezTo>
                  <a:cubicBezTo>
                    <a:pt x="438533" y="532427"/>
                    <a:pt x="439245" y="513988"/>
                    <a:pt x="433608" y="497076"/>
                  </a:cubicBezTo>
                  <a:cubicBezTo>
                    <a:pt x="430266" y="487051"/>
                    <a:pt x="421266" y="479874"/>
                    <a:pt x="416023" y="470699"/>
                  </a:cubicBezTo>
                  <a:cubicBezTo>
                    <a:pt x="409520" y="459319"/>
                    <a:pt x="404300" y="447253"/>
                    <a:pt x="398438" y="435530"/>
                  </a:cubicBezTo>
                  <a:cubicBezTo>
                    <a:pt x="395507" y="420876"/>
                    <a:pt x="393270" y="406067"/>
                    <a:pt x="389646" y="391569"/>
                  </a:cubicBezTo>
                  <a:cubicBezTo>
                    <a:pt x="376008" y="337016"/>
                    <a:pt x="382865" y="396852"/>
                    <a:pt x="372062" y="321230"/>
                  </a:cubicBezTo>
                  <a:cubicBezTo>
                    <a:pt x="365008" y="271850"/>
                    <a:pt x="362689" y="221037"/>
                    <a:pt x="354477" y="171761"/>
                  </a:cubicBezTo>
                  <a:cubicBezTo>
                    <a:pt x="352490" y="159842"/>
                    <a:pt x="348616" y="148315"/>
                    <a:pt x="345685" y="136592"/>
                  </a:cubicBezTo>
                  <a:cubicBezTo>
                    <a:pt x="342754" y="110215"/>
                    <a:pt x="341255" y="83639"/>
                    <a:pt x="336892" y="57461"/>
                  </a:cubicBezTo>
                  <a:cubicBezTo>
                    <a:pt x="319152" y="-48976"/>
                    <a:pt x="172706" y="25726"/>
                    <a:pt x="73123" y="22292"/>
                  </a:cubicBezTo>
                  <a:cubicBezTo>
                    <a:pt x="52608" y="28153"/>
                    <a:pt x="26664" y="24789"/>
                    <a:pt x="11577" y="39876"/>
                  </a:cubicBezTo>
                  <a:cubicBezTo>
                    <a:pt x="3032" y="48420"/>
                    <a:pt x="16897" y="63471"/>
                    <a:pt x="20369" y="75045"/>
                  </a:cubicBezTo>
                  <a:cubicBezTo>
                    <a:pt x="25695" y="92799"/>
                    <a:pt x="32092" y="110214"/>
                    <a:pt x="37954" y="127799"/>
                  </a:cubicBezTo>
                  <a:lnTo>
                    <a:pt x="46746" y="154176"/>
                  </a:lnTo>
                  <a:cubicBezTo>
                    <a:pt x="43815" y="195207"/>
                    <a:pt x="37954" y="236133"/>
                    <a:pt x="37954" y="277269"/>
                  </a:cubicBezTo>
                  <a:cubicBezTo>
                    <a:pt x="37954" y="496516"/>
                    <a:pt x="22776" y="442747"/>
                    <a:pt x="55538" y="541038"/>
                  </a:cubicBezTo>
                  <a:cubicBezTo>
                    <a:pt x="58469" y="564484"/>
                    <a:pt x="60989" y="587985"/>
                    <a:pt x="64331" y="611376"/>
                  </a:cubicBezTo>
                  <a:cubicBezTo>
                    <a:pt x="66852" y="629024"/>
                    <a:pt x="73123" y="646303"/>
                    <a:pt x="73123" y="664130"/>
                  </a:cubicBezTo>
                  <a:cubicBezTo>
                    <a:pt x="73123" y="742502"/>
                    <a:pt x="69537" y="748816"/>
                    <a:pt x="55538" y="804807"/>
                  </a:cubicBezTo>
                  <a:cubicBezTo>
                    <a:pt x="48938" y="976420"/>
                    <a:pt x="55244" y="982713"/>
                    <a:pt x="37954" y="1103745"/>
                  </a:cubicBezTo>
                  <a:cubicBezTo>
                    <a:pt x="29339" y="1164051"/>
                    <a:pt x="37916" y="1143368"/>
                    <a:pt x="11577" y="1182876"/>
                  </a:cubicBezTo>
                  <a:cubicBezTo>
                    <a:pt x="-1551" y="1261648"/>
                    <a:pt x="-6008" y="1295711"/>
                    <a:pt x="11577" y="1314761"/>
                  </a:cubicBezTo>
                  <a:close/>
                </a:path>
              </a:pathLst>
            </a:custGeom>
            <a:solidFill>
              <a:srgbClr val="996633"/>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endParaRPr>
            </a:p>
          </p:txBody>
        </p:sp>
        <p:sp>
          <p:nvSpPr>
            <p:cNvPr id="47" name="Rectangle 46">
              <a:extLst>
                <a:ext uri="{FF2B5EF4-FFF2-40B4-BE49-F238E27FC236}">
                  <a16:creationId xmlns:a16="http://schemas.microsoft.com/office/drawing/2014/main" id="{72F7CF4C-B1B0-4A49-B948-228355D3EAE7}"/>
                </a:ext>
              </a:extLst>
            </p:cNvPr>
            <p:cNvSpPr/>
            <p:nvPr/>
          </p:nvSpPr>
          <p:spPr bwMode="auto">
            <a:xfrm>
              <a:off x="9616000" y="4131911"/>
              <a:ext cx="183637" cy="1255606"/>
            </a:xfrm>
            <a:prstGeom prst="rect">
              <a:avLst/>
            </a:prstGeom>
            <a:solidFill>
              <a:srgbClr val="996633"/>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endParaRPr>
            </a:p>
          </p:txBody>
        </p:sp>
        <p:sp>
          <p:nvSpPr>
            <p:cNvPr id="48" name="Freeform: Shape 47">
              <a:extLst>
                <a:ext uri="{FF2B5EF4-FFF2-40B4-BE49-F238E27FC236}">
                  <a16:creationId xmlns:a16="http://schemas.microsoft.com/office/drawing/2014/main" id="{2D1259C0-F310-4BC0-913A-F3DFBDEC5B36}"/>
                </a:ext>
              </a:extLst>
            </p:cNvPr>
            <p:cNvSpPr/>
            <p:nvPr/>
          </p:nvSpPr>
          <p:spPr bwMode="auto">
            <a:xfrm>
              <a:off x="10132150" y="4889279"/>
              <a:ext cx="947310" cy="133969"/>
            </a:xfrm>
            <a:custGeom>
              <a:avLst/>
              <a:gdLst>
                <a:gd name="connsiteX0" fmla="*/ 66927 w 947310"/>
                <a:gd name="connsiteY0" fmla="*/ 71569 h 133115"/>
                <a:gd name="connsiteX1" fmla="*/ 471373 w 947310"/>
                <a:gd name="connsiteY1" fmla="*/ 80361 h 133115"/>
                <a:gd name="connsiteX2" fmla="*/ 550504 w 947310"/>
                <a:gd name="connsiteY2" fmla="*/ 97945 h 133115"/>
                <a:gd name="connsiteX3" fmla="*/ 612050 w 947310"/>
                <a:gd name="connsiteY3" fmla="*/ 106738 h 133115"/>
                <a:gd name="connsiteX4" fmla="*/ 638427 w 947310"/>
                <a:gd name="connsiteY4" fmla="*/ 115530 h 133115"/>
                <a:gd name="connsiteX5" fmla="*/ 779104 w 947310"/>
                <a:gd name="connsiteY5" fmla="*/ 133115 h 133115"/>
                <a:gd name="connsiteX6" fmla="*/ 937365 w 947310"/>
                <a:gd name="connsiteY6" fmla="*/ 124322 h 133115"/>
                <a:gd name="connsiteX7" fmla="*/ 937365 w 947310"/>
                <a:gd name="connsiteY7" fmla="*/ 71569 h 133115"/>
                <a:gd name="connsiteX8" fmla="*/ 867027 w 947310"/>
                <a:gd name="connsiteY8" fmla="*/ 27607 h 133115"/>
                <a:gd name="connsiteX9" fmla="*/ 840650 w 947310"/>
                <a:gd name="connsiteY9" fmla="*/ 18815 h 133115"/>
                <a:gd name="connsiteX10" fmla="*/ 225188 w 947310"/>
                <a:gd name="connsiteY10" fmla="*/ 1230 h 133115"/>
                <a:gd name="connsiteX11" fmla="*/ 5381 w 947310"/>
                <a:gd name="connsiteY11" fmla="*/ 10022 h 133115"/>
                <a:gd name="connsiteX12" fmla="*/ 31758 w 947310"/>
                <a:gd name="connsiteY12" fmla="*/ 80361 h 133115"/>
                <a:gd name="connsiteX13" fmla="*/ 66927 w 947310"/>
                <a:gd name="connsiteY13" fmla="*/ 71569 h 133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47310" h="133115">
                  <a:moveTo>
                    <a:pt x="66927" y="71569"/>
                  </a:moveTo>
                  <a:cubicBezTo>
                    <a:pt x="140196" y="71569"/>
                    <a:pt x="336629" y="75077"/>
                    <a:pt x="471373" y="80361"/>
                  </a:cubicBezTo>
                  <a:cubicBezTo>
                    <a:pt x="493625" y="81234"/>
                    <a:pt x="527973" y="93848"/>
                    <a:pt x="550504" y="97945"/>
                  </a:cubicBezTo>
                  <a:cubicBezTo>
                    <a:pt x="570893" y="101652"/>
                    <a:pt x="591535" y="103807"/>
                    <a:pt x="612050" y="106738"/>
                  </a:cubicBezTo>
                  <a:cubicBezTo>
                    <a:pt x="620842" y="109669"/>
                    <a:pt x="629339" y="113712"/>
                    <a:pt x="638427" y="115530"/>
                  </a:cubicBezTo>
                  <a:cubicBezTo>
                    <a:pt x="669783" y="121801"/>
                    <a:pt x="751684" y="130068"/>
                    <a:pt x="779104" y="133115"/>
                  </a:cubicBezTo>
                  <a:cubicBezTo>
                    <a:pt x="831858" y="130184"/>
                    <a:pt x="885663" y="135207"/>
                    <a:pt x="937365" y="124322"/>
                  </a:cubicBezTo>
                  <a:cubicBezTo>
                    <a:pt x="958580" y="119856"/>
                    <a:pt x="939598" y="76036"/>
                    <a:pt x="937365" y="71569"/>
                  </a:cubicBezTo>
                  <a:cubicBezTo>
                    <a:pt x="917858" y="32555"/>
                    <a:pt x="915144" y="43646"/>
                    <a:pt x="867027" y="27607"/>
                  </a:cubicBezTo>
                  <a:cubicBezTo>
                    <a:pt x="858235" y="24676"/>
                    <a:pt x="849916" y="19016"/>
                    <a:pt x="840650" y="18815"/>
                  </a:cubicBezTo>
                  <a:cubicBezTo>
                    <a:pt x="365821" y="8492"/>
                    <a:pt x="570934" y="15636"/>
                    <a:pt x="225188" y="1230"/>
                  </a:cubicBezTo>
                  <a:cubicBezTo>
                    <a:pt x="151919" y="4161"/>
                    <a:pt x="76519" y="-7763"/>
                    <a:pt x="5381" y="10022"/>
                  </a:cubicBezTo>
                  <a:cubicBezTo>
                    <a:pt x="-14751" y="15055"/>
                    <a:pt x="27801" y="76404"/>
                    <a:pt x="31758" y="80361"/>
                  </a:cubicBezTo>
                  <a:cubicBezTo>
                    <a:pt x="39230" y="87833"/>
                    <a:pt x="-6342" y="71569"/>
                    <a:pt x="66927" y="71569"/>
                  </a:cubicBezTo>
                  <a:close/>
                </a:path>
              </a:pathLst>
            </a:custGeom>
            <a:solidFill>
              <a:srgbClr val="FFFFFF">
                <a:lumMod val="75000"/>
              </a:srgbClr>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endParaRPr>
            </a:p>
          </p:txBody>
        </p:sp>
        <p:sp>
          <p:nvSpPr>
            <p:cNvPr id="49" name="Freeform: Shape 48">
              <a:extLst>
                <a:ext uri="{FF2B5EF4-FFF2-40B4-BE49-F238E27FC236}">
                  <a16:creationId xmlns:a16="http://schemas.microsoft.com/office/drawing/2014/main" id="{FDAB7BFD-0DCF-49D6-991A-98AEF62A28EF}"/>
                </a:ext>
              </a:extLst>
            </p:cNvPr>
            <p:cNvSpPr/>
            <p:nvPr/>
          </p:nvSpPr>
          <p:spPr bwMode="auto">
            <a:xfrm>
              <a:off x="11315334" y="4916886"/>
              <a:ext cx="642204" cy="516059"/>
            </a:xfrm>
            <a:custGeom>
              <a:avLst/>
              <a:gdLst>
                <a:gd name="connsiteX0" fmla="*/ 61912 w 642204"/>
                <a:gd name="connsiteY0" fmla="*/ 509954 h 516059"/>
                <a:gd name="connsiteX1" fmla="*/ 88289 w 642204"/>
                <a:gd name="connsiteY1" fmla="*/ 465992 h 516059"/>
                <a:gd name="connsiteX2" fmla="*/ 114666 w 642204"/>
                <a:gd name="connsiteY2" fmla="*/ 386862 h 516059"/>
                <a:gd name="connsiteX3" fmla="*/ 132251 w 642204"/>
                <a:gd name="connsiteY3" fmla="*/ 334108 h 516059"/>
                <a:gd name="connsiteX4" fmla="*/ 141043 w 642204"/>
                <a:gd name="connsiteY4" fmla="*/ 307731 h 516059"/>
                <a:gd name="connsiteX5" fmla="*/ 141043 w 642204"/>
                <a:gd name="connsiteY5" fmla="*/ 202223 h 516059"/>
                <a:gd name="connsiteX6" fmla="*/ 114666 w 642204"/>
                <a:gd name="connsiteY6" fmla="*/ 175846 h 516059"/>
                <a:gd name="connsiteX7" fmla="*/ 88289 w 642204"/>
                <a:gd name="connsiteY7" fmla="*/ 167054 h 516059"/>
                <a:gd name="connsiteX8" fmla="*/ 35535 w 642204"/>
                <a:gd name="connsiteY8" fmla="*/ 123092 h 516059"/>
                <a:gd name="connsiteX9" fmla="*/ 9158 w 642204"/>
                <a:gd name="connsiteY9" fmla="*/ 114300 h 516059"/>
                <a:gd name="connsiteX10" fmla="*/ 17951 w 642204"/>
                <a:gd name="connsiteY10" fmla="*/ 35169 h 516059"/>
                <a:gd name="connsiteX11" fmla="*/ 26743 w 642204"/>
                <a:gd name="connsiteY11" fmla="*/ 8792 h 516059"/>
                <a:gd name="connsiteX12" fmla="*/ 53120 w 642204"/>
                <a:gd name="connsiteY12" fmla="*/ 0 h 516059"/>
                <a:gd name="connsiteX13" fmla="*/ 607035 w 642204"/>
                <a:gd name="connsiteY13" fmla="*/ 8792 h 516059"/>
                <a:gd name="connsiteX14" fmla="*/ 615828 w 642204"/>
                <a:gd name="connsiteY14" fmla="*/ 52754 h 516059"/>
                <a:gd name="connsiteX15" fmla="*/ 642204 w 642204"/>
                <a:gd name="connsiteY15" fmla="*/ 149469 h 516059"/>
                <a:gd name="connsiteX16" fmla="*/ 633412 w 642204"/>
                <a:gd name="connsiteY16" fmla="*/ 272562 h 516059"/>
                <a:gd name="connsiteX17" fmla="*/ 624620 w 642204"/>
                <a:gd name="connsiteY17" fmla="*/ 298938 h 516059"/>
                <a:gd name="connsiteX18" fmla="*/ 633412 w 642204"/>
                <a:gd name="connsiteY18" fmla="*/ 448408 h 516059"/>
                <a:gd name="connsiteX19" fmla="*/ 615828 w 642204"/>
                <a:gd name="connsiteY19" fmla="*/ 509954 h 516059"/>
                <a:gd name="connsiteX20" fmla="*/ 149835 w 642204"/>
                <a:gd name="connsiteY20" fmla="*/ 501162 h 516059"/>
                <a:gd name="connsiteX21" fmla="*/ 61912 w 642204"/>
                <a:gd name="connsiteY21" fmla="*/ 509954 h 516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42204" h="516059">
                  <a:moveTo>
                    <a:pt x="61912" y="509954"/>
                  </a:moveTo>
                  <a:cubicBezTo>
                    <a:pt x="51655" y="504092"/>
                    <a:pt x="81217" y="481550"/>
                    <a:pt x="88289" y="465992"/>
                  </a:cubicBezTo>
                  <a:cubicBezTo>
                    <a:pt x="88290" y="465990"/>
                    <a:pt x="110269" y="400052"/>
                    <a:pt x="114666" y="386862"/>
                  </a:cubicBezTo>
                  <a:lnTo>
                    <a:pt x="132251" y="334108"/>
                  </a:lnTo>
                  <a:lnTo>
                    <a:pt x="141043" y="307731"/>
                  </a:lnTo>
                  <a:cubicBezTo>
                    <a:pt x="146005" y="272992"/>
                    <a:pt x="158185" y="236507"/>
                    <a:pt x="141043" y="202223"/>
                  </a:cubicBezTo>
                  <a:cubicBezTo>
                    <a:pt x="135482" y="191101"/>
                    <a:pt x="125012" y="182743"/>
                    <a:pt x="114666" y="175846"/>
                  </a:cubicBezTo>
                  <a:cubicBezTo>
                    <a:pt x="106955" y="170705"/>
                    <a:pt x="97081" y="169985"/>
                    <a:pt x="88289" y="167054"/>
                  </a:cubicBezTo>
                  <a:cubicBezTo>
                    <a:pt x="68845" y="147610"/>
                    <a:pt x="60016" y="135332"/>
                    <a:pt x="35535" y="123092"/>
                  </a:cubicBezTo>
                  <a:cubicBezTo>
                    <a:pt x="27246" y="118947"/>
                    <a:pt x="17950" y="117231"/>
                    <a:pt x="9158" y="114300"/>
                  </a:cubicBezTo>
                  <a:cubicBezTo>
                    <a:pt x="-5495" y="70338"/>
                    <a:pt x="-2565" y="96716"/>
                    <a:pt x="17951" y="35169"/>
                  </a:cubicBezTo>
                  <a:cubicBezTo>
                    <a:pt x="20882" y="26377"/>
                    <a:pt x="17951" y="11723"/>
                    <a:pt x="26743" y="8792"/>
                  </a:cubicBezTo>
                  <a:lnTo>
                    <a:pt x="53120" y="0"/>
                  </a:lnTo>
                  <a:lnTo>
                    <a:pt x="607035" y="8792"/>
                  </a:lnTo>
                  <a:cubicBezTo>
                    <a:pt x="621914" y="10187"/>
                    <a:pt x="611896" y="38336"/>
                    <a:pt x="615828" y="52754"/>
                  </a:cubicBezTo>
                  <a:cubicBezTo>
                    <a:pt x="649290" y="175447"/>
                    <a:pt x="620786" y="42376"/>
                    <a:pt x="642204" y="149469"/>
                  </a:cubicBezTo>
                  <a:cubicBezTo>
                    <a:pt x="639273" y="190500"/>
                    <a:pt x="638218" y="231708"/>
                    <a:pt x="633412" y="272562"/>
                  </a:cubicBezTo>
                  <a:cubicBezTo>
                    <a:pt x="632329" y="281766"/>
                    <a:pt x="624620" y="289670"/>
                    <a:pt x="624620" y="298938"/>
                  </a:cubicBezTo>
                  <a:cubicBezTo>
                    <a:pt x="624620" y="348847"/>
                    <a:pt x="630481" y="398585"/>
                    <a:pt x="633412" y="448408"/>
                  </a:cubicBezTo>
                  <a:cubicBezTo>
                    <a:pt x="627551" y="468923"/>
                    <a:pt x="637038" y="507640"/>
                    <a:pt x="615828" y="509954"/>
                  </a:cubicBezTo>
                  <a:cubicBezTo>
                    <a:pt x="461386" y="526802"/>
                    <a:pt x="305173" y="503708"/>
                    <a:pt x="149835" y="501162"/>
                  </a:cubicBezTo>
                  <a:cubicBezTo>
                    <a:pt x="126392" y="500778"/>
                    <a:pt x="72169" y="515816"/>
                    <a:pt x="61912" y="509954"/>
                  </a:cubicBezTo>
                  <a:close/>
                </a:path>
              </a:pathLst>
            </a:custGeom>
            <a:solidFill>
              <a:srgbClr val="FFFFFF">
                <a:lumMod val="75000"/>
              </a:srgbClr>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endParaRPr>
            </a:p>
          </p:txBody>
        </p:sp>
        <p:sp>
          <p:nvSpPr>
            <p:cNvPr id="50" name="Freeform: Shape 49">
              <a:extLst>
                <a:ext uri="{FF2B5EF4-FFF2-40B4-BE49-F238E27FC236}">
                  <a16:creationId xmlns:a16="http://schemas.microsoft.com/office/drawing/2014/main" id="{1269F10E-8F6D-41EB-897F-EC3393B0BC81}"/>
                </a:ext>
              </a:extLst>
            </p:cNvPr>
            <p:cNvSpPr/>
            <p:nvPr/>
          </p:nvSpPr>
          <p:spPr bwMode="auto">
            <a:xfrm>
              <a:off x="11043138" y="4489848"/>
              <a:ext cx="492686" cy="673223"/>
            </a:xfrm>
            <a:custGeom>
              <a:avLst/>
              <a:gdLst>
                <a:gd name="connsiteX0" fmla="*/ 70339 w 492686"/>
                <a:gd name="connsiteY0" fmla="*/ 633046 h 668216"/>
                <a:gd name="connsiteX1" fmla="*/ 52754 w 492686"/>
                <a:gd name="connsiteY1" fmla="*/ 545123 h 668216"/>
                <a:gd name="connsiteX2" fmla="*/ 26377 w 492686"/>
                <a:gd name="connsiteY2" fmla="*/ 413239 h 668216"/>
                <a:gd name="connsiteX3" fmla="*/ 8793 w 492686"/>
                <a:gd name="connsiteY3" fmla="*/ 360485 h 668216"/>
                <a:gd name="connsiteX4" fmla="*/ 0 w 492686"/>
                <a:gd name="connsiteY4" fmla="*/ 334108 h 668216"/>
                <a:gd name="connsiteX5" fmla="*/ 70339 w 492686"/>
                <a:gd name="connsiteY5" fmla="*/ 272562 h 668216"/>
                <a:gd name="connsiteX6" fmla="*/ 79131 w 492686"/>
                <a:gd name="connsiteY6" fmla="*/ 246185 h 668216"/>
                <a:gd name="connsiteX7" fmla="*/ 105508 w 492686"/>
                <a:gd name="connsiteY7" fmla="*/ 123093 h 668216"/>
                <a:gd name="connsiteX8" fmla="*/ 114300 w 492686"/>
                <a:gd name="connsiteY8" fmla="*/ 96716 h 668216"/>
                <a:gd name="connsiteX9" fmla="*/ 158262 w 492686"/>
                <a:gd name="connsiteY9" fmla="*/ 43962 h 668216"/>
                <a:gd name="connsiteX10" fmla="*/ 193431 w 492686"/>
                <a:gd name="connsiteY10" fmla="*/ 17585 h 668216"/>
                <a:gd name="connsiteX11" fmla="*/ 316524 w 492686"/>
                <a:gd name="connsiteY11" fmla="*/ 0 h 668216"/>
                <a:gd name="connsiteX12" fmla="*/ 386862 w 492686"/>
                <a:gd name="connsiteY12" fmla="*/ 8793 h 668216"/>
                <a:gd name="connsiteX13" fmla="*/ 395654 w 492686"/>
                <a:gd name="connsiteY13" fmla="*/ 35169 h 668216"/>
                <a:gd name="connsiteX14" fmla="*/ 413239 w 492686"/>
                <a:gd name="connsiteY14" fmla="*/ 61546 h 668216"/>
                <a:gd name="connsiteX15" fmla="*/ 422031 w 492686"/>
                <a:gd name="connsiteY15" fmla="*/ 96716 h 668216"/>
                <a:gd name="connsiteX16" fmla="*/ 439616 w 492686"/>
                <a:gd name="connsiteY16" fmla="*/ 219808 h 668216"/>
                <a:gd name="connsiteX17" fmla="*/ 465993 w 492686"/>
                <a:gd name="connsiteY17" fmla="*/ 483577 h 668216"/>
                <a:gd name="connsiteX18" fmla="*/ 474785 w 492686"/>
                <a:gd name="connsiteY18" fmla="*/ 545123 h 668216"/>
                <a:gd name="connsiteX19" fmla="*/ 474785 w 492686"/>
                <a:gd name="connsiteY19" fmla="*/ 650631 h 668216"/>
                <a:gd name="connsiteX20" fmla="*/ 422031 w 492686"/>
                <a:gd name="connsiteY20" fmla="*/ 668216 h 668216"/>
                <a:gd name="connsiteX21" fmla="*/ 413239 w 492686"/>
                <a:gd name="connsiteY21" fmla="*/ 395654 h 668216"/>
                <a:gd name="connsiteX22" fmla="*/ 378070 w 492686"/>
                <a:gd name="connsiteY22" fmla="*/ 263769 h 668216"/>
                <a:gd name="connsiteX23" fmla="*/ 351693 w 492686"/>
                <a:gd name="connsiteY23" fmla="*/ 254977 h 668216"/>
                <a:gd name="connsiteX24" fmla="*/ 290147 w 492686"/>
                <a:gd name="connsiteY24" fmla="*/ 263769 h 668216"/>
                <a:gd name="connsiteX25" fmla="*/ 281354 w 492686"/>
                <a:gd name="connsiteY25" fmla="*/ 290146 h 668216"/>
                <a:gd name="connsiteX26" fmla="*/ 307731 w 492686"/>
                <a:gd name="connsiteY26" fmla="*/ 342900 h 668216"/>
                <a:gd name="connsiteX27" fmla="*/ 298939 w 492686"/>
                <a:gd name="connsiteY27" fmla="*/ 422031 h 668216"/>
                <a:gd name="connsiteX28" fmla="*/ 263770 w 492686"/>
                <a:gd name="connsiteY28" fmla="*/ 474785 h 668216"/>
                <a:gd name="connsiteX29" fmla="*/ 246185 w 492686"/>
                <a:gd name="connsiteY29" fmla="*/ 580293 h 668216"/>
                <a:gd name="connsiteX30" fmla="*/ 211016 w 492686"/>
                <a:gd name="connsiteY30" fmla="*/ 633046 h 668216"/>
                <a:gd name="connsiteX31" fmla="*/ 167054 w 492686"/>
                <a:gd name="connsiteY31" fmla="*/ 624254 h 668216"/>
                <a:gd name="connsiteX32" fmla="*/ 175847 w 492686"/>
                <a:gd name="connsiteY32" fmla="*/ 545123 h 668216"/>
                <a:gd name="connsiteX33" fmla="*/ 211016 w 492686"/>
                <a:gd name="connsiteY33" fmla="*/ 483577 h 668216"/>
                <a:gd name="connsiteX34" fmla="*/ 228600 w 492686"/>
                <a:gd name="connsiteY34" fmla="*/ 430823 h 668216"/>
                <a:gd name="connsiteX35" fmla="*/ 237393 w 492686"/>
                <a:gd name="connsiteY35" fmla="*/ 404446 h 668216"/>
                <a:gd name="connsiteX36" fmla="*/ 228600 w 492686"/>
                <a:gd name="connsiteY36" fmla="*/ 378069 h 668216"/>
                <a:gd name="connsiteX37" fmla="*/ 219808 w 492686"/>
                <a:gd name="connsiteY37" fmla="*/ 404446 h 668216"/>
                <a:gd name="connsiteX38" fmla="*/ 211016 w 492686"/>
                <a:gd name="connsiteY38" fmla="*/ 501162 h 668216"/>
                <a:gd name="connsiteX39" fmla="*/ 175847 w 492686"/>
                <a:gd name="connsiteY39" fmla="*/ 562708 h 668216"/>
                <a:gd name="connsiteX40" fmla="*/ 70339 w 492686"/>
                <a:gd name="connsiteY40" fmla="*/ 633046 h 668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92686" h="668216">
                  <a:moveTo>
                    <a:pt x="70339" y="633046"/>
                  </a:moveTo>
                  <a:cubicBezTo>
                    <a:pt x="49824" y="630115"/>
                    <a:pt x="55236" y="574908"/>
                    <a:pt x="52754" y="545123"/>
                  </a:cubicBezTo>
                  <a:cubicBezTo>
                    <a:pt x="43084" y="429085"/>
                    <a:pt x="63538" y="468980"/>
                    <a:pt x="26377" y="413239"/>
                  </a:cubicBezTo>
                  <a:lnTo>
                    <a:pt x="8793" y="360485"/>
                  </a:lnTo>
                  <a:lnTo>
                    <a:pt x="0" y="334108"/>
                  </a:lnTo>
                  <a:cubicBezTo>
                    <a:pt x="17102" y="248606"/>
                    <a:pt x="-11464" y="323689"/>
                    <a:pt x="70339" y="272562"/>
                  </a:cubicBezTo>
                  <a:cubicBezTo>
                    <a:pt x="78198" y="267650"/>
                    <a:pt x="77120" y="255232"/>
                    <a:pt x="79131" y="246185"/>
                  </a:cubicBezTo>
                  <a:cubicBezTo>
                    <a:pt x="93887" y="179782"/>
                    <a:pt x="80903" y="196912"/>
                    <a:pt x="105508" y="123093"/>
                  </a:cubicBezTo>
                  <a:cubicBezTo>
                    <a:pt x="108439" y="114301"/>
                    <a:pt x="110155" y="105005"/>
                    <a:pt x="114300" y="96716"/>
                  </a:cubicBezTo>
                  <a:cubicBezTo>
                    <a:pt x="124475" y="76366"/>
                    <a:pt x="141248" y="58545"/>
                    <a:pt x="158262" y="43962"/>
                  </a:cubicBezTo>
                  <a:cubicBezTo>
                    <a:pt x="169388" y="34425"/>
                    <a:pt x="180324" y="24138"/>
                    <a:pt x="193431" y="17585"/>
                  </a:cubicBezTo>
                  <a:cubicBezTo>
                    <a:pt x="217333" y="5634"/>
                    <a:pt x="313690" y="283"/>
                    <a:pt x="316524" y="0"/>
                  </a:cubicBezTo>
                  <a:cubicBezTo>
                    <a:pt x="339970" y="2931"/>
                    <a:pt x="365270" y="-803"/>
                    <a:pt x="386862" y="8793"/>
                  </a:cubicBezTo>
                  <a:cubicBezTo>
                    <a:pt x="395331" y="12557"/>
                    <a:pt x="391509" y="26880"/>
                    <a:pt x="395654" y="35169"/>
                  </a:cubicBezTo>
                  <a:cubicBezTo>
                    <a:pt x="400380" y="44620"/>
                    <a:pt x="407377" y="52754"/>
                    <a:pt x="413239" y="61546"/>
                  </a:cubicBezTo>
                  <a:cubicBezTo>
                    <a:pt x="416170" y="73269"/>
                    <a:pt x="419661" y="84867"/>
                    <a:pt x="422031" y="96716"/>
                  </a:cubicBezTo>
                  <a:cubicBezTo>
                    <a:pt x="428243" y="127774"/>
                    <a:pt x="437184" y="191428"/>
                    <a:pt x="439616" y="219808"/>
                  </a:cubicBezTo>
                  <a:cubicBezTo>
                    <a:pt x="461749" y="478035"/>
                    <a:pt x="431655" y="380571"/>
                    <a:pt x="465993" y="483577"/>
                  </a:cubicBezTo>
                  <a:cubicBezTo>
                    <a:pt x="468924" y="504092"/>
                    <a:pt x="470721" y="524802"/>
                    <a:pt x="474785" y="545123"/>
                  </a:cubicBezTo>
                  <a:cubicBezTo>
                    <a:pt x="482864" y="585521"/>
                    <a:pt x="510673" y="594236"/>
                    <a:pt x="474785" y="650631"/>
                  </a:cubicBezTo>
                  <a:cubicBezTo>
                    <a:pt x="464834" y="666269"/>
                    <a:pt x="422031" y="668216"/>
                    <a:pt x="422031" y="668216"/>
                  </a:cubicBezTo>
                  <a:cubicBezTo>
                    <a:pt x="381259" y="545897"/>
                    <a:pt x="403706" y="633983"/>
                    <a:pt x="413239" y="395654"/>
                  </a:cubicBezTo>
                  <a:cubicBezTo>
                    <a:pt x="406441" y="307283"/>
                    <a:pt x="435466" y="292467"/>
                    <a:pt x="378070" y="263769"/>
                  </a:cubicBezTo>
                  <a:cubicBezTo>
                    <a:pt x="369781" y="259624"/>
                    <a:pt x="360485" y="257908"/>
                    <a:pt x="351693" y="254977"/>
                  </a:cubicBezTo>
                  <a:cubicBezTo>
                    <a:pt x="331178" y="257908"/>
                    <a:pt x="308683" y="254501"/>
                    <a:pt x="290147" y="263769"/>
                  </a:cubicBezTo>
                  <a:cubicBezTo>
                    <a:pt x="281857" y="267914"/>
                    <a:pt x="281354" y="280878"/>
                    <a:pt x="281354" y="290146"/>
                  </a:cubicBezTo>
                  <a:cubicBezTo>
                    <a:pt x="281354" y="308345"/>
                    <a:pt x="298842" y="329566"/>
                    <a:pt x="307731" y="342900"/>
                  </a:cubicBezTo>
                  <a:cubicBezTo>
                    <a:pt x="318421" y="385656"/>
                    <a:pt x="323535" y="376939"/>
                    <a:pt x="298939" y="422031"/>
                  </a:cubicBezTo>
                  <a:cubicBezTo>
                    <a:pt x="288819" y="440585"/>
                    <a:pt x="263770" y="474785"/>
                    <a:pt x="263770" y="474785"/>
                  </a:cubicBezTo>
                  <a:cubicBezTo>
                    <a:pt x="262156" y="489307"/>
                    <a:pt x="260505" y="554518"/>
                    <a:pt x="246185" y="580293"/>
                  </a:cubicBezTo>
                  <a:cubicBezTo>
                    <a:pt x="235922" y="598767"/>
                    <a:pt x="211016" y="633046"/>
                    <a:pt x="211016" y="633046"/>
                  </a:cubicBezTo>
                  <a:cubicBezTo>
                    <a:pt x="196362" y="630115"/>
                    <a:pt x="172604" y="638129"/>
                    <a:pt x="167054" y="624254"/>
                  </a:cubicBezTo>
                  <a:cubicBezTo>
                    <a:pt x="157198" y="599613"/>
                    <a:pt x="169879" y="570983"/>
                    <a:pt x="175847" y="545123"/>
                  </a:cubicBezTo>
                  <a:cubicBezTo>
                    <a:pt x="179785" y="528060"/>
                    <a:pt x="200973" y="498641"/>
                    <a:pt x="211016" y="483577"/>
                  </a:cubicBezTo>
                  <a:lnTo>
                    <a:pt x="228600" y="430823"/>
                  </a:lnTo>
                  <a:lnTo>
                    <a:pt x="237393" y="404446"/>
                  </a:lnTo>
                  <a:cubicBezTo>
                    <a:pt x="234462" y="395654"/>
                    <a:pt x="237868" y="378069"/>
                    <a:pt x="228600" y="378069"/>
                  </a:cubicBezTo>
                  <a:cubicBezTo>
                    <a:pt x="219332" y="378069"/>
                    <a:pt x="221119" y="395271"/>
                    <a:pt x="219808" y="404446"/>
                  </a:cubicBezTo>
                  <a:cubicBezTo>
                    <a:pt x="215230" y="436492"/>
                    <a:pt x="217365" y="469419"/>
                    <a:pt x="211016" y="501162"/>
                  </a:cubicBezTo>
                  <a:cubicBezTo>
                    <a:pt x="207829" y="517095"/>
                    <a:pt x="185283" y="548554"/>
                    <a:pt x="175847" y="562708"/>
                  </a:cubicBezTo>
                  <a:cubicBezTo>
                    <a:pt x="159945" y="626309"/>
                    <a:pt x="90854" y="635977"/>
                    <a:pt x="70339" y="633046"/>
                  </a:cubicBezTo>
                  <a:close/>
                </a:path>
              </a:pathLst>
            </a:custGeom>
            <a:solidFill>
              <a:srgbClr val="FFC000"/>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endParaRPr>
            </a:p>
          </p:txBody>
        </p:sp>
      </p:grpSp>
      <p:sp>
        <p:nvSpPr>
          <p:cNvPr id="52" name="Text Placeholder 2">
            <a:extLst>
              <a:ext uri="{FF2B5EF4-FFF2-40B4-BE49-F238E27FC236}">
                <a16:creationId xmlns:a16="http://schemas.microsoft.com/office/drawing/2014/main" id="{52F4C327-D5EB-48DC-9113-33632D3FCF09}"/>
              </a:ext>
            </a:extLst>
          </p:cNvPr>
          <p:cNvSpPr txBox="1">
            <a:spLocks/>
          </p:cNvSpPr>
          <p:nvPr/>
        </p:nvSpPr>
        <p:spPr>
          <a:xfrm>
            <a:off x="3393888" y="2064347"/>
            <a:ext cx="2742477" cy="1221992"/>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588"/>
              </a:spcBef>
              <a:spcAft>
                <a:spcPts val="0"/>
              </a:spcAft>
              <a:buClrTx/>
              <a:buSzPct val="90000"/>
              <a:buFont typeface="Arial" pitchFamily="34" charset="0"/>
              <a:buNone/>
              <a:tabLst/>
              <a:defRPr/>
            </a:pPr>
            <a:r>
              <a:rPr kumimoji="0" lang="en-US" sz="2745" b="0" i="0" u="none" strike="noStrike" kern="1200" cap="none" spc="0" normalizeH="0" baseline="0" noProof="0" dirty="0">
                <a:ln>
                  <a:noFill/>
                </a:ln>
                <a:gradFill>
                  <a:gsLst>
                    <a:gs pos="1250">
                      <a:srgbClr val="0078D7"/>
                    </a:gs>
                    <a:gs pos="99000">
                      <a:srgbClr val="0078D7"/>
                    </a:gs>
                  </a:gsLst>
                  <a:lin ang="5400000" scaled="0"/>
                </a:gradFill>
                <a:effectLst/>
                <a:uLnTx/>
                <a:uFillTx/>
                <a:latin typeface="Segoe UI Light"/>
                <a:ea typeface="+mn-ea"/>
                <a:cs typeface="+mn-cs"/>
              </a:rPr>
              <a:t>Image Similarity</a:t>
            </a:r>
          </a:p>
          <a:p>
            <a:pPr marL="0" marR="0" lvl="0" indent="0" algn="l" defTabSz="914367" rtl="0" eaLnBrk="1" fontAlgn="auto" latinLnBrk="0" hangingPunct="1">
              <a:lnSpc>
                <a:spcPct val="100000"/>
              </a:lnSpc>
              <a:spcBef>
                <a:spcPts val="588"/>
              </a:spcBef>
              <a:spcAft>
                <a:spcPts val="0"/>
              </a:spcAft>
              <a:buClrTx/>
              <a:buSzPct val="90000"/>
              <a:buFont typeface="Arial" pitchFamily="34" charset="0"/>
              <a:buNone/>
              <a:tabLst/>
              <a:defRPr/>
            </a:pPr>
            <a:r>
              <a:rPr kumimoji="0" lang="en-US" sz="1765"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Light"/>
                <a:ea typeface="+mn-ea"/>
                <a:cs typeface="+mn-cs"/>
              </a:rPr>
              <a:t>Which images are similar to the query image?</a:t>
            </a:r>
          </a:p>
        </p:txBody>
      </p:sp>
      <p:pic>
        <p:nvPicPr>
          <p:cNvPr id="53" name="Picture 52">
            <a:extLst>
              <a:ext uri="{FF2B5EF4-FFF2-40B4-BE49-F238E27FC236}">
                <a16:creationId xmlns:a16="http://schemas.microsoft.com/office/drawing/2014/main" id="{F267A0E2-0D54-4C61-893C-C897877D5D96}"/>
              </a:ext>
            </a:extLst>
          </p:cNvPr>
          <p:cNvPicPr>
            <a:picLocks noChangeAspect="1"/>
          </p:cNvPicPr>
          <p:nvPr/>
        </p:nvPicPr>
        <p:blipFill>
          <a:blip r:embed="rId4"/>
          <a:stretch>
            <a:fillRect/>
          </a:stretch>
        </p:blipFill>
        <p:spPr>
          <a:xfrm>
            <a:off x="3718650" y="4035721"/>
            <a:ext cx="2153245" cy="1433252"/>
          </a:xfrm>
          <a:prstGeom prst="rect">
            <a:avLst/>
          </a:prstGeom>
        </p:spPr>
      </p:pic>
      <p:sp>
        <p:nvSpPr>
          <p:cNvPr id="54" name="Rectangle 53">
            <a:extLst>
              <a:ext uri="{FF2B5EF4-FFF2-40B4-BE49-F238E27FC236}">
                <a16:creationId xmlns:a16="http://schemas.microsoft.com/office/drawing/2014/main" id="{CA8D47DA-892B-4B06-9264-F716EE300B99}"/>
              </a:ext>
            </a:extLst>
          </p:cNvPr>
          <p:cNvSpPr/>
          <p:nvPr/>
        </p:nvSpPr>
        <p:spPr bwMode="auto">
          <a:xfrm>
            <a:off x="3298798" y="3974135"/>
            <a:ext cx="1269933" cy="731128"/>
          </a:xfrm>
          <a:prstGeom prst="rect">
            <a:avLst/>
          </a:prstGeom>
          <a:solidFill>
            <a:srgbClr val="FFFFFF"/>
          </a:solidFill>
          <a:ln w="10795" cap="flat" cmpd="sng" algn="ctr">
            <a:solidFill>
              <a:srgbClr val="FFFFFF"/>
            </a:solid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endParaRPr>
          </a:p>
        </p:txBody>
      </p:sp>
      <p:pic>
        <p:nvPicPr>
          <p:cNvPr id="55" name="Picture 54">
            <a:extLst>
              <a:ext uri="{FF2B5EF4-FFF2-40B4-BE49-F238E27FC236}">
                <a16:creationId xmlns:a16="http://schemas.microsoft.com/office/drawing/2014/main" id="{ACD5E0B8-44E8-4C60-BDCD-A1C4E0367147}"/>
              </a:ext>
            </a:extLst>
          </p:cNvPr>
          <p:cNvPicPr>
            <a:picLocks noChangeAspect="1"/>
          </p:cNvPicPr>
          <p:nvPr/>
        </p:nvPicPr>
        <p:blipFill>
          <a:blip r:embed="rId3"/>
          <a:stretch>
            <a:fillRect/>
          </a:stretch>
        </p:blipFill>
        <p:spPr>
          <a:xfrm>
            <a:off x="3283496" y="3948982"/>
            <a:ext cx="1231251" cy="692578"/>
          </a:xfrm>
          <a:prstGeom prst="rect">
            <a:avLst/>
          </a:prstGeom>
        </p:spPr>
      </p:pic>
      <p:sp>
        <p:nvSpPr>
          <p:cNvPr id="56" name="TextBox 55">
            <a:extLst>
              <a:ext uri="{FF2B5EF4-FFF2-40B4-BE49-F238E27FC236}">
                <a16:creationId xmlns:a16="http://schemas.microsoft.com/office/drawing/2014/main" id="{9B748F2E-F7B8-4365-8734-362D50EDF3BD}"/>
              </a:ext>
            </a:extLst>
          </p:cNvPr>
          <p:cNvSpPr txBox="1"/>
          <p:nvPr/>
        </p:nvSpPr>
        <p:spPr>
          <a:xfrm>
            <a:off x="5012514" y="4793654"/>
            <a:ext cx="1244740" cy="832764"/>
          </a:xfrm>
          <a:prstGeom prst="rect">
            <a:avLst/>
          </a:prstGeom>
          <a:noFill/>
        </p:spPr>
        <p:txBody>
          <a:bodyPr wrap="square" lIns="179285" tIns="143428" rIns="179285" bIns="143428" rtlCol="0">
            <a:spAutoFit/>
          </a:bodyPr>
          <a:lstStyle/>
          <a:p>
            <a:pPr marL="0" marR="0" lvl="0" indent="0" algn="l" defTabSz="896386" rtl="0" eaLnBrk="1" fontAlgn="auto" latinLnBrk="0" hangingPunct="1">
              <a:lnSpc>
                <a:spcPct val="90000"/>
              </a:lnSpc>
              <a:spcBef>
                <a:spcPts val="0"/>
              </a:spcBef>
              <a:spcAft>
                <a:spcPts val="588"/>
              </a:spcAft>
              <a:buClrTx/>
              <a:buSzTx/>
              <a:buFontTx/>
              <a:buNone/>
              <a:tabLst/>
              <a:defRPr/>
            </a:pPr>
            <a:r>
              <a:rPr kumimoji="0" lang="en-US" sz="1961" b="1" i="0" u="none" strike="noStrike" kern="0" cap="none" spc="0" normalizeH="0" baseline="0" noProof="0" dirty="0">
                <a:ln>
                  <a:noFill/>
                </a:ln>
                <a:solidFill>
                  <a:srgbClr val="FFC000"/>
                </a:solidFill>
                <a:effectLst/>
                <a:uLnTx/>
                <a:uFillTx/>
                <a:latin typeface="Segoe UI Light"/>
                <a:ea typeface="+mn-ea"/>
                <a:cs typeface="+mn-cs"/>
              </a:rPr>
              <a:t>Similar image</a:t>
            </a:r>
          </a:p>
        </p:txBody>
      </p:sp>
      <p:sp>
        <p:nvSpPr>
          <p:cNvPr id="57" name="TextBox 56">
            <a:extLst>
              <a:ext uri="{FF2B5EF4-FFF2-40B4-BE49-F238E27FC236}">
                <a16:creationId xmlns:a16="http://schemas.microsoft.com/office/drawing/2014/main" id="{DDB08552-75A5-4AB7-9A53-5801EE278C28}"/>
              </a:ext>
            </a:extLst>
          </p:cNvPr>
          <p:cNvSpPr txBox="1"/>
          <p:nvPr/>
        </p:nvSpPr>
        <p:spPr>
          <a:xfrm>
            <a:off x="3170069" y="3915665"/>
            <a:ext cx="834273" cy="859920"/>
          </a:xfrm>
          <a:prstGeom prst="rect">
            <a:avLst/>
          </a:prstGeom>
          <a:noFill/>
        </p:spPr>
        <p:txBody>
          <a:bodyPr wrap="none" lIns="179285" tIns="143428" rIns="179285" bIns="143428" rtlCol="0">
            <a:spAutoFit/>
          </a:bodyPr>
          <a:lstStyle/>
          <a:p>
            <a:pPr marL="0" marR="0" lvl="0" indent="0" algn="l" defTabSz="896386" rtl="0" eaLnBrk="1" fontAlgn="auto" latinLnBrk="0" hangingPunct="1">
              <a:lnSpc>
                <a:spcPct val="90000"/>
              </a:lnSpc>
              <a:spcBef>
                <a:spcPts val="0"/>
              </a:spcBef>
              <a:spcAft>
                <a:spcPts val="588"/>
              </a:spcAft>
              <a:buClrTx/>
              <a:buSzTx/>
              <a:buFontTx/>
              <a:buNone/>
              <a:tabLst/>
              <a:defRPr/>
            </a:pPr>
            <a:r>
              <a:rPr kumimoji="0" lang="en-US" sz="1372" b="1" i="0" u="none" strike="noStrike" kern="0" cap="none" spc="0" normalizeH="0" baseline="0" noProof="0" dirty="0">
                <a:ln>
                  <a:noFill/>
                </a:ln>
                <a:solidFill>
                  <a:srgbClr val="FFC000"/>
                </a:solidFill>
                <a:effectLst/>
                <a:uLnTx/>
                <a:uFillTx/>
                <a:latin typeface="Segoe UI Light"/>
                <a:ea typeface="+mn-ea"/>
                <a:cs typeface="+mn-cs"/>
              </a:rPr>
              <a:t>Query</a:t>
            </a:r>
            <a:br>
              <a:rPr kumimoji="0" lang="en-US" sz="1372" b="1" i="0" u="none" strike="noStrike" kern="0" cap="none" spc="0" normalizeH="0" baseline="0" noProof="0" dirty="0">
                <a:ln>
                  <a:noFill/>
                </a:ln>
                <a:solidFill>
                  <a:srgbClr val="FFC000"/>
                </a:solidFill>
                <a:effectLst/>
                <a:uLnTx/>
                <a:uFillTx/>
                <a:latin typeface="Segoe UI Light"/>
                <a:ea typeface="+mn-ea"/>
                <a:cs typeface="+mn-cs"/>
              </a:rPr>
            </a:br>
            <a:r>
              <a:rPr kumimoji="0" lang="en-US" sz="1372" b="1" i="0" u="none" strike="noStrike" kern="0" cap="none" spc="0" normalizeH="0" baseline="0" noProof="0" dirty="0">
                <a:ln>
                  <a:noFill/>
                </a:ln>
                <a:solidFill>
                  <a:srgbClr val="FFC000"/>
                </a:solidFill>
                <a:effectLst/>
                <a:uLnTx/>
                <a:uFillTx/>
                <a:latin typeface="Segoe UI Light"/>
                <a:ea typeface="+mn-ea"/>
                <a:cs typeface="+mn-cs"/>
              </a:rPr>
              <a:t>image</a:t>
            </a:r>
            <a:br>
              <a:rPr kumimoji="0" lang="en-US" sz="1372" b="1" i="0" u="none" strike="noStrike" kern="0" cap="none" spc="0" normalizeH="0" baseline="0" noProof="0" dirty="0">
                <a:ln>
                  <a:noFill/>
                </a:ln>
                <a:solidFill>
                  <a:srgbClr val="FFC000"/>
                </a:solidFill>
                <a:effectLst/>
                <a:uLnTx/>
                <a:uFillTx/>
                <a:latin typeface="Segoe UI Light"/>
                <a:ea typeface="+mn-ea"/>
                <a:cs typeface="+mn-cs"/>
              </a:rPr>
            </a:br>
            <a:endParaRPr kumimoji="0" lang="en-US" sz="1372" b="1" i="0" u="none" strike="noStrike" kern="0" cap="none" spc="0" normalizeH="0" baseline="0" noProof="0" dirty="0">
              <a:ln>
                <a:noFill/>
              </a:ln>
              <a:solidFill>
                <a:srgbClr val="FFC000"/>
              </a:solidFill>
              <a:effectLst/>
              <a:uLnTx/>
              <a:uFillTx/>
              <a:latin typeface="Segoe UI Light"/>
              <a:ea typeface="+mn-ea"/>
              <a:cs typeface="+mn-cs"/>
            </a:endParaRPr>
          </a:p>
        </p:txBody>
      </p:sp>
    </p:spTree>
    <p:extLst>
      <p:ext uri="{BB962C8B-B14F-4D97-AF65-F5344CB8AC3E}">
        <p14:creationId xmlns:p14="http://schemas.microsoft.com/office/powerpoint/2010/main" val="1131154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2_5-30660_TR21_BO_CT_Template">
  <a:themeElements>
    <a:clrScheme name="Custom 12">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4DB0FF"/>
      </a:hlink>
      <a:folHlink>
        <a:srgbClr val="7F7F7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1_BO_CT_Template.potx [Read-Only]" id="{75943521-E3C3-4031-9F22-7C26411915FC}" vid="{7540FE32-89F5-4624-B769-BFB809EDCFE3}"/>
    </a:ext>
  </a:extLst>
</a:theme>
</file>

<file path=ppt/theme/theme10.xml><?xml version="1.0" encoding="utf-8"?>
<a:theme xmlns:a="http://schemas.openxmlformats.org/drawingml/2006/main" name="5_WHITE TEMPLATE">
  <a:themeElements>
    <a:clrScheme name="BT - Dark Blue - white background">
      <a:dk1>
        <a:srgbClr val="353535"/>
      </a:dk1>
      <a:lt1>
        <a:srgbClr val="FFFFFF"/>
      </a:lt1>
      <a:dk2>
        <a:srgbClr val="002050"/>
      </a:dk2>
      <a:lt2>
        <a:srgbClr val="EAEAEA"/>
      </a:lt2>
      <a:accent1>
        <a:srgbClr val="002050"/>
      </a:accent1>
      <a:accent2>
        <a:srgbClr val="0078D7"/>
      </a:accent2>
      <a:accent3>
        <a:srgbClr val="00BCF2"/>
      </a:accent3>
      <a:accent4>
        <a:srgbClr val="FF8C00"/>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US DX RISV Template_New" id="{BA282EB2-3018-3240-AA4E-A906AF07F473}" vid="{06D43F80-77FA-684E-8585-C5B3B9ABCF55}"/>
    </a:ext>
  </a:extLst>
</a:theme>
</file>

<file path=ppt/theme/theme11.xml><?xml version="1.0" encoding="utf-8"?>
<a:theme xmlns:a="http://schemas.openxmlformats.org/drawingml/2006/main" name="1_5-50126_Machine_Learning_Analytics_&amp;_Data_Science_Conference_Template">
  <a:themeElements>
    <a:clrScheme name="MLA&amp;DS">
      <a:dk1>
        <a:srgbClr val="505050"/>
      </a:dk1>
      <a:lt1>
        <a:srgbClr val="FFFFFF"/>
      </a:lt1>
      <a:dk2>
        <a:srgbClr val="A80000"/>
      </a:dk2>
      <a:lt2>
        <a:srgbClr val="E6E6E6"/>
      </a:lt2>
      <a:accent1>
        <a:srgbClr val="A80000"/>
      </a:accent1>
      <a:accent2>
        <a:srgbClr val="080808"/>
      </a:accent2>
      <a:accent3>
        <a:srgbClr val="505050"/>
      </a:accent3>
      <a:accent4>
        <a:srgbClr val="002050"/>
      </a:accent4>
      <a:accent5>
        <a:srgbClr val="D83B01"/>
      </a:accent5>
      <a:accent6>
        <a:srgbClr val="737373"/>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achine_Learning_Analytics_Data_Science_Conference_16x9_Template.potx" id="{624ED27A-595E-44F6-AE1A-E016848AF1F5}" vid="{DE8A8843-A031-4909-9724-210F50B88349}"/>
    </a:ext>
  </a:extLst>
</a:theme>
</file>

<file path=ppt/theme/theme12.xml><?xml version="1.0" encoding="utf-8"?>
<a:theme xmlns:a="http://schemas.openxmlformats.org/drawingml/2006/main" name="2_WHITE TEMPLATE">
  <a:themeElements>
    <a:clrScheme name="BT - Dark Blue - white background">
      <a:dk1>
        <a:srgbClr val="353535"/>
      </a:dk1>
      <a:lt1>
        <a:srgbClr val="FFFFFF"/>
      </a:lt1>
      <a:dk2>
        <a:srgbClr val="002050"/>
      </a:dk2>
      <a:lt2>
        <a:srgbClr val="EAEAEA"/>
      </a:lt2>
      <a:accent1>
        <a:srgbClr val="002050"/>
      </a:accent1>
      <a:accent2>
        <a:srgbClr val="0078D7"/>
      </a:accent2>
      <a:accent3>
        <a:srgbClr val="00BCF2"/>
      </a:accent3>
      <a:accent4>
        <a:srgbClr val="FF8C00"/>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US DX RISV Template_New" id="{BA282EB2-3018-3240-AA4E-A906AF07F473}" vid="{06D43F80-77FA-684E-8585-C5B3B9ABCF55}"/>
    </a:ext>
  </a:extLst>
</a:theme>
</file>

<file path=ppt/theme/theme13.xml><?xml version="1.0" encoding="utf-8"?>
<a:theme xmlns:a="http://schemas.openxmlformats.org/drawingml/2006/main" name="5-50195_Microsoft_Build_Template">
  <a:themeElements>
    <a:clrScheme name="Microsoft Build 2018">
      <a:dk1>
        <a:srgbClr val="1A1A1A"/>
      </a:dk1>
      <a:lt1>
        <a:srgbClr val="FFFFFF"/>
      </a:lt1>
      <a:dk2>
        <a:srgbClr val="0D0D0D"/>
      </a:dk2>
      <a:lt2>
        <a:srgbClr val="E6E6E6"/>
      </a:lt2>
      <a:accent1>
        <a:srgbClr val="505050"/>
      </a:accent1>
      <a:accent2>
        <a:srgbClr val="D2D2D2"/>
      </a:accent2>
      <a:accent3>
        <a:srgbClr val="E3008C"/>
      </a:accent3>
      <a:accent4>
        <a:srgbClr val="32145A"/>
      </a:accent4>
      <a:accent5>
        <a:srgbClr val="2139B5"/>
      </a:accent5>
      <a:accent6>
        <a:srgbClr val="E6E6E6"/>
      </a:accent6>
      <a:hlink>
        <a:srgbClr val="2139B5"/>
      </a:hlink>
      <a:folHlink>
        <a:srgbClr val="2139B5"/>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8_16x9_Breakout_Template.potx" id="{AA42B626-3B35-4046-A6BC-5096581850B0}" vid="{E330E15E-5B58-4840-8774-74C67741ACEA}"/>
    </a:ext>
  </a:extLst>
</a:theme>
</file>

<file path=ppt/theme/theme14.xml><?xml version="1.0" encoding="utf-8"?>
<a:theme xmlns:a="http://schemas.openxmlformats.org/drawingml/2006/main" name="2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5.xml><?xml version="1.0" encoding="utf-8"?>
<a:theme xmlns:a="http://schemas.openxmlformats.org/drawingml/2006/main" name="1_WHITE TEMPLATE">
  <a:themeElements>
    <a:clrScheme name="TT - Blue with white">
      <a:dk1>
        <a:srgbClr val="353535"/>
      </a:dk1>
      <a:lt1>
        <a:srgbClr val="FFFFFF"/>
      </a:lt1>
      <a:dk2>
        <a:srgbClr val="002050"/>
      </a:dk2>
      <a:lt2>
        <a:srgbClr val="EAEAEA"/>
      </a:lt2>
      <a:accent1>
        <a:srgbClr val="0078D7"/>
      </a:accent1>
      <a:accent2>
        <a:srgbClr val="002050"/>
      </a:accent2>
      <a:accent3>
        <a:srgbClr val="00BCF2"/>
      </a:accent3>
      <a:accent4>
        <a:srgbClr val="B4009E"/>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MULTIPLE_MASTERS_Sept_2016.potx" id="{ECBC7363-A966-411C-ADC6-24676D8BE435}" vid="{2BB6782C-6926-424C-BAA7-2F1F2A62E2C2}"/>
    </a:ext>
  </a:extLst>
</a:theme>
</file>

<file path=ppt/theme/theme16.xml><?xml version="1.0" encoding="utf-8"?>
<a:theme xmlns:a="http://schemas.openxmlformats.org/drawingml/2006/main" name="Tallan">
  <a:themeElements>
    <a:clrScheme name="Tallan">
      <a:dk1>
        <a:srgbClr val="575757"/>
      </a:dk1>
      <a:lt1>
        <a:srgbClr val="FFFFFF"/>
      </a:lt1>
      <a:dk2>
        <a:srgbClr val="226AD6"/>
      </a:dk2>
      <a:lt2>
        <a:srgbClr val="F6F6F6"/>
      </a:lt2>
      <a:accent1>
        <a:srgbClr val="226AD6"/>
      </a:accent1>
      <a:accent2>
        <a:srgbClr val="6CC300"/>
      </a:accent2>
      <a:accent3>
        <a:srgbClr val="00B0F0"/>
      </a:accent3>
      <a:accent4>
        <a:srgbClr val="FFC000"/>
      </a:accent4>
      <a:accent5>
        <a:srgbClr val="FF6F00"/>
      </a:accent5>
      <a:accent6>
        <a:srgbClr val="E91E63"/>
      </a:accent6>
      <a:hlink>
        <a:srgbClr val="575757"/>
      </a:hlink>
      <a:folHlink>
        <a:srgbClr val="ABABAB"/>
      </a:folHlink>
    </a:clrScheme>
    <a:fontScheme name="Custom 3">
      <a:majorFont>
        <a:latin typeface="Segoe UI Light"/>
        <a:ea typeface=""/>
        <a:cs typeface=""/>
      </a:majorFont>
      <a:minorFont>
        <a:latin typeface="Segoe U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UNTITLED" id="{5E1E0C83-01B1-AF47-A478-9BE74CEF8546}" vid="{AD8CD8F3-0279-2541-AD5E-90CC9D17758C}"/>
    </a:ext>
  </a:extLst>
</a:theme>
</file>

<file path=ppt/theme/theme17.xml><?xml version="1.0" encoding="utf-8"?>
<a:theme xmlns:a="http://schemas.openxmlformats.org/drawingml/2006/main" name="Centered_txt_2-3Lines_white">
  <a:themeElements>
    <a:clrScheme name="Custom 2">
      <a:dk1>
        <a:srgbClr val="575757"/>
      </a:dk1>
      <a:lt1>
        <a:srgbClr val="FFFFFF"/>
      </a:lt1>
      <a:dk2>
        <a:srgbClr val="226AD6"/>
      </a:dk2>
      <a:lt2>
        <a:srgbClr val="F6F6F6"/>
      </a:lt2>
      <a:accent1>
        <a:srgbClr val="0195FF"/>
      </a:accent1>
      <a:accent2>
        <a:srgbClr val="6CC300"/>
      </a:accent2>
      <a:accent3>
        <a:srgbClr val="ACACAC"/>
      </a:accent3>
      <a:accent4>
        <a:srgbClr val="0948A7"/>
      </a:accent4>
      <a:accent5>
        <a:srgbClr val="0B7FEC"/>
      </a:accent5>
      <a:accent6>
        <a:srgbClr val="345D00"/>
      </a:accent6>
      <a:hlink>
        <a:srgbClr val="575757"/>
      </a:hlink>
      <a:folHlink>
        <a:srgbClr val="ABABAB"/>
      </a:folHlink>
    </a:clrScheme>
    <a:fontScheme name="Custom 3">
      <a:majorFont>
        <a:latin typeface="Segoe UI Light"/>
        <a:ea typeface=""/>
        <a:cs typeface=""/>
      </a:majorFont>
      <a:minorFont>
        <a:latin typeface="Segoe U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UNTITLED" id="{5E1E0C83-01B1-AF47-A478-9BE74CEF8546}" vid="{CBBCFF47-87F0-CE45-A3DF-B17345F99EAA}"/>
    </a:ext>
  </a:extLst>
</a:theme>
</file>

<file path=ppt/theme/theme18.xml><?xml version="1.0" encoding="utf-8"?>
<a:theme xmlns:a="http://schemas.openxmlformats.org/drawingml/2006/main" name="1_Tallan">
  <a:themeElements>
    <a:clrScheme name="Tallan">
      <a:dk1>
        <a:srgbClr val="575757"/>
      </a:dk1>
      <a:lt1>
        <a:srgbClr val="FFFFFF"/>
      </a:lt1>
      <a:dk2>
        <a:srgbClr val="226AD6"/>
      </a:dk2>
      <a:lt2>
        <a:srgbClr val="F6F6F6"/>
      </a:lt2>
      <a:accent1>
        <a:srgbClr val="226AD6"/>
      </a:accent1>
      <a:accent2>
        <a:srgbClr val="6CC300"/>
      </a:accent2>
      <a:accent3>
        <a:srgbClr val="00B0F0"/>
      </a:accent3>
      <a:accent4>
        <a:srgbClr val="FFC000"/>
      </a:accent4>
      <a:accent5>
        <a:srgbClr val="FF6F00"/>
      </a:accent5>
      <a:accent6>
        <a:srgbClr val="E91E63"/>
      </a:accent6>
      <a:hlink>
        <a:srgbClr val="575757"/>
      </a:hlink>
      <a:folHlink>
        <a:srgbClr val="ABABAB"/>
      </a:folHlink>
    </a:clrScheme>
    <a:fontScheme name="Custom 3">
      <a:majorFont>
        <a:latin typeface="Segoe UI Light"/>
        <a:ea typeface=""/>
        <a:cs typeface=""/>
      </a:majorFont>
      <a:minorFont>
        <a:latin typeface="Segoe U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UNTITLED" id="{5E1E0C83-01B1-AF47-A478-9BE74CEF8546}" vid="{AD8CD8F3-0279-2541-AD5E-90CC9D17758C}"/>
    </a:ext>
  </a:extLst>
</a:theme>
</file>

<file path=ppt/theme/theme1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5-50225 Digital Transformation Acadmey 2018">
  <a:themeElements>
    <a:clrScheme name="Custom 6">
      <a:dk1>
        <a:srgbClr val="0D0D0D"/>
      </a:dk1>
      <a:lt1>
        <a:srgbClr val="FFFFFF"/>
      </a:lt1>
      <a:dk2>
        <a:srgbClr val="002050"/>
      </a:dk2>
      <a:lt2>
        <a:srgbClr val="E6E6E6"/>
      </a:lt2>
      <a:accent1>
        <a:srgbClr val="0078D4"/>
      </a:accent1>
      <a:accent2>
        <a:srgbClr val="00BCF2"/>
      </a:accent2>
      <a:accent3>
        <a:srgbClr val="494949"/>
      </a:accent3>
      <a:accent4>
        <a:srgbClr val="737373"/>
      </a:accent4>
      <a:accent5>
        <a:srgbClr val="5C2D91"/>
      </a:accent5>
      <a:accent6>
        <a:srgbClr val="BAD80A"/>
      </a:accent6>
      <a:hlink>
        <a:srgbClr val="0078D4"/>
      </a:hlink>
      <a:folHlink>
        <a:srgbClr val="00BCF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pp Sales Session_DTA 2018_Template with Core Slides_20180828" id="{D38D3C6C-4008-4837-91F8-A323E6675ABF}" vid="{3362EA76-8940-4188-86B9-C598593ECFED}"/>
    </a:ext>
  </a:extLst>
</a:theme>
</file>

<file path=ppt/theme/theme2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Azure Dev Dark - 2018H2">
  <a:themeElements>
    <a:clrScheme name="Azure 2018 Q1">
      <a:dk1>
        <a:srgbClr val="FFFFFF"/>
      </a:dk1>
      <a:lt1>
        <a:srgbClr val="414241"/>
      </a:lt1>
      <a:dk2>
        <a:srgbClr val="000000"/>
      </a:dk2>
      <a:lt2>
        <a:srgbClr val="E9E9E9"/>
      </a:lt2>
      <a:accent1>
        <a:srgbClr val="0078D7"/>
      </a:accent1>
      <a:accent2>
        <a:srgbClr val="4DB0FF"/>
      </a:accent2>
      <a:accent3>
        <a:srgbClr val="B1D6F2"/>
      </a:accent3>
      <a:accent4>
        <a:srgbClr val="0359A0"/>
      </a:accent4>
      <a:accent5>
        <a:srgbClr val="8CCAFD"/>
      </a:accent5>
      <a:accent6>
        <a:srgbClr val="797979"/>
      </a:accent6>
      <a:hlink>
        <a:srgbClr val="4CAFFF"/>
      </a:hlink>
      <a:folHlink>
        <a:srgbClr val="0478D6"/>
      </a:folHlink>
    </a:clrScheme>
    <a:fontScheme name="Windows Fonts">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txDef>
      <a:spPr/>
      <a:bodyPr lIns="0" tIns="0" rIns="0" bIns="0" anchor="t" anchorCtr="0"/>
      <a:lstStyle>
        <a:defPPr>
          <a:defRPr smtClean="0"/>
        </a:defPPr>
      </a:lstStyle>
    </a:txDef>
  </a:objectDefaults>
  <a:extraClrSchemeLst/>
  <a:extLst>
    <a:ext uri="{05A4C25C-085E-4340-85A3-A5531E510DB2}">
      <thm15:themeFamily xmlns:thm15="http://schemas.microsoft.com/office/thememl/2012/main" name="Azure Developer Template" id="{391AED37-9504-4F4A-9002-F0F9A33BE5A1}" vid="{07EA6CC6-0313-4A0C-92B2-C4471F5AFDFA}"/>
    </a:ext>
  </a:extLst>
</a:theme>
</file>

<file path=ppt/theme/theme4.xml><?xml version="1.0" encoding="utf-8"?>
<a:theme xmlns:a="http://schemas.openxmlformats.org/drawingml/2006/main" name="4_5-30660_TR21_BO_CT_Template">
  <a:themeElements>
    <a:clrScheme name="Custom 12">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4DB0FF"/>
      </a:hlink>
      <a:folHlink>
        <a:srgbClr val="7F7F7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1_BO_CT_Template.potx [Read-Only]" id="{75943521-E3C3-4031-9F22-7C26411915FC}" vid="{7540FE32-89F5-4624-B769-BFB809EDCFE3}"/>
    </a:ext>
  </a:extLst>
</a:theme>
</file>

<file path=ppt/theme/theme5.xml><?xml version="1.0" encoding="utf-8"?>
<a:theme xmlns:a="http://schemas.openxmlformats.org/drawingml/2006/main" name="WHITE TEMPLATE">
  <a:themeElements>
    <a:clrScheme name="MSVID White and Teal_10-2014">
      <a:dk1>
        <a:srgbClr val="505050"/>
      </a:dk1>
      <a:lt1>
        <a:srgbClr val="FFFFFF"/>
      </a:lt1>
      <a:dk2>
        <a:srgbClr val="008272"/>
      </a:dk2>
      <a:lt2>
        <a:srgbClr val="D5F7F6"/>
      </a:lt2>
      <a:accent1>
        <a:srgbClr val="008272"/>
      </a:accent1>
      <a:accent2>
        <a:srgbClr val="B4009E"/>
      </a:accent2>
      <a:accent3>
        <a:srgbClr val="004B50"/>
      </a:accent3>
      <a:accent4>
        <a:srgbClr val="0078D7"/>
      </a:accent4>
      <a:accent5>
        <a:srgbClr val="5C2D91"/>
      </a:accent5>
      <a:accent6>
        <a:srgbClr val="D83B01"/>
      </a:accent6>
      <a:hlink>
        <a:srgbClr val="008272"/>
      </a:hlink>
      <a:folHlink>
        <a:srgbClr val="00827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TEAL_1" id="{5E4F6A35-5222-4964-BF6B-D8D6040D0130}" vid="{5DED90E8-4E6D-48DC-ABF5-5DF803FF6458}"/>
    </a:ext>
  </a:extLst>
</a:theme>
</file>

<file path=ppt/theme/theme6.xml><?xml version="1.0" encoding="utf-8"?>
<a:theme xmlns:a="http://schemas.openxmlformats.org/drawingml/2006/main" name="STB Product Families 2013">
  <a:themeElements>
    <a:clrScheme name="Custom 2">
      <a:dk1>
        <a:srgbClr val="000000"/>
      </a:dk1>
      <a:lt1>
        <a:srgbClr val="FFFFFF"/>
      </a:lt1>
      <a:dk2>
        <a:srgbClr val="505050"/>
      </a:dk2>
      <a:lt2>
        <a:srgbClr val="D2D2D2"/>
      </a:lt2>
      <a:accent1>
        <a:srgbClr val="008272"/>
      </a:accent1>
      <a:accent2>
        <a:srgbClr val="0072C6"/>
      </a:accent2>
      <a:accent3>
        <a:srgbClr val="00188F"/>
      </a:accent3>
      <a:accent4>
        <a:srgbClr val="002050"/>
      </a:accent4>
      <a:accent5>
        <a:srgbClr val="BA141A"/>
      </a:accent5>
      <a:accent6>
        <a:srgbClr val="4668C5"/>
      </a:accent6>
      <a:hlink>
        <a:srgbClr val="277DFF"/>
      </a:hlink>
      <a:folHlink>
        <a:srgbClr val="505050"/>
      </a:folHlink>
    </a:clrScheme>
    <a:fontScheme name="STB-2013-SegoeUI">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Cloud and Enterprise Products Template July 2013.potx" id="{D758CEDE-5CA6-4C03-87FE-218944EC3508}" vid="{06B439C2-CBAA-4105-8305-59DB90A14B7A}"/>
    </a:ext>
  </a:extLst>
</a:theme>
</file>

<file path=ppt/theme/theme7.xml><?xml version="1.0" encoding="utf-8"?>
<a:theme xmlns:a="http://schemas.openxmlformats.org/drawingml/2006/main" name="5_5-30660_TR21_BO_CT_Template">
  <a:themeElements>
    <a:clrScheme name="Custom 12">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4DB0FF"/>
      </a:hlink>
      <a:folHlink>
        <a:srgbClr val="7F7F7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1_BO_CT_Template.potx [Read-Only]" id="{75943521-E3C3-4031-9F22-7C26411915FC}" vid="{7540FE32-89F5-4624-B769-BFB809EDCFE3}"/>
    </a:ext>
  </a:extLst>
</a:theme>
</file>

<file path=ppt/theme/theme8.xml><?xml version="1.0" encoding="utf-8"?>
<a:theme xmlns:a="http://schemas.openxmlformats.org/drawingml/2006/main" name="1_5-50225 Digital Transformation Acadmey 2018">
  <a:themeElements>
    <a:clrScheme name="Custom 6">
      <a:dk1>
        <a:srgbClr val="0D0D0D"/>
      </a:dk1>
      <a:lt1>
        <a:srgbClr val="FFFFFF"/>
      </a:lt1>
      <a:dk2>
        <a:srgbClr val="002050"/>
      </a:dk2>
      <a:lt2>
        <a:srgbClr val="E6E6E6"/>
      </a:lt2>
      <a:accent1>
        <a:srgbClr val="0078D4"/>
      </a:accent1>
      <a:accent2>
        <a:srgbClr val="00BCF2"/>
      </a:accent2>
      <a:accent3>
        <a:srgbClr val="494949"/>
      </a:accent3>
      <a:accent4>
        <a:srgbClr val="737373"/>
      </a:accent4>
      <a:accent5>
        <a:srgbClr val="5C2D91"/>
      </a:accent5>
      <a:accent6>
        <a:srgbClr val="BAD80A"/>
      </a:accent6>
      <a:hlink>
        <a:srgbClr val="0078D4"/>
      </a:hlink>
      <a:folHlink>
        <a:srgbClr val="00BCF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Digital Transformation Academy 2018_v04.potx" id="{ACED65A4-E8B6-4CA2-9CF8-B5D32F1EFCD4}" vid="{8EF1186B-2D64-422F-806C-99950B87732F}"/>
    </a:ext>
  </a:extLst>
</a:theme>
</file>

<file path=ppt/theme/theme9.xml><?xml version="1.0" encoding="utf-8"?>
<a:theme xmlns:a="http://schemas.openxmlformats.org/drawingml/2006/main" name="4_WHITE TEMPLATE">
  <a:themeElements>
    <a:clrScheme name="BT - Dark Blue - white background">
      <a:dk1>
        <a:srgbClr val="353535"/>
      </a:dk1>
      <a:lt1>
        <a:srgbClr val="FFFFFF"/>
      </a:lt1>
      <a:dk2>
        <a:srgbClr val="002050"/>
      </a:dk2>
      <a:lt2>
        <a:srgbClr val="EAEAEA"/>
      </a:lt2>
      <a:accent1>
        <a:srgbClr val="002050"/>
      </a:accent1>
      <a:accent2>
        <a:srgbClr val="0078D7"/>
      </a:accent2>
      <a:accent3>
        <a:srgbClr val="00BCF2"/>
      </a:accent3>
      <a:accent4>
        <a:srgbClr val="FF8C00"/>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US DX RISV Template_New" id="{BA282EB2-3018-3240-AA4E-A906AF07F473}" vid="{7A58F0AE-5B82-C547-B827-FCB25F11322C}"/>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11.xml.rels><?xml version="1.0" encoding="UTF-8" standalone="yes"?>
<Relationships xmlns="http://schemas.openxmlformats.org/package/2006/relationships"><Relationship Id="rId1" Type="http://schemas.openxmlformats.org/officeDocument/2006/relationships/customXmlProps" Target="itemProps11.xml"/></Relationships>
</file>

<file path=customXml/_rels/item12.xml.rels><?xml version="1.0" encoding="UTF-8" standalone="yes"?>
<Relationships xmlns="http://schemas.openxmlformats.org/package/2006/relationships"><Relationship Id="rId1" Type="http://schemas.openxmlformats.org/officeDocument/2006/relationships/customXmlProps" Target="itemProps12.xml"/></Relationships>
</file>

<file path=customXml/_rels/item13.xml.rels><?xml version="1.0" encoding="UTF-8" standalone="yes"?>
<Relationships xmlns="http://schemas.openxmlformats.org/package/2006/relationships"><Relationship Id="rId1" Type="http://schemas.openxmlformats.org/officeDocument/2006/relationships/customXmlProps" Target="itemProps13.xml"/></Relationships>
</file>

<file path=customXml/_rels/item14.xml.rels><?xml version="1.0" encoding="UTF-8" standalone="yes"?>
<Relationships xmlns="http://schemas.openxmlformats.org/package/2006/relationships"><Relationship Id="rId1" Type="http://schemas.openxmlformats.org/officeDocument/2006/relationships/customXmlProps" Target="itemProps14.xml"/></Relationships>
</file>

<file path=customXml/_rels/item15.xml.rels><?xml version="1.0" encoding="UTF-8" standalone="yes"?>
<Relationships xmlns="http://schemas.openxmlformats.org/package/2006/relationships"><Relationship Id="rId1" Type="http://schemas.openxmlformats.org/officeDocument/2006/relationships/customXmlProps" Target="itemProps15.xml"/></Relationships>
</file>

<file path=customXml/_rels/item16.xml.rels><?xml version="1.0" encoding="UTF-8" standalone="yes"?>
<Relationships xmlns="http://schemas.openxmlformats.org/package/2006/relationships"><Relationship Id="rId1" Type="http://schemas.openxmlformats.org/officeDocument/2006/relationships/customXmlProps" Target="itemProps16.xml"/></Relationships>
</file>

<file path=customXml/_rels/item17.xml.rels><?xml version="1.0" encoding="UTF-8" standalone="yes"?>
<Relationships xmlns="http://schemas.openxmlformats.org/package/2006/relationships"><Relationship Id="rId1" Type="http://schemas.openxmlformats.org/officeDocument/2006/relationships/customXmlProps" Target="itemProps17.xml"/></Relationships>
</file>

<file path=customXml/_rels/item18.xml.rels><?xml version="1.0" encoding="UTF-8" standalone="yes"?>
<Relationships xmlns="http://schemas.openxmlformats.org/package/2006/relationships"><Relationship Id="rId1" Type="http://schemas.openxmlformats.org/officeDocument/2006/relationships/customXmlProps" Target="itemProps18.xml"/></Relationships>
</file>

<file path=customXml/_rels/item19.xml.rels><?xml version="1.0" encoding="UTF-8" standalone="yes"?>
<Relationships xmlns="http://schemas.openxmlformats.org/package/2006/relationships"><Relationship Id="rId1" Type="http://schemas.openxmlformats.org/officeDocument/2006/relationships/customXmlProps" Target="itemProps19.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20.xml.rels><?xml version="1.0" encoding="UTF-8" standalone="yes"?>
<Relationships xmlns="http://schemas.openxmlformats.org/package/2006/relationships"><Relationship Id="rId1" Type="http://schemas.openxmlformats.org/officeDocument/2006/relationships/customXmlProps" Target="itemProps20.xml"/></Relationships>
</file>

<file path=customXml/_rels/item21.xml.rels><?xml version="1.0" encoding="UTF-8" standalone="yes"?>
<Relationships xmlns="http://schemas.openxmlformats.org/package/2006/relationships"><Relationship Id="rId1" Type="http://schemas.openxmlformats.org/officeDocument/2006/relationships/customXmlProps" Target="itemProps21.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item1.xml><?xml version="1.0" encoding="utf-8"?>
<Control xmlns="http://schemas.microsoft.com/VisualStudio/2011/storyboarding/control">
  <Id Name="a2a2eeb4-37dd-4e4a-b004-b58609e87509" Revision="1" Stencil="System.MyShapes" StencilVersion="1.0"/>
</Control>
</file>

<file path=customXml/item10.xml><?xml version="1.0" encoding="utf-8"?>
<Control xmlns="http://schemas.microsoft.com/VisualStudio/2011/storyboarding/control">
  <Id Name="a2a2eeb4-37dd-4e4a-b004-b58609e87509" Revision="1" Stencil="System.MyShapes" StencilVersion="1.0"/>
</Control>
</file>

<file path=customXml/item11.xml><?xml version="1.0" encoding="utf-8"?>
<Control xmlns="http://schemas.microsoft.com/VisualStudio/2011/storyboarding/control">
  <Id Name="a2a2eeb4-37dd-4e4a-b004-b58609e87509" Revision="1" Stencil="System.MyShapes" StencilVersion="1.0"/>
</Control>
</file>

<file path=customXml/item12.xml><?xml version="1.0" encoding="utf-8"?>
<Control xmlns="http://schemas.microsoft.com/VisualStudio/2011/storyboarding/control">
  <Id Name="a2a2eeb4-37dd-4e4a-b004-b58609e87509" Revision="1" Stencil="System.MyShapes" StencilVersion="1.0"/>
</Control>
</file>

<file path=customXml/item13.xml><?xml version="1.0" encoding="utf-8"?>
<Control xmlns="http://schemas.microsoft.com/VisualStudio/2011/storyboarding/control">
  <Id Name="a2a2eeb4-37dd-4e4a-b004-b58609e87509" Revision="1" Stencil="System.MyShapes" StencilVersion="1.0"/>
</Control>
</file>

<file path=customXml/item14.xml><?xml version="1.0" encoding="utf-8"?>
<p:properties xmlns:p="http://schemas.microsoft.com/office/2006/metadata/properties" xmlns:xsi="http://www.w3.org/2001/XMLSchema-instance" xmlns:pc="http://schemas.microsoft.com/office/infopath/2007/PartnerControls">
  <documentManagement/>
</p:properties>
</file>

<file path=customXml/item15.xml><?xml version="1.0" encoding="utf-8"?>
<Control xmlns="http://schemas.microsoft.com/VisualStudio/2011/storyboarding/control">
  <Id Name="a2a2eeb4-37dd-4e4a-b004-b58609e87509" Revision="1" Stencil="System.MyShapes" StencilVersion="1.0"/>
</Control>
</file>

<file path=customXml/item16.xml><?xml version="1.0" encoding="utf-8"?>
<Control xmlns="http://schemas.microsoft.com/VisualStudio/2011/storyboarding/control">
  <Id Name="a2a2eeb4-37dd-4e4a-b004-b58609e87509" Revision="1" Stencil="System.MyShapes" StencilVersion="1.0"/>
</Control>
</file>

<file path=customXml/item17.xml><?xml version="1.0" encoding="utf-8"?>
<Control xmlns="http://schemas.microsoft.com/VisualStudio/2011/storyboarding/control">
  <Id Name="a2a2eeb4-37dd-4e4a-b004-b58609e87509" Revision="1" Stencil="System.MyShapes" StencilVersion="1.0"/>
</Control>
</file>

<file path=customXml/item18.xml><?xml version="1.0" encoding="utf-8"?>
<Control xmlns="http://schemas.microsoft.com/VisualStudio/2011/storyboarding/control">
  <Id Name="a2a2eeb4-37dd-4e4a-b004-b58609e87509" Revision="1" Stencil="System.MyShapes" StencilVersion="1.0"/>
</Control>
</file>

<file path=customXml/item19.xml><?xml version="1.0" encoding="utf-8"?>
<Control xmlns="http://schemas.microsoft.com/VisualStudio/2011/storyboarding/control">
  <Id Name="a2a2eeb4-37dd-4e4a-b004-b58609e87509" Revision="1" Stencil="System.MyShapes" StencilVersion="1.0"/>
</Control>
</file>

<file path=customXml/item2.xml><?xml version="1.0" encoding="utf-8"?>
<ct:contentTypeSchema xmlns:ct="http://schemas.microsoft.com/office/2006/metadata/contentType" xmlns:ma="http://schemas.microsoft.com/office/2006/metadata/properties/metaAttributes" ct:_="" ma:_="" ma:contentTypeName="Document" ma:contentTypeID="0x010100FEBC8717B3553A44B7EF80E9A8B99BEB" ma:contentTypeVersion="4" ma:contentTypeDescription="Create a new document." ma:contentTypeScope="" ma:versionID="de2dd0a837ba6fb19b5675cdbf93ab9e">
  <xsd:schema xmlns:xsd="http://www.w3.org/2001/XMLSchema" xmlns:xs="http://www.w3.org/2001/XMLSchema" xmlns:p="http://schemas.microsoft.com/office/2006/metadata/properties" xmlns:ns2="4f50dd0e-f173-45a9-9723-8a23a2deb11a" targetNamespace="http://schemas.microsoft.com/office/2006/metadata/properties" ma:root="true" ma:fieldsID="a028cca69d76bf12a1ad829d0ac72466" ns2:_="">
    <xsd:import namespace="4f50dd0e-f173-45a9-9723-8a23a2deb11a"/>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f50dd0e-f173-45a9-9723-8a23a2deb11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0.xml><?xml version="1.0" encoding="utf-8"?>
<?mso-contentType ?>
<FormTemplates xmlns="http://schemas.microsoft.com/sharepoint/v3/contenttype/forms">
  <Display>DocumentLibraryForm</Display>
  <Edit>DocumentLibraryForm</Edit>
  <New>DocumentLibraryForm</New>
</FormTemplates>
</file>

<file path=customXml/item21.xml><?xml version="1.0" encoding="utf-8"?>
<Control xmlns="http://schemas.microsoft.com/VisualStudio/2011/storyboarding/control">
  <Id Name="a2a2eeb4-37dd-4e4a-b004-b58609e87509" Revision="1" Stencil="System.MyShapes" StencilVersion="1.0"/>
</Control>
</file>

<file path=customXml/item3.xml><?xml version="1.0" encoding="utf-8"?>
<Control xmlns="http://schemas.microsoft.com/VisualStudio/2011/storyboarding/control">
  <Id Name="a2a2eeb4-37dd-4e4a-b004-b58609e87509" Revision="1" Stencil="System.MyShapes" StencilVersion="1.0"/>
</Control>
</file>

<file path=customXml/item4.xml><?xml version="1.0" encoding="utf-8"?>
<Control xmlns="http://schemas.microsoft.com/VisualStudio/2011/storyboarding/control">
  <Id Name="a2a2eeb4-37dd-4e4a-b004-b58609e87509" Revision="1" Stencil="System.MyShapes" StencilVersion="1.0"/>
</Control>
</file>

<file path=customXml/item5.xml><?xml version="1.0" encoding="utf-8"?>
<Control xmlns="http://schemas.microsoft.com/VisualStudio/2011/storyboarding/control">
  <Id Name="System.Storyboarding.Annotation.StickyNote" Revision="1" Stencil="System.Storyboarding.Annotation" StencilVersion="0.1"/>
</Control>
</file>

<file path=customXml/item6.xml><?xml version="1.0" encoding="utf-8"?>
<Control xmlns="http://schemas.microsoft.com/VisualStudio/2011/storyboarding/control">
  <Id Name="a2a2eeb4-37dd-4e4a-b004-b58609e87509" Revision="1" Stencil="System.MyShapes" StencilVersion="1.0"/>
</Control>
</file>

<file path=customXml/item7.xml><?xml version="1.0" encoding="utf-8"?>
<Control xmlns="http://schemas.microsoft.com/VisualStudio/2011/storyboarding/control">
  <Id Name="a2a2eeb4-37dd-4e4a-b004-b58609e87509" Revision="1" Stencil="System.MyShapes" StencilVersion="1.0"/>
</Control>
</file>

<file path=customXml/item8.xml><?xml version="1.0" encoding="utf-8"?>
<Control xmlns="http://schemas.microsoft.com/VisualStudio/2011/storyboarding/control">
  <Id Name="System.Storyboarding.Annotation.StickyNote" Revision="1" Stencil="System.Storyboarding.Annotation" StencilVersion="0.1"/>
</Control>
</file>

<file path=customXml/item9.xml><?xml version="1.0" encoding="utf-8"?>
<Control xmlns="http://schemas.microsoft.com/VisualStudio/2011/storyboarding/control">
  <Id Name="a2a2eeb4-37dd-4e4a-b004-b58609e87509" Revision="1" Stencil="System.MyShapes" StencilVersion="1.0"/>
</Control>
</file>

<file path=customXml/itemProps1.xml><?xml version="1.0" encoding="utf-8"?>
<ds:datastoreItem xmlns:ds="http://schemas.openxmlformats.org/officeDocument/2006/customXml" ds:itemID="{923D6750-8FDF-4386-9C43-450C77D6264D}">
  <ds:schemaRefs>
    <ds:schemaRef ds:uri="http://schemas.microsoft.com/VisualStudio/2011/storyboarding/control"/>
  </ds:schemaRefs>
</ds:datastoreItem>
</file>

<file path=customXml/itemProps10.xml><?xml version="1.0" encoding="utf-8"?>
<ds:datastoreItem xmlns:ds="http://schemas.openxmlformats.org/officeDocument/2006/customXml" ds:itemID="{6A271CBC-5E94-47AA-88B3-6A318CB6511C}">
  <ds:schemaRefs>
    <ds:schemaRef ds:uri="http://schemas.microsoft.com/VisualStudio/2011/storyboarding/control"/>
  </ds:schemaRefs>
</ds:datastoreItem>
</file>

<file path=customXml/itemProps11.xml><?xml version="1.0" encoding="utf-8"?>
<ds:datastoreItem xmlns:ds="http://schemas.openxmlformats.org/officeDocument/2006/customXml" ds:itemID="{4EB83909-1D79-46BA-8375-B3C8E71AC370}">
  <ds:schemaRefs>
    <ds:schemaRef ds:uri="http://schemas.microsoft.com/VisualStudio/2011/storyboarding/control"/>
  </ds:schemaRefs>
</ds:datastoreItem>
</file>

<file path=customXml/itemProps12.xml><?xml version="1.0" encoding="utf-8"?>
<ds:datastoreItem xmlns:ds="http://schemas.openxmlformats.org/officeDocument/2006/customXml" ds:itemID="{239302AF-8D9A-455F-BE25-8E99B7C43789}">
  <ds:schemaRefs>
    <ds:schemaRef ds:uri="http://schemas.microsoft.com/VisualStudio/2011/storyboarding/control"/>
  </ds:schemaRefs>
</ds:datastoreItem>
</file>

<file path=customXml/itemProps13.xml><?xml version="1.0" encoding="utf-8"?>
<ds:datastoreItem xmlns:ds="http://schemas.openxmlformats.org/officeDocument/2006/customXml" ds:itemID="{FC47CD56-20AD-49D8-B17E-17CB12378098}">
  <ds:schemaRefs>
    <ds:schemaRef ds:uri="http://schemas.microsoft.com/VisualStudio/2011/storyboarding/control"/>
  </ds:schemaRefs>
</ds:datastoreItem>
</file>

<file path=customXml/itemProps14.xml><?xml version="1.0" encoding="utf-8"?>
<ds:datastoreItem xmlns:ds="http://schemas.openxmlformats.org/officeDocument/2006/customXml" ds:itemID="{CE400C92-396E-4C43-9CCF-9CDD730F8135}">
  <ds:schemaRefs>
    <ds:schemaRef ds:uri="http://purl.org/dc/terms/"/>
    <ds:schemaRef ds:uri="http://schemas.openxmlformats.org/package/2006/metadata/core-properties"/>
    <ds:schemaRef ds:uri="http://purl.org/dc/dcmitype/"/>
    <ds:schemaRef ds:uri="http://schemas.microsoft.com/office/infopath/2007/PartnerControls"/>
    <ds:schemaRef ds:uri="http://purl.org/dc/elements/1.1/"/>
    <ds:schemaRef ds:uri="http://schemas.microsoft.com/office/2006/documentManagement/types"/>
    <ds:schemaRef ds:uri="481a43e7-fcfa-44e1-b350-07d327270912"/>
    <ds:schemaRef ds:uri="http://schemas.microsoft.com/office/2006/metadata/properties"/>
    <ds:schemaRef ds:uri="http://www.w3.org/XML/1998/namespace"/>
  </ds:schemaRefs>
</ds:datastoreItem>
</file>

<file path=customXml/itemProps15.xml><?xml version="1.0" encoding="utf-8"?>
<ds:datastoreItem xmlns:ds="http://schemas.openxmlformats.org/officeDocument/2006/customXml" ds:itemID="{19801036-DD02-49DD-AC56-91E165D7369A}">
  <ds:schemaRefs>
    <ds:schemaRef ds:uri="http://schemas.microsoft.com/VisualStudio/2011/storyboarding/control"/>
  </ds:schemaRefs>
</ds:datastoreItem>
</file>

<file path=customXml/itemProps16.xml><?xml version="1.0" encoding="utf-8"?>
<ds:datastoreItem xmlns:ds="http://schemas.openxmlformats.org/officeDocument/2006/customXml" ds:itemID="{72CF9E17-9B01-47A7-AA23-ADE71E47AD4C}">
  <ds:schemaRefs>
    <ds:schemaRef ds:uri="http://schemas.microsoft.com/VisualStudio/2011/storyboarding/control"/>
  </ds:schemaRefs>
</ds:datastoreItem>
</file>

<file path=customXml/itemProps17.xml><?xml version="1.0" encoding="utf-8"?>
<ds:datastoreItem xmlns:ds="http://schemas.openxmlformats.org/officeDocument/2006/customXml" ds:itemID="{A4AC5A0F-770B-4D7F-A8D7-FBD1D42ACE40}">
  <ds:schemaRefs>
    <ds:schemaRef ds:uri="http://schemas.microsoft.com/VisualStudio/2011/storyboarding/control"/>
  </ds:schemaRefs>
</ds:datastoreItem>
</file>

<file path=customXml/itemProps18.xml><?xml version="1.0" encoding="utf-8"?>
<ds:datastoreItem xmlns:ds="http://schemas.openxmlformats.org/officeDocument/2006/customXml" ds:itemID="{28ACBF5D-3390-4AFE-ACF1-39A34E140D7D}">
  <ds:schemaRefs>
    <ds:schemaRef ds:uri="http://schemas.microsoft.com/VisualStudio/2011/storyboarding/control"/>
  </ds:schemaRefs>
</ds:datastoreItem>
</file>

<file path=customXml/itemProps19.xml><?xml version="1.0" encoding="utf-8"?>
<ds:datastoreItem xmlns:ds="http://schemas.openxmlformats.org/officeDocument/2006/customXml" ds:itemID="{97357286-EE4B-4F95-A8A9-E832235BF4E7}">
  <ds:schemaRefs>
    <ds:schemaRef ds:uri="http://schemas.microsoft.com/VisualStudio/2011/storyboarding/control"/>
  </ds:schemaRefs>
</ds:datastoreItem>
</file>

<file path=customXml/itemProps2.xml><?xml version="1.0" encoding="utf-8"?>
<ds:datastoreItem xmlns:ds="http://schemas.openxmlformats.org/officeDocument/2006/customXml" ds:itemID="{A7BD7B30-8D2C-410B-877A-C80D6E6A49A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f50dd0e-f173-45a9-9723-8a23a2deb11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0.xml><?xml version="1.0" encoding="utf-8"?>
<ds:datastoreItem xmlns:ds="http://schemas.openxmlformats.org/officeDocument/2006/customXml" ds:itemID="{21972FED-198B-4A44-BF4D-F25BA519C34A}">
  <ds:schemaRefs>
    <ds:schemaRef ds:uri="http://schemas.microsoft.com/sharepoint/v3/contenttype/forms"/>
  </ds:schemaRefs>
</ds:datastoreItem>
</file>

<file path=customXml/itemProps21.xml><?xml version="1.0" encoding="utf-8"?>
<ds:datastoreItem xmlns:ds="http://schemas.openxmlformats.org/officeDocument/2006/customXml" ds:itemID="{25A1A652-8CF3-4E1A-85E2-217576C02F2C}">
  <ds:schemaRefs>
    <ds:schemaRef ds:uri="http://schemas.microsoft.com/VisualStudio/2011/storyboarding/control"/>
  </ds:schemaRefs>
</ds:datastoreItem>
</file>

<file path=customXml/itemProps3.xml><?xml version="1.0" encoding="utf-8"?>
<ds:datastoreItem xmlns:ds="http://schemas.openxmlformats.org/officeDocument/2006/customXml" ds:itemID="{D439DCF3-C328-4E1E-B37F-A1D42C497EB2}">
  <ds:schemaRefs>
    <ds:schemaRef ds:uri="http://schemas.microsoft.com/VisualStudio/2011/storyboarding/control"/>
  </ds:schemaRefs>
</ds:datastoreItem>
</file>

<file path=customXml/itemProps4.xml><?xml version="1.0" encoding="utf-8"?>
<ds:datastoreItem xmlns:ds="http://schemas.openxmlformats.org/officeDocument/2006/customXml" ds:itemID="{8F620F70-8791-491D-B908-B97227EEE939}">
  <ds:schemaRefs>
    <ds:schemaRef ds:uri="http://schemas.microsoft.com/VisualStudio/2011/storyboarding/control"/>
  </ds:schemaRefs>
</ds:datastoreItem>
</file>

<file path=customXml/itemProps5.xml><?xml version="1.0" encoding="utf-8"?>
<ds:datastoreItem xmlns:ds="http://schemas.openxmlformats.org/officeDocument/2006/customXml" ds:itemID="{7FBC5191-27F0-4075-B4B6-B6AB82EF4559}">
  <ds:schemaRefs>
    <ds:schemaRef ds:uri="http://schemas.microsoft.com/VisualStudio/2011/storyboarding/control"/>
  </ds:schemaRefs>
</ds:datastoreItem>
</file>

<file path=customXml/itemProps6.xml><?xml version="1.0" encoding="utf-8"?>
<ds:datastoreItem xmlns:ds="http://schemas.openxmlformats.org/officeDocument/2006/customXml" ds:itemID="{28870241-83F7-406E-A20F-6F2974B199B1}">
  <ds:schemaRefs>
    <ds:schemaRef ds:uri="http://schemas.microsoft.com/VisualStudio/2011/storyboarding/control"/>
  </ds:schemaRefs>
</ds:datastoreItem>
</file>

<file path=customXml/itemProps7.xml><?xml version="1.0" encoding="utf-8"?>
<ds:datastoreItem xmlns:ds="http://schemas.openxmlformats.org/officeDocument/2006/customXml" ds:itemID="{23D469E1-DA0C-4EF8-B359-11C426E989A5}">
  <ds:schemaRefs>
    <ds:schemaRef ds:uri="http://schemas.microsoft.com/VisualStudio/2011/storyboarding/control"/>
  </ds:schemaRefs>
</ds:datastoreItem>
</file>

<file path=customXml/itemProps8.xml><?xml version="1.0" encoding="utf-8"?>
<ds:datastoreItem xmlns:ds="http://schemas.openxmlformats.org/officeDocument/2006/customXml" ds:itemID="{9CBCEC7A-0537-4DF4-A464-5D1BC9520341}">
  <ds:schemaRefs>
    <ds:schemaRef ds:uri="http://schemas.microsoft.com/VisualStudio/2011/storyboarding/control"/>
  </ds:schemaRefs>
</ds:datastoreItem>
</file>

<file path=customXml/itemProps9.xml><?xml version="1.0" encoding="utf-8"?>
<ds:datastoreItem xmlns:ds="http://schemas.openxmlformats.org/officeDocument/2006/customXml" ds:itemID="{F1E24BCB-D2A3-4967-9531-CC77022ADC0F}">
  <ds:schemaRefs>
    <ds:schemaRef ds:uri="http://schemas.microsoft.com/VisualStudio/2011/storyboarding/control"/>
  </ds:schemaRefs>
</ds:datastoreItem>
</file>

<file path=docProps/app.xml><?xml version="1.0" encoding="utf-8"?>
<Properties xmlns="http://schemas.openxmlformats.org/officeDocument/2006/extended-properties" xmlns:vt="http://schemas.openxmlformats.org/officeDocument/2006/docPropsVTypes">
  <TotalTime>0</TotalTime>
  <Words>2396</Words>
  <Application>Microsoft Macintosh PowerPoint</Application>
  <PresentationFormat>Widescreen</PresentationFormat>
  <Paragraphs>366</Paragraphs>
  <Slides>21</Slides>
  <Notes>19</Notes>
  <HiddenSlides>0</HiddenSlides>
  <MMClips>0</MMClips>
  <ScaleCrop>false</ScaleCrop>
  <HeadingPairs>
    <vt:vector size="6" baseType="variant">
      <vt:variant>
        <vt:lpstr>Fonts Used</vt:lpstr>
      </vt:variant>
      <vt:variant>
        <vt:i4>17</vt:i4>
      </vt:variant>
      <vt:variant>
        <vt:lpstr>Theme</vt:lpstr>
      </vt:variant>
      <vt:variant>
        <vt:i4>18</vt:i4>
      </vt:variant>
      <vt:variant>
        <vt:lpstr>Slide Titles</vt:lpstr>
      </vt:variant>
      <vt:variant>
        <vt:i4>21</vt:i4>
      </vt:variant>
    </vt:vector>
  </HeadingPairs>
  <TitlesOfParts>
    <vt:vector size="56" baseType="lpstr">
      <vt:lpstr>Arial</vt:lpstr>
      <vt:lpstr>Calibri</vt:lpstr>
      <vt:lpstr>Calibri Light</vt:lpstr>
      <vt:lpstr>Consolas</vt:lpstr>
      <vt:lpstr>Noto Sans Symbols</vt:lpstr>
      <vt:lpstr>Noto Symbol</vt:lpstr>
      <vt:lpstr>Quattrocento Sans</vt:lpstr>
      <vt:lpstr>Segoe Pro</vt:lpstr>
      <vt:lpstr>Segoe Pro Semibold</vt:lpstr>
      <vt:lpstr>Segoe Semibold</vt:lpstr>
      <vt:lpstr>Segoe UI</vt:lpstr>
      <vt:lpstr>Segoe UI Light</vt:lpstr>
      <vt:lpstr>Segoe UI Semibold</vt:lpstr>
      <vt:lpstr>Segoe UI Semilight</vt:lpstr>
      <vt:lpstr>Source Sans Pro</vt:lpstr>
      <vt:lpstr>Verdana</vt:lpstr>
      <vt:lpstr>Wingdings</vt:lpstr>
      <vt:lpstr>2_5-30660_TR21_BO_CT_Template</vt:lpstr>
      <vt:lpstr>5-50225 Digital Transformation Acadmey 2018</vt:lpstr>
      <vt:lpstr>Azure Dev Dark - 2018H2</vt:lpstr>
      <vt:lpstr>4_5-30660_TR21_BO_CT_Template</vt:lpstr>
      <vt:lpstr>WHITE TEMPLATE</vt:lpstr>
      <vt:lpstr>STB Product Families 2013</vt:lpstr>
      <vt:lpstr>5_5-30660_TR21_BO_CT_Template</vt:lpstr>
      <vt:lpstr>1_5-50225 Digital Transformation Acadmey 2018</vt:lpstr>
      <vt:lpstr>4_WHITE TEMPLATE</vt:lpstr>
      <vt:lpstr>5_WHITE TEMPLATE</vt:lpstr>
      <vt:lpstr>1_5-50126_Machine_Learning_Analytics_&amp;_Data_Science_Conference_Template</vt:lpstr>
      <vt:lpstr>2_WHITE TEMPLATE</vt:lpstr>
      <vt:lpstr>5-50195_Microsoft_Build_Template</vt:lpstr>
      <vt:lpstr>2_Office Theme</vt:lpstr>
      <vt:lpstr>1_WHITE TEMPLATE</vt:lpstr>
      <vt:lpstr>Tallan</vt:lpstr>
      <vt:lpstr>Centered_txt_2-3Lines_white</vt:lpstr>
      <vt:lpstr>1_Tallan</vt:lpstr>
      <vt:lpstr>Artificial Intelligence Kick-off</vt:lpstr>
      <vt:lpstr>Artificial Intelligence</vt:lpstr>
      <vt:lpstr>PowerPoint Presentation</vt:lpstr>
      <vt:lpstr>MICROSOFT’S Conversational Computing Platforms</vt:lpstr>
      <vt:lpstr>PowerPoint Presentation</vt:lpstr>
      <vt:lpstr>PowerPoint Presentation</vt:lpstr>
      <vt:lpstr>Microsoft Bot Framework</vt:lpstr>
      <vt:lpstr>PowerPoint Presentation</vt:lpstr>
      <vt:lpstr>What Computer Vision Can Do</vt:lpstr>
      <vt:lpstr>Custom Vision Service</vt:lpstr>
      <vt:lpstr>Custom Vision – IoT Edge Deployment</vt:lpstr>
      <vt:lpstr>How you can use Cognitive Services</vt:lpstr>
      <vt:lpstr>So many use cases!</vt:lpstr>
      <vt:lpstr>Azure Search Search-as-a-Service  Management Free Keyword search Faceting Geospatial support Multi-Language Support Suggestions/auto-complete Customizable scoring models Proximity Search Synonyms etc.   </vt:lpstr>
      <vt:lpstr>PowerPoint Presentation</vt:lpstr>
      <vt:lpstr>PowerPoint Presentation</vt:lpstr>
      <vt:lpstr>Cognitive Search Architecture</vt:lpstr>
      <vt:lpstr>Ready to Start Hacking?</vt:lpstr>
      <vt:lpstr>Part 1: Cognitive Services</vt:lpstr>
      <vt:lpstr>Part 2: Bots</vt:lpstr>
      <vt:lpstr>PowerPoint Presentation</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DTA What the Hack</dc:title>
  <dc:creator/>
  <cp:lastModifiedBy/>
  <cp:revision>13</cp:revision>
  <dcterms:created xsi:type="dcterms:W3CDTF">1601-01-01T00:00:00Z</dcterms:created>
  <dcterms:modified xsi:type="dcterms:W3CDTF">2018-09-25T22:10:10Z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peterlau@microsoft.com</vt:lpwstr>
  </property>
  <property fmtid="{D5CDD505-2E9C-101B-9397-08002B2CF9AE}" pid="5" name="MSIP_Label_f42aa342-8706-4288-bd11-ebb85995028c_SetDate">
    <vt:lpwstr>2018-06-19T23:36:52.4309195Z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y fmtid="{D5CDD505-2E9C-101B-9397-08002B2CF9AE}" pid="10" name="ContentTypeId">
    <vt:lpwstr>0x010100FEBC8717B3553A44B7EF80E9A8B99BEB</vt:lpwstr>
  </property>
</Properties>
</file>